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  <p:sldMasterId id="2147483686" r:id="rId3"/>
  </p:sldMasterIdLst>
  <p:notesMasterIdLst>
    <p:notesMasterId r:id="rId24"/>
  </p:notesMasterIdLst>
  <p:sldIdLst>
    <p:sldId id="256" r:id="rId4"/>
    <p:sldId id="314" r:id="rId5"/>
    <p:sldId id="293" r:id="rId6"/>
    <p:sldId id="318" r:id="rId7"/>
    <p:sldId id="300" r:id="rId8"/>
    <p:sldId id="301" r:id="rId9"/>
    <p:sldId id="303" r:id="rId10"/>
    <p:sldId id="304" r:id="rId11"/>
    <p:sldId id="305" r:id="rId12"/>
    <p:sldId id="306" r:id="rId13"/>
    <p:sldId id="315" r:id="rId14"/>
    <p:sldId id="319" r:id="rId15"/>
    <p:sldId id="308" r:id="rId16"/>
    <p:sldId id="321" r:id="rId17"/>
    <p:sldId id="322" r:id="rId18"/>
    <p:sldId id="307" r:id="rId19"/>
    <p:sldId id="317" r:id="rId20"/>
    <p:sldId id="299" r:id="rId21"/>
    <p:sldId id="323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F6013-4A95-48AD-AD51-DF960ED9F1F9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E8BA1-7CE3-425B-ABEE-5C320703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21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8BA1-7CE3-425B-ABEE-5C320703B7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73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8BA1-7CE3-425B-ABEE-5C320703B7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51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8BA1-7CE3-425B-ABEE-5C320703B7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88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8BA1-7CE3-425B-ABEE-5C320703B7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79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8BA1-7CE3-425B-ABEE-5C320703B71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9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8BA1-7CE3-425B-ABEE-5C320703B71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56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C1CF-DCAD-4129-8E31-A4B14ED8D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F4147-447A-4CC1-8600-D0AB09891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897B7-1065-4CD0-89B2-76280F1D5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E9A8-E8CC-49FD-87CA-4CAA8378A33F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5846D-ADBD-4B9F-A031-338A34E2E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DC667-02C7-4ECB-BC7B-63FA244A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C2C1-43AE-4748-AE73-76A74359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7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74FD-03BE-40E3-86BB-E1140251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87C7F-2ECC-4AAB-9AC1-B9A9D426D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A722E-D065-4353-BB1A-9B2573C79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A70C-E963-4855-9C31-9BB681EF859E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43155-E106-49B0-827C-7586599D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473C2-BFB6-406D-B1DE-EA747213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C2C1-43AE-4748-AE73-76A74359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9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16550-F630-4C88-897F-0A849A3C6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FDE80-9397-4B72-A125-612DB4711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77E0A-1600-4ABC-B881-DEB106970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3C1E-4497-40F2-95B4-290C7DF0FFC1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22000-4866-4FE4-9384-5BE3F7CA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6C325-6271-44F5-B35F-4EB81932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C2C1-43AE-4748-AE73-76A74359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08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52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95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240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74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25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07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368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8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E39D5-4E7C-4DE1-946F-BFBD70BE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000C-5043-4753-9555-79B001BB5660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91887-30F2-48D4-A483-91E74FE5B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FF4D3-FAD5-4218-9E7C-57C766B3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9353" y="6282531"/>
            <a:ext cx="645919" cy="365125"/>
          </a:xfrm>
        </p:spPr>
        <p:txBody>
          <a:bodyPr/>
          <a:lstStyle>
            <a:lvl1pPr>
              <a:defRPr sz="2000" b="1">
                <a:solidFill>
                  <a:schemeClr val="tx1"/>
                </a:solidFill>
              </a:defRPr>
            </a:lvl1pPr>
          </a:lstStyle>
          <a:p>
            <a:fld id="{2745C2C1-43AE-4748-AE73-76A74359E3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D8D7DC-BCAC-4AAC-B351-785AC609DD3C}"/>
              </a:ext>
            </a:extLst>
          </p:cNvPr>
          <p:cNvCxnSpPr>
            <a:cxnSpLocks/>
          </p:cNvCxnSpPr>
          <p:nvPr userDrawn="1"/>
        </p:nvCxnSpPr>
        <p:spPr>
          <a:xfrm>
            <a:off x="11870041" y="6379926"/>
            <a:ext cx="0" cy="17033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3507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69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91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011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B2A2B9-05C3-4D4C-A5FA-2825AEF4290C}"/>
              </a:ext>
            </a:extLst>
          </p:cNvPr>
          <p:cNvSpPr/>
          <p:nvPr userDrawn="1"/>
        </p:nvSpPr>
        <p:spPr>
          <a:xfrm>
            <a:off x="6036235" y="5903732"/>
            <a:ext cx="6171356" cy="966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7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690A9D-E97C-6E45-88B8-10C6AF357AAC}"/>
              </a:ext>
            </a:extLst>
          </p:cNvPr>
          <p:cNvSpPr/>
          <p:nvPr userDrawn="1"/>
        </p:nvSpPr>
        <p:spPr>
          <a:xfrm>
            <a:off x="-3327" y="0"/>
            <a:ext cx="6039563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7" dirty="0">
              <a:solidFill>
                <a:schemeClr val="tx1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0EE1104-237A-BF43-A4B2-12D92FA5B9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7550" y="0"/>
            <a:ext cx="5561853" cy="6208568"/>
          </a:xfrm>
          <a:solidFill>
            <a:schemeClr val="tx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61BACD-AAF9-B74C-8453-53F0E11290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37549" y="6208568"/>
            <a:ext cx="5561853" cy="649432"/>
          </a:xfrm>
        </p:spPr>
        <p:txBody>
          <a:bodyPr anchor="ctr">
            <a:noAutofit/>
          </a:bodyPr>
          <a:lstStyle>
            <a:lvl1pPr marL="0" indent="0" algn="ctr">
              <a:buNone/>
              <a:defRPr sz="1364"/>
            </a:lvl1pPr>
          </a:lstStyle>
          <a:p>
            <a:pPr lvl="0"/>
            <a:r>
              <a:rPr lang="en-US" dirty="0"/>
              <a:t>MONTH [YEAR]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802AFF-94A7-DC42-8F84-A8D739AC9D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71577" y="4224555"/>
            <a:ext cx="2064373" cy="1984014"/>
          </a:xfrm>
          <a:solidFill>
            <a:schemeClr val="tx1">
              <a:alpha val="70000"/>
            </a:schemeClr>
          </a:solidFill>
        </p:spPr>
        <p:txBody>
          <a:bodyPr lIns="0" rIns="274320" anchor="ctr">
            <a:normAutofit/>
          </a:bodyPr>
          <a:lstStyle>
            <a:lvl1pPr marL="0" marR="0" indent="0" algn="r" defTabSz="914396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27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955" b="1" dirty="0"/>
              <a:t>STORY 1 </a:t>
            </a:r>
            <a:r>
              <a:rPr lang="en-US" sz="955" dirty="0"/>
              <a:t>– PAGE 1</a:t>
            </a:r>
          </a:p>
          <a:p>
            <a:pPr>
              <a:lnSpc>
                <a:spcPct val="200000"/>
              </a:lnSpc>
            </a:pPr>
            <a:r>
              <a:rPr lang="en-US" sz="955" b="1" dirty="0"/>
              <a:t>STORY 2 </a:t>
            </a:r>
            <a:r>
              <a:rPr lang="en-US" sz="955" dirty="0"/>
              <a:t>– PAGE 5</a:t>
            </a:r>
          </a:p>
          <a:p>
            <a:pPr>
              <a:lnSpc>
                <a:spcPct val="200000"/>
              </a:lnSpc>
            </a:pPr>
            <a:r>
              <a:rPr lang="en-US" sz="955" b="1" dirty="0"/>
              <a:t>STORY 3 </a:t>
            </a:r>
            <a:r>
              <a:rPr lang="en-US" sz="955" dirty="0"/>
              <a:t>– PAGE 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C0B1F-AE2D-4325-9752-F760474C2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358438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19387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B2A2B9-05C3-4D4C-A5FA-2825AEF4290C}"/>
              </a:ext>
            </a:extLst>
          </p:cNvPr>
          <p:cNvSpPr/>
          <p:nvPr userDrawn="1"/>
        </p:nvSpPr>
        <p:spPr>
          <a:xfrm>
            <a:off x="1" y="5903732"/>
            <a:ext cx="12207591" cy="966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7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690A9D-E97C-6E45-88B8-10C6AF357AAC}"/>
              </a:ext>
            </a:extLst>
          </p:cNvPr>
          <p:cNvSpPr/>
          <p:nvPr userDrawn="1"/>
        </p:nvSpPr>
        <p:spPr>
          <a:xfrm>
            <a:off x="6168028" y="0"/>
            <a:ext cx="6039563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7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2E5A2-469A-4156-868F-C892B5D0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495897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922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441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313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539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6" indent="0">
              <a:buNone/>
              <a:defRPr sz="1800" b="1"/>
            </a:lvl3pPr>
            <a:lvl4pPr marL="1371595" indent="0">
              <a:buNone/>
              <a:defRPr sz="1600" b="1"/>
            </a:lvl4pPr>
            <a:lvl5pPr marL="1828793" indent="0">
              <a:buNone/>
              <a:defRPr sz="1600" b="1"/>
            </a:lvl5pPr>
            <a:lvl6pPr marL="2285991" indent="0">
              <a:buNone/>
              <a:defRPr sz="1600" b="1"/>
            </a:lvl6pPr>
            <a:lvl7pPr marL="2743189" indent="0">
              <a:buNone/>
              <a:defRPr sz="1600" b="1"/>
            </a:lvl7pPr>
            <a:lvl8pPr marL="3200388" indent="0">
              <a:buNone/>
              <a:defRPr sz="1600" b="1"/>
            </a:lvl8pPr>
            <a:lvl9pPr marL="365758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6" indent="0">
              <a:buNone/>
              <a:defRPr sz="1800" b="1"/>
            </a:lvl3pPr>
            <a:lvl4pPr marL="1371595" indent="0">
              <a:buNone/>
              <a:defRPr sz="1600" b="1"/>
            </a:lvl4pPr>
            <a:lvl5pPr marL="1828793" indent="0">
              <a:buNone/>
              <a:defRPr sz="1600" b="1"/>
            </a:lvl5pPr>
            <a:lvl6pPr marL="2285991" indent="0">
              <a:buNone/>
              <a:defRPr sz="1600" b="1"/>
            </a:lvl6pPr>
            <a:lvl7pPr marL="2743189" indent="0">
              <a:buNone/>
              <a:defRPr sz="1600" b="1"/>
            </a:lvl7pPr>
            <a:lvl8pPr marL="3200388" indent="0">
              <a:buNone/>
              <a:defRPr sz="1600" b="1"/>
            </a:lvl8pPr>
            <a:lvl9pPr marL="365758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364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2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EE429-A53B-409D-8397-66E33A2F2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61557-257A-4EA5-BC5F-6B4C52EE3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7F098-FDBF-4DEE-9A57-E7C9D63F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3D7F-5E34-4415-8DCC-04C075DF5947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F3393-A67F-4A91-98E9-020586B4A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A1493-4596-4403-BD8A-CFFB8857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C2C1-43AE-4748-AE73-76A74359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20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1802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8" indent="0">
              <a:buNone/>
              <a:defRPr sz="1400"/>
            </a:lvl2pPr>
            <a:lvl3pPr marL="914396" indent="0">
              <a:buNone/>
              <a:defRPr sz="1200"/>
            </a:lvl3pPr>
            <a:lvl4pPr marL="1371595" indent="0">
              <a:buNone/>
              <a:defRPr sz="1000"/>
            </a:lvl4pPr>
            <a:lvl5pPr marL="1828793" indent="0">
              <a:buNone/>
              <a:defRPr sz="1000"/>
            </a:lvl5pPr>
            <a:lvl6pPr marL="2285991" indent="0">
              <a:buNone/>
              <a:defRPr sz="1000"/>
            </a:lvl6pPr>
            <a:lvl7pPr marL="2743189" indent="0">
              <a:buNone/>
              <a:defRPr sz="1000"/>
            </a:lvl7pPr>
            <a:lvl8pPr marL="3200388" indent="0">
              <a:buNone/>
              <a:defRPr sz="1000"/>
            </a:lvl8pPr>
            <a:lvl9pPr marL="365758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947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6" indent="0">
              <a:buNone/>
              <a:defRPr sz="2400"/>
            </a:lvl3pPr>
            <a:lvl4pPr marL="1371595" indent="0">
              <a:buNone/>
              <a:defRPr sz="2000"/>
            </a:lvl4pPr>
            <a:lvl5pPr marL="1828793" indent="0">
              <a:buNone/>
              <a:defRPr sz="2000"/>
            </a:lvl5pPr>
            <a:lvl6pPr marL="2285991" indent="0">
              <a:buNone/>
              <a:defRPr sz="2000"/>
            </a:lvl6pPr>
            <a:lvl7pPr marL="2743189" indent="0">
              <a:buNone/>
              <a:defRPr sz="2000"/>
            </a:lvl7pPr>
            <a:lvl8pPr marL="3200388" indent="0">
              <a:buNone/>
              <a:defRPr sz="2000"/>
            </a:lvl8pPr>
            <a:lvl9pPr marL="3657586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8" indent="0">
              <a:buNone/>
              <a:defRPr sz="1400"/>
            </a:lvl2pPr>
            <a:lvl3pPr marL="914396" indent="0">
              <a:buNone/>
              <a:defRPr sz="1200"/>
            </a:lvl3pPr>
            <a:lvl4pPr marL="1371595" indent="0">
              <a:buNone/>
              <a:defRPr sz="1000"/>
            </a:lvl4pPr>
            <a:lvl5pPr marL="1828793" indent="0">
              <a:buNone/>
              <a:defRPr sz="1000"/>
            </a:lvl5pPr>
            <a:lvl6pPr marL="2285991" indent="0">
              <a:buNone/>
              <a:defRPr sz="1000"/>
            </a:lvl6pPr>
            <a:lvl7pPr marL="2743189" indent="0">
              <a:buNone/>
              <a:defRPr sz="1000"/>
            </a:lvl7pPr>
            <a:lvl8pPr marL="3200388" indent="0">
              <a:buNone/>
              <a:defRPr sz="1000"/>
            </a:lvl8pPr>
            <a:lvl9pPr marL="365758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9861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8AF75F0-99DD-3841-83E4-4C82D91F31A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096000" y="0"/>
            <a:ext cx="6096000" cy="6562509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C8C7977-9AE7-E44C-9DAE-52BF287D9404}"/>
              </a:ext>
            </a:extLst>
          </p:cNvPr>
          <p:cNvSpPr/>
          <p:nvPr userDrawn="1"/>
        </p:nvSpPr>
        <p:spPr>
          <a:xfrm>
            <a:off x="0" y="0"/>
            <a:ext cx="6096000" cy="656202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7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0730E-4EF8-9E4F-BC62-604ECA38A0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5633" y="136523"/>
            <a:ext cx="5597426" cy="980500"/>
          </a:xfrm>
        </p:spPr>
        <p:txBody>
          <a:bodyPr anchor="b">
            <a:noAutofit/>
          </a:bodyPr>
          <a:lstStyle>
            <a:lvl1pPr algn="r">
              <a:defRPr sz="6000" b="0" i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B41686A-9FF5-D942-9BB9-01B1D53124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25633" y="1117023"/>
            <a:ext cx="5597425" cy="314078"/>
          </a:xfrm>
        </p:spPr>
        <p:txBody>
          <a:bodyPr>
            <a:normAutofit/>
          </a:bodyPr>
          <a:lstStyle>
            <a:lvl1pPr marL="0" indent="0" algn="r">
              <a:buNone/>
              <a:defRPr sz="1227"/>
            </a:lvl1pPr>
          </a:lstStyle>
          <a:p>
            <a:r>
              <a:rPr lang="en-US" dirty="0"/>
              <a:t>JANUARY [YEAR]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B0E131-386E-C74B-807A-C49FF0FBA79F}"/>
              </a:ext>
            </a:extLst>
          </p:cNvPr>
          <p:cNvCxnSpPr>
            <a:cxnSpLocks/>
          </p:cNvCxnSpPr>
          <p:nvPr userDrawn="1"/>
        </p:nvCxnSpPr>
        <p:spPr>
          <a:xfrm>
            <a:off x="9103059" y="1065068"/>
            <a:ext cx="2820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17FE73FC-81BD-774C-9420-94E5C4B844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50824" y="1636344"/>
            <a:ext cx="1867647" cy="259773"/>
          </a:xfrm>
        </p:spPr>
        <p:txBody>
          <a:bodyPr>
            <a:normAutofit/>
          </a:bodyPr>
          <a:lstStyle>
            <a:lvl1pPr marL="0" indent="0" algn="r">
              <a:lnSpc>
                <a:spcPct val="130000"/>
              </a:lnSpc>
              <a:buNone/>
              <a:defRPr sz="1364" i="1"/>
            </a:lvl1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F355EABE-9701-2A40-8939-BBCC1CA893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96380" y="1948285"/>
            <a:ext cx="2522091" cy="990683"/>
          </a:xfrm>
        </p:spPr>
        <p:txBody>
          <a:bodyPr>
            <a:noAutofit/>
          </a:bodyPr>
          <a:lstStyle>
            <a:lvl1pPr marL="0" indent="0" algn="r">
              <a:lnSpc>
                <a:spcPct val="130000"/>
              </a:lnSpc>
              <a:buNone/>
              <a:defRPr lang="en-US" sz="1091" b="0" i="0" smtClean="0"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Lorem ipsum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lorem ipsum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8158124B-8362-B04E-B6D4-4803B08DFD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0824" y="3248492"/>
            <a:ext cx="1867647" cy="259773"/>
          </a:xfrm>
        </p:spPr>
        <p:txBody>
          <a:bodyPr>
            <a:normAutofit/>
          </a:bodyPr>
          <a:lstStyle>
            <a:lvl1pPr marL="0" indent="0" algn="r">
              <a:lnSpc>
                <a:spcPct val="130000"/>
              </a:lnSpc>
              <a:buNone/>
              <a:defRPr sz="1364" i="1"/>
            </a:lvl1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918139C6-F0E9-C646-A237-EA5CB48B7D2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96380" y="3547219"/>
            <a:ext cx="2522091" cy="990683"/>
          </a:xfrm>
        </p:spPr>
        <p:txBody>
          <a:bodyPr>
            <a:noAutofit/>
          </a:bodyPr>
          <a:lstStyle>
            <a:lvl1pPr marL="0" indent="0" algn="r">
              <a:lnSpc>
                <a:spcPct val="130000"/>
              </a:lnSpc>
              <a:buNone/>
              <a:defRPr lang="en-US" sz="1091" b="0" i="0" smtClean="0"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Lorem ipsum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lorem ipsum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7AF9D446-A78B-2F41-80FC-CCBF405573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950824" y="4793030"/>
            <a:ext cx="1867647" cy="259773"/>
          </a:xfrm>
        </p:spPr>
        <p:txBody>
          <a:bodyPr>
            <a:normAutofit/>
          </a:bodyPr>
          <a:lstStyle>
            <a:lvl1pPr marL="0" indent="0" algn="r">
              <a:lnSpc>
                <a:spcPct val="130000"/>
              </a:lnSpc>
              <a:buNone/>
              <a:defRPr sz="1364" i="1"/>
            </a:lvl1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56" name="Text Placeholder 8">
            <a:extLst>
              <a:ext uri="{FF2B5EF4-FFF2-40B4-BE49-F238E27FC236}">
                <a16:creationId xmlns:a16="http://schemas.microsoft.com/office/drawing/2014/main" id="{767E15DD-61B6-E544-8A12-4D66EDEAE5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96380" y="5091757"/>
            <a:ext cx="2522091" cy="990683"/>
          </a:xfrm>
        </p:spPr>
        <p:txBody>
          <a:bodyPr>
            <a:noAutofit/>
          </a:bodyPr>
          <a:lstStyle>
            <a:lvl1pPr marL="0" indent="0" algn="r">
              <a:lnSpc>
                <a:spcPct val="130000"/>
              </a:lnSpc>
              <a:buNone/>
              <a:defRPr lang="en-US" sz="1091" b="0" i="0" smtClean="0"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Lorem ipsum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lorem ipsum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E4D4B-4EC5-B84C-A91E-865885F4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562022"/>
            <a:ext cx="4114800" cy="3017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4C21D56-F084-D347-9F03-301ACF962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6132" y="1871766"/>
            <a:ext cx="2169489" cy="2558787"/>
          </a:xfrm>
        </p:spPr>
        <p:txBody>
          <a:bodyPr>
            <a:normAutofit/>
          </a:bodyPr>
          <a:lstStyle>
            <a:lvl1pPr marL="0" indent="0" algn="l">
              <a:buNone/>
              <a:defRPr sz="818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198" indent="0">
              <a:buNone/>
              <a:defRPr sz="1400"/>
            </a:lvl2pPr>
            <a:lvl3pPr marL="914396" indent="0">
              <a:buNone/>
              <a:defRPr sz="1200"/>
            </a:lvl3pPr>
            <a:lvl4pPr marL="1371595" indent="0">
              <a:buNone/>
              <a:defRPr sz="1000"/>
            </a:lvl4pPr>
            <a:lvl5pPr marL="1828793" indent="0">
              <a:buNone/>
              <a:defRPr sz="1000"/>
            </a:lvl5pPr>
            <a:lvl6pPr marL="2285991" indent="0">
              <a:buNone/>
              <a:defRPr sz="1000"/>
            </a:lvl6pPr>
            <a:lvl7pPr marL="2743189" indent="0">
              <a:buNone/>
              <a:defRPr sz="1000"/>
            </a:lvl7pPr>
            <a:lvl8pPr marL="3200388" indent="0">
              <a:buNone/>
              <a:defRPr sz="1000"/>
            </a:lvl8pPr>
            <a:lvl9pPr marL="365758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E4B6623-6A4E-B440-8D74-742CA35962EE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3217376" y="1871766"/>
            <a:ext cx="2169489" cy="2558787"/>
          </a:xfrm>
        </p:spPr>
        <p:txBody>
          <a:bodyPr>
            <a:normAutofit/>
          </a:bodyPr>
          <a:lstStyle>
            <a:lvl1pPr marL="0" indent="0" algn="l">
              <a:buNone/>
              <a:defRPr sz="818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198" indent="0">
              <a:buNone/>
              <a:defRPr sz="1400"/>
            </a:lvl2pPr>
            <a:lvl3pPr marL="914396" indent="0">
              <a:buNone/>
              <a:defRPr sz="1200"/>
            </a:lvl3pPr>
            <a:lvl4pPr marL="1371595" indent="0">
              <a:buNone/>
              <a:defRPr sz="1000"/>
            </a:lvl4pPr>
            <a:lvl5pPr marL="1828793" indent="0">
              <a:buNone/>
              <a:defRPr sz="1000"/>
            </a:lvl5pPr>
            <a:lvl6pPr marL="2285991" indent="0">
              <a:buNone/>
              <a:defRPr sz="1000"/>
            </a:lvl6pPr>
            <a:lvl7pPr marL="2743189" indent="0">
              <a:buNone/>
              <a:defRPr sz="1000"/>
            </a:lvl7pPr>
            <a:lvl8pPr marL="3200388" indent="0">
              <a:buNone/>
              <a:defRPr sz="1000"/>
            </a:lvl8pPr>
            <a:lvl9pPr marL="365758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66">
            <a:extLst>
              <a:ext uri="{FF2B5EF4-FFF2-40B4-BE49-F238E27FC236}">
                <a16:creationId xmlns:a16="http://schemas.microsoft.com/office/drawing/2014/main" id="{75C35363-0045-BB42-917A-D6CE7711862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6131" y="1117023"/>
            <a:ext cx="4660734" cy="460943"/>
          </a:xfrm>
        </p:spPr>
        <p:txBody>
          <a:bodyPr anchor="ctr">
            <a:normAutofit/>
          </a:bodyPr>
          <a:lstStyle>
            <a:lvl1pPr marL="0" indent="0" algn="l">
              <a:buFontTx/>
              <a:buNone/>
              <a:defRPr sz="2045" u="sng">
                <a:solidFill>
                  <a:schemeClr val="bg1"/>
                </a:solidFill>
              </a:defRPr>
            </a:lvl1pPr>
            <a:lvl2pPr marL="457198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396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594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793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Our staff</a:t>
            </a:r>
          </a:p>
        </p:txBody>
      </p:sp>
    </p:spTree>
    <p:extLst>
      <p:ext uri="{BB962C8B-B14F-4D97-AF65-F5344CB8AC3E}">
        <p14:creationId xmlns:p14="http://schemas.microsoft.com/office/powerpoint/2010/main" val="42636063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Picture Spr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FD63-8D92-B741-B6B3-1FE000FF2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7179" y="212541"/>
            <a:ext cx="4970195" cy="744960"/>
          </a:xfrm>
        </p:spPr>
        <p:txBody>
          <a:bodyPr>
            <a:normAutofit/>
          </a:bodyPr>
          <a:lstStyle>
            <a:lvl1pPr>
              <a:defRPr sz="4432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Feature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A09F6-762B-1942-9CA5-5B6680E33E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2542B-48FE-D14C-A887-2A63248948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A4B57-8BC2-1446-9E08-DD15BBFF076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A31AE54-5642-FD4E-8B7A-C786568D42A9}" type="datetimeFigureOut">
              <a:rPr lang="en-US" smtClean="0"/>
              <a:pPr/>
              <a:t>9/27/2020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92FED9-F29D-644B-BCF2-2968CED2C749}"/>
              </a:ext>
            </a:extLst>
          </p:cNvPr>
          <p:cNvCxnSpPr/>
          <p:nvPr userDrawn="1"/>
        </p:nvCxnSpPr>
        <p:spPr>
          <a:xfrm>
            <a:off x="639149" y="212542"/>
            <a:ext cx="0" cy="74495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04A0D6F-F996-434B-9FCE-1D573737EE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171" y="1317413"/>
            <a:ext cx="5361206" cy="235053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2DDB3CA-4049-BD4C-83A1-7BBF091B27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171" y="3827318"/>
            <a:ext cx="5378824" cy="2538196"/>
          </a:xfrm>
        </p:spPr>
        <p:txBody>
          <a:bodyPr numCol="2" spcCol="182880">
            <a:normAutofit/>
          </a:bodyPr>
          <a:lstStyle>
            <a:lvl1pPr marL="0" indent="0">
              <a:lnSpc>
                <a:spcPct val="130000"/>
              </a:lnSpc>
              <a:buNone/>
              <a:defRPr sz="955"/>
            </a:lvl1pPr>
            <a:lvl2pPr>
              <a:defRPr sz="1091"/>
            </a:lvl2pPr>
            <a:lvl3pPr>
              <a:defRPr sz="955"/>
            </a:lvl3pPr>
            <a:lvl4pPr>
              <a:defRPr sz="818"/>
            </a:lvl4pPr>
            <a:lvl5pPr>
              <a:defRPr sz="81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D08331-6544-744C-8571-269612F406D9}"/>
              </a:ext>
            </a:extLst>
          </p:cNvPr>
          <p:cNvSpPr txBox="1"/>
          <p:nvPr userDrawn="1"/>
        </p:nvSpPr>
        <p:spPr>
          <a:xfrm>
            <a:off x="6096000" y="212541"/>
            <a:ext cx="5967035" cy="281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27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5A048A91-9FD9-5B42-9AFE-B422C92023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212542"/>
            <a:ext cx="5967035" cy="6152973"/>
          </a:xfrm>
        </p:spPr>
        <p:txBody>
          <a:bodyPr numCol="2" spcCol="182880">
            <a:normAutofit/>
          </a:bodyPr>
          <a:lstStyle>
            <a:lvl1pPr marL="0" marR="0" indent="0" algn="l" defTabSz="914396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55"/>
            </a:lvl1pPr>
            <a:lvl2pPr>
              <a:defRPr sz="1091"/>
            </a:lvl2pPr>
            <a:lvl3pPr>
              <a:defRPr sz="955"/>
            </a:lvl3pPr>
            <a:lvl4pPr>
              <a:defRPr sz="818"/>
            </a:lvl4pPr>
            <a:lvl5pPr>
              <a:defRPr sz="81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984EB38-DD6D-2948-996C-2E9069D0A7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8965" y="212541"/>
            <a:ext cx="510184" cy="744959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4432">
                <a:solidFill>
                  <a:schemeClr val="accent4"/>
                </a:solidFill>
              </a:defRPr>
            </a:lvl1pPr>
            <a:lvl2pPr>
              <a:defRPr sz="150"/>
            </a:lvl2pPr>
            <a:lvl3pPr marL="914396" indent="0" algn="l">
              <a:buFontTx/>
              <a:buNone/>
              <a:defRPr sz="4432"/>
            </a:lvl3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3" name="Text Placeholder 66">
            <a:extLst>
              <a:ext uri="{FF2B5EF4-FFF2-40B4-BE49-F238E27FC236}">
                <a16:creationId xmlns:a16="http://schemas.microsoft.com/office/drawing/2014/main" id="{81EF9CB8-C11A-5D44-876B-20EA78D2FC6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7178" y="973463"/>
            <a:ext cx="1777696" cy="217389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91" b="1" u="none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198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396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594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793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D00EE4-469A-3640-B0D6-93DACF96A278}"/>
              </a:ext>
            </a:extLst>
          </p:cNvPr>
          <p:cNvCxnSpPr>
            <a:cxnSpLocks/>
          </p:cNvCxnSpPr>
          <p:nvPr userDrawn="1"/>
        </p:nvCxnSpPr>
        <p:spPr>
          <a:xfrm>
            <a:off x="639149" y="212542"/>
            <a:ext cx="0" cy="97831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674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Double Picture Spr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FD63-8D92-B741-B6B3-1FE000FF2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7179" y="212541"/>
            <a:ext cx="4970195" cy="744960"/>
          </a:xfrm>
        </p:spPr>
        <p:txBody>
          <a:bodyPr>
            <a:normAutofit/>
          </a:bodyPr>
          <a:lstStyle>
            <a:lvl1pPr>
              <a:defRPr sz="4432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Feature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A09F6-762B-1942-9CA5-5B6680E33E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2542B-48FE-D14C-A887-2A63248948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A4B57-8BC2-1446-9E08-DD15BBFF076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A31AE54-5642-FD4E-8B7A-C786568D42A9}" type="datetimeFigureOut">
              <a:rPr lang="en-US" smtClean="0"/>
              <a:pPr/>
              <a:t>9/27/2020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92FED9-F29D-644B-BCF2-2968CED2C749}"/>
              </a:ext>
            </a:extLst>
          </p:cNvPr>
          <p:cNvCxnSpPr>
            <a:cxnSpLocks/>
          </p:cNvCxnSpPr>
          <p:nvPr userDrawn="1"/>
        </p:nvCxnSpPr>
        <p:spPr>
          <a:xfrm>
            <a:off x="639149" y="212542"/>
            <a:ext cx="0" cy="97831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2DDB3CA-4049-BD4C-83A1-7BBF091B27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171" y="3827318"/>
            <a:ext cx="5378824" cy="2538196"/>
          </a:xfrm>
        </p:spPr>
        <p:txBody>
          <a:bodyPr numCol="1" spcCol="182880">
            <a:normAutofit/>
          </a:bodyPr>
          <a:lstStyle>
            <a:lvl1pPr marL="0" indent="0">
              <a:lnSpc>
                <a:spcPct val="130000"/>
              </a:lnSpc>
              <a:buNone/>
              <a:defRPr sz="955"/>
            </a:lvl1pPr>
            <a:lvl2pPr>
              <a:defRPr sz="1091"/>
            </a:lvl2pPr>
            <a:lvl3pPr>
              <a:defRPr sz="955"/>
            </a:lvl3pPr>
            <a:lvl4pPr>
              <a:defRPr sz="818"/>
            </a:lvl4pPr>
            <a:lvl5pPr>
              <a:defRPr sz="81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D08331-6544-744C-8571-269612F406D9}"/>
              </a:ext>
            </a:extLst>
          </p:cNvPr>
          <p:cNvSpPr txBox="1"/>
          <p:nvPr userDrawn="1"/>
        </p:nvSpPr>
        <p:spPr>
          <a:xfrm>
            <a:off x="6096000" y="212541"/>
            <a:ext cx="5967035" cy="281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27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5A048A91-9FD9-5B42-9AFE-B422C92023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212541"/>
            <a:ext cx="5967035" cy="3421081"/>
          </a:xfrm>
        </p:spPr>
        <p:txBody>
          <a:bodyPr numCol="2" spcCol="182880">
            <a:normAutofit/>
          </a:bodyPr>
          <a:lstStyle>
            <a:lvl1pPr marL="0" marR="0" indent="0" algn="l" defTabSz="914396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55"/>
            </a:lvl1pPr>
            <a:lvl2pPr>
              <a:defRPr sz="1091"/>
            </a:lvl2pPr>
            <a:lvl3pPr>
              <a:defRPr sz="955"/>
            </a:lvl3pPr>
            <a:lvl4pPr>
              <a:defRPr sz="818"/>
            </a:lvl4pPr>
            <a:lvl5pPr>
              <a:defRPr sz="81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6783C4-8F93-F94E-B6D3-5BE51513E0E5}"/>
              </a:ext>
            </a:extLst>
          </p:cNvPr>
          <p:cNvCxnSpPr>
            <a:cxnSpLocks/>
          </p:cNvCxnSpPr>
          <p:nvPr userDrawn="1"/>
        </p:nvCxnSpPr>
        <p:spPr>
          <a:xfrm flipH="1">
            <a:off x="909906" y="3528238"/>
            <a:ext cx="394100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437E525F-D5A8-D64A-B798-14259120494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61379" y="3827318"/>
            <a:ext cx="5901656" cy="253819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E705A1A8-3E55-7D4E-913B-4F23524407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171" y="1317413"/>
            <a:ext cx="5361206" cy="235053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66">
            <a:extLst>
              <a:ext uri="{FF2B5EF4-FFF2-40B4-BE49-F238E27FC236}">
                <a16:creationId xmlns:a16="http://schemas.microsoft.com/office/drawing/2014/main" id="{B6C80278-5269-F841-93D4-E56B3EEA607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7178" y="973463"/>
            <a:ext cx="1777696" cy="217389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91" b="1" u="none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198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396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594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793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EBCDE509-A226-5A4B-970D-4FE7712C64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8965" y="212541"/>
            <a:ext cx="510184" cy="744959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4432">
                <a:solidFill>
                  <a:schemeClr val="accent4"/>
                </a:solidFill>
              </a:defRPr>
            </a:lvl1pPr>
            <a:lvl2pPr>
              <a:defRPr sz="150"/>
            </a:lvl2pPr>
            <a:lvl3pPr marL="914396" indent="0" algn="l">
              <a:buFontTx/>
              <a:buNone/>
              <a:defRPr sz="4432"/>
            </a:lvl3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297030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de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FD63-8D92-B741-B6B3-1FE000FF2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76174" y="212541"/>
            <a:ext cx="4792756" cy="744960"/>
          </a:xfrm>
        </p:spPr>
        <p:txBody>
          <a:bodyPr>
            <a:normAutofit/>
          </a:bodyPr>
          <a:lstStyle>
            <a:lvl1pPr>
              <a:defRPr sz="4432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Feature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A09F6-762B-1942-9CA5-5B6680E33E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2542B-48FE-D14C-A887-2A63248948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A4B57-8BC2-1446-9E08-DD15BBFF076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A31AE54-5642-FD4E-8B7A-C786568D42A9}" type="datetimeFigureOut">
              <a:rPr lang="en-US" smtClean="0"/>
              <a:pPr/>
              <a:t>9/27/2020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92FED9-F29D-644B-BCF2-2968CED2C749}"/>
              </a:ext>
            </a:extLst>
          </p:cNvPr>
          <p:cNvCxnSpPr>
            <a:cxnSpLocks/>
          </p:cNvCxnSpPr>
          <p:nvPr userDrawn="1"/>
        </p:nvCxnSpPr>
        <p:spPr>
          <a:xfrm>
            <a:off x="6898144" y="212542"/>
            <a:ext cx="0" cy="97831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04A0D6F-F996-434B-9FCE-1D573737EE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171" y="212542"/>
            <a:ext cx="5361206" cy="30039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2DDB3CA-4049-BD4C-83A1-7BBF091B27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171" y="3827318"/>
            <a:ext cx="5378824" cy="2538196"/>
          </a:xfrm>
        </p:spPr>
        <p:txBody>
          <a:bodyPr numCol="1" spcCol="182880">
            <a:normAutofit/>
          </a:bodyPr>
          <a:lstStyle>
            <a:lvl1pPr marL="0" indent="0">
              <a:lnSpc>
                <a:spcPct val="130000"/>
              </a:lnSpc>
              <a:buNone/>
              <a:defRPr sz="955"/>
            </a:lvl1pPr>
            <a:lvl2pPr>
              <a:defRPr sz="1091"/>
            </a:lvl2pPr>
            <a:lvl3pPr>
              <a:defRPr sz="955"/>
            </a:lvl3pPr>
            <a:lvl4pPr>
              <a:defRPr sz="818"/>
            </a:lvl4pPr>
            <a:lvl5pPr>
              <a:defRPr sz="81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6783C4-8F93-F94E-B6D3-5BE51513E0E5}"/>
              </a:ext>
            </a:extLst>
          </p:cNvPr>
          <p:cNvCxnSpPr>
            <a:cxnSpLocks/>
          </p:cNvCxnSpPr>
          <p:nvPr userDrawn="1"/>
        </p:nvCxnSpPr>
        <p:spPr>
          <a:xfrm flipH="1">
            <a:off x="909906" y="3550505"/>
            <a:ext cx="394100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6469F6-8A92-1342-9B85-AAD81B7C60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87960" y="212542"/>
            <a:ext cx="448051" cy="74496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4432">
                <a:solidFill>
                  <a:schemeClr val="accent4"/>
                </a:solidFill>
              </a:defRPr>
            </a:lvl1pPr>
            <a:lvl2pPr>
              <a:defRPr sz="150"/>
            </a:lvl2pPr>
            <a:lvl3pPr marL="914396" indent="0" algn="l">
              <a:buFontTx/>
              <a:buNone/>
              <a:defRPr sz="4432"/>
            </a:lvl3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00C6FD2-A548-2549-8D86-FA38F1549E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0106" y="1384548"/>
            <a:ext cx="5378824" cy="1831912"/>
          </a:xfrm>
        </p:spPr>
        <p:txBody>
          <a:bodyPr numCol="1" spcCol="182880">
            <a:normAutofit/>
          </a:bodyPr>
          <a:lstStyle>
            <a:lvl1pPr marL="0" indent="0">
              <a:lnSpc>
                <a:spcPct val="130000"/>
              </a:lnSpc>
              <a:buNone/>
              <a:defRPr sz="955"/>
            </a:lvl1pPr>
            <a:lvl2pPr>
              <a:defRPr sz="1091"/>
            </a:lvl2pPr>
            <a:lvl3pPr>
              <a:defRPr sz="955"/>
            </a:lvl3pPr>
            <a:lvl4pPr>
              <a:defRPr sz="818"/>
            </a:lvl4pPr>
            <a:lvl5pPr>
              <a:defRPr sz="81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7AA6FF2E-40FF-7344-A179-0FDD7E84F5B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07723" y="3393126"/>
            <a:ext cx="5361206" cy="297238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A83D20-4202-F241-9C0A-9C2E1BF17F07}"/>
              </a:ext>
            </a:extLst>
          </p:cNvPr>
          <p:cNvCxnSpPr>
            <a:cxnSpLocks/>
          </p:cNvCxnSpPr>
          <p:nvPr userDrawn="1"/>
        </p:nvCxnSpPr>
        <p:spPr>
          <a:xfrm>
            <a:off x="11985082" y="0"/>
            <a:ext cx="0" cy="6524889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66">
            <a:extLst>
              <a:ext uri="{FF2B5EF4-FFF2-40B4-BE49-F238E27FC236}">
                <a16:creationId xmlns:a16="http://schemas.microsoft.com/office/drawing/2014/main" id="{80B38B21-F112-9449-BA76-934FDA0FFA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976174" y="973463"/>
            <a:ext cx="1777696" cy="217389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91" b="1" u="none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198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396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594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793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</p:spTree>
    <p:extLst>
      <p:ext uri="{BB962C8B-B14F-4D97-AF65-F5344CB8AC3E}">
        <p14:creationId xmlns:p14="http://schemas.microsoft.com/office/powerpoint/2010/main" val="24998566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 Spr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FD63-8D92-B741-B6B3-1FE000FF2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76174" y="212541"/>
            <a:ext cx="4792756" cy="318549"/>
          </a:xfrm>
        </p:spPr>
        <p:txBody>
          <a:bodyPr anchor="ctr">
            <a:normAutofit/>
          </a:bodyPr>
          <a:lstStyle>
            <a:lvl1pPr>
              <a:defRPr sz="2182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Feature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A09F6-762B-1942-9CA5-5B6680E33E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2542B-48FE-D14C-A887-2A63248948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A4B57-8BC2-1446-9E08-DD15BBFF076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A31AE54-5642-FD4E-8B7A-C786568D42A9}" type="datetimeFigureOut">
              <a:rPr lang="en-US" smtClean="0"/>
              <a:pPr/>
              <a:t>9/27/2020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92FED9-F29D-644B-BCF2-2968CED2C749}"/>
              </a:ext>
            </a:extLst>
          </p:cNvPr>
          <p:cNvCxnSpPr>
            <a:cxnSpLocks/>
          </p:cNvCxnSpPr>
          <p:nvPr userDrawn="1"/>
        </p:nvCxnSpPr>
        <p:spPr>
          <a:xfrm>
            <a:off x="6898144" y="212542"/>
            <a:ext cx="0" cy="52499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04A0D6F-F996-434B-9FCE-1D573737EE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171" y="212542"/>
            <a:ext cx="5361206" cy="538438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6469F6-8A92-1342-9B85-AAD81B7C60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87960" y="212542"/>
            <a:ext cx="448051" cy="31854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182">
                <a:solidFill>
                  <a:schemeClr val="accent4"/>
                </a:solidFill>
              </a:defRPr>
            </a:lvl1pPr>
            <a:lvl2pPr>
              <a:defRPr sz="150"/>
            </a:lvl2pPr>
            <a:lvl3pPr marL="914396" indent="0" algn="l">
              <a:buFontTx/>
              <a:buNone/>
              <a:defRPr sz="4432"/>
            </a:lvl3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00C6FD2-A548-2549-8D86-FA38F1549E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0106" y="838701"/>
            <a:ext cx="5378824" cy="2024101"/>
          </a:xfrm>
        </p:spPr>
        <p:txBody>
          <a:bodyPr numCol="1" spcCol="182880">
            <a:normAutofit/>
          </a:bodyPr>
          <a:lstStyle>
            <a:lvl1pPr marL="0" indent="0">
              <a:lnSpc>
                <a:spcPct val="130000"/>
              </a:lnSpc>
              <a:buNone/>
              <a:defRPr sz="955"/>
            </a:lvl1pPr>
            <a:lvl2pPr>
              <a:defRPr sz="1091"/>
            </a:lvl2pPr>
            <a:lvl3pPr>
              <a:defRPr sz="955"/>
            </a:lvl3pPr>
            <a:lvl4pPr>
              <a:defRPr sz="818"/>
            </a:lvl4pPr>
            <a:lvl5pPr>
              <a:defRPr sz="81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999B7129-2521-DD42-859F-57873D4CC9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8553" y="5759448"/>
            <a:ext cx="5378824" cy="606067"/>
          </a:xfrm>
        </p:spPr>
        <p:txBody>
          <a:bodyPr numCol="1" spcCol="182880">
            <a:normAutofit/>
          </a:bodyPr>
          <a:lstStyle>
            <a:lvl1pPr marL="0" indent="0">
              <a:lnSpc>
                <a:spcPct val="130000"/>
              </a:lnSpc>
              <a:buNone/>
              <a:defRPr sz="955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91"/>
            </a:lvl2pPr>
            <a:lvl3pPr>
              <a:defRPr sz="955"/>
            </a:lvl3pPr>
            <a:lvl4pPr>
              <a:defRPr sz="818"/>
            </a:lvl4pPr>
            <a:lvl5pPr>
              <a:defRPr sz="818"/>
            </a:lvl5pPr>
          </a:lstStyle>
          <a:p>
            <a:pPr lvl="0"/>
            <a:r>
              <a:rPr lang="en-US" dirty="0"/>
              <a:t>Picture caption can be written here.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C6AD0CFE-ADF0-1349-9915-E5938CF909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0106" y="3269956"/>
            <a:ext cx="5378824" cy="3095558"/>
          </a:xfrm>
        </p:spPr>
        <p:txBody>
          <a:bodyPr numCol="2" spcCol="182880">
            <a:normAutofit/>
          </a:bodyPr>
          <a:lstStyle>
            <a:lvl1pPr marL="0" indent="0">
              <a:lnSpc>
                <a:spcPct val="130000"/>
              </a:lnSpc>
              <a:buNone/>
              <a:defRPr sz="955"/>
            </a:lvl1pPr>
            <a:lvl2pPr>
              <a:defRPr sz="1091"/>
            </a:lvl2pPr>
            <a:lvl3pPr>
              <a:defRPr sz="955"/>
            </a:lvl3pPr>
            <a:lvl4pPr>
              <a:defRPr sz="818"/>
            </a:lvl4pPr>
            <a:lvl5pPr>
              <a:defRPr sz="81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EA25B5-BD30-7942-99FD-AC4C77EFF5F9}"/>
              </a:ext>
            </a:extLst>
          </p:cNvPr>
          <p:cNvCxnSpPr>
            <a:cxnSpLocks/>
          </p:cNvCxnSpPr>
          <p:nvPr userDrawn="1"/>
        </p:nvCxnSpPr>
        <p:spPr>
          <a:xfrm flipH="1">
            <a:off x="7258976" y="3067010"/>
            <a:ext cx="394100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D01D-2874-414D-824C-B7B9CF3CEF2B}"/>
              </a:ext>
            </a:extLst>
          </p:cNvPr>
          <p:cNvCxnSpPr>
            <a:cxnSpLocks/>
          </p:cNvCxnSpPr>
          <p:nvPr userDrawn="1"/>
        </p:nvCxnSpPr>
        <p:spPr>
          <a:xfrm>
            <a:off x="11985082" y="0"/>
            <a:ext cx="0" cy="6524889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6">
            <a:extLst>
              <a:ext uri="{FF2B5EF4-FFF2-40B4-BE49-F238E27FC236}">
                <a16:creationId xmlns:a16="http://schemas.microsoft.com/office/drawing/2014/main" id="{9A93C115-139C-0B43-AAB3-91C0166FE1C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976174" y="520152"/>
            <a:ext cx="1777696" cy="217389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91" b="1" u="none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198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396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594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793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</p:spTree>
    <p:extLst>
      <p:ext uri="{BB962C8B-B14F-4D97-AF65-F5344CB8AC3E}">
        <p14:creationId xmlns:p14="http://schemas.microsoft.com/office/powerpoint/2010/main" val="5367023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Picture Spr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921D8E-EF44-4748-81DF-77CB41402F76}"/>
              </a:ext>
            </a:extLst>
          </p:cNvPr>
          <p:cNvSpPr/>
          <p:nvPr userDrawn="1"/>
        </p:nvSpPr>
        <p:spPr>
          <a:xfrm>
            <a:off x="6059785" y="3056498"/>
            <a:ext cx="6132215" cy="351721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7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FFD63-8D92-B741-B6B3-1FE000FF2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76174" y="212541"/>
            <a:ext cx="4792756" cy="318549"/>
          </a:xfrm>
        </p:spPr>
        <p:txBody>
          <a:bodyPr anchor="ctr">
            <a:normAutofit/>
          </a:bodyPr>
          <a:lstStyle>
            <a:lvl1pPr>
              <a:defRPr sz="2182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Feature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A09F6-762B-1942-9CA5-5B6680E33E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2542B-48FE-D14C-A887-2A63248948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A4B57-8BC2-1446-9E08-DD15BBFF076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A31AE54-5642-FD4E-8B7A-C786568D42A9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04A0D6F-F996-434B-9FCE-1D573737EE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171" y="212542"/>
            <a:ext cx="5361206" cy="18204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6469F6-8A92-1342-9B85-AAD81B7C60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87960" y="212542"/>
            <a:ext cx="448051" cy="31854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182">
                <a:solidFill>
                  <a:schemeClr val="accent4"/>
                </a:solidFill>
              </a:defRPr>
            </a:lvl1pPr>
            <a:lvl2pPr>
              <a:defRPr sz="150"/>
            </a:lvl2pPr>
            <a:lvl3pPr marL="914396" indent="0" algn="l">
              <a:buFontTx/>
              <a:buNone/>
              <a:defRPr sz="4432"/>
            </a:lvl3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C6AD0CFE-ADF0-1349-9915-E5938CF909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0106" y="3269956"/>
            <a:ext cx="5378824" cy="3095558"/>
          </a:xfrm>
        </p:spPr>
        <p:txBody>
          <a:bodyPr numCol="2" spcCol="182880">
            <a:normAutofit/>
          </a:bodyPr>
          <a:lstStyle>
            <a:lvl1pPr marL="0" indent="0">
              <a:lnSpc>
                <a:spcPct val="130000"/>
              </a:lnSpc>
              <a:buNone/>
              <a:defRPr sz="955" b="1">
                <a:solidFill>
                  <a:schemeClr val="bg1"/>
                </a:solidFill>
              </a:defRPr>
            </a:lvl1pPr>
            <a:lvl2pPr>
              <a:defRPr sz="1091">
                <a:solidFill>
                  <a:schemeClr val="bg1"/>
                </a:solidFill>
              </a:defRPr>
            </a:lvl2pPr>
            <a:lvl3pPr>
              <a:defRPr sz="955">
                <a:solidFill>
                  <a:schemeClr val="bg1"/>
                </a:solidFill>
              </a:defRPr>
            </a:lvl3pPr>
            <a:lvl4pPr>
              <a:defRPr sz="818">
                <a:solidFill>
                  <a:schemeClr val="bg1"/>
                </a:solidFill>
              </a:defRPr>
            </a:lvl4pPr>
            <a:lvl5pPr>
              <a:defRPr sz="818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EA25B5-BD30-7942-99FD-AC4C77EFF5F9}"/>
              </a:ext>
            </a:extLst>
          </p:cNvPr>
          <p:cNvCxnSpPr>
            <a:cxnSpLocks/>
          </p:cNvCxnSpPr>
          <p:nvPr userDrawn="1"/>
        </p:nvCxnSpPr>
        <p:spPr>
          <a:xfrm flipH="1">
            <a:off x="7258976" y="3067010"/>
            <a:ext cx="394100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A3F6B2FB-B206-2F41-896C-A28898BB61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26171" y="2204885"/>
            <a:ext cx="5361206" cy="18204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6637F497-9E90-F145-8AF3-3D684E896E0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26171" y="4197229"/>
            <a:ext cx="5361206" cy="18204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D1B97F-218D-254F-B6EC-F39307B18202}"/>
              </a:ext>
            </a:extLst>
          </p:cNvPr>
          <p:cNvCxnSpPr>
            <a:cxnSpLocks/>
          </p:cNvCxnSpPr>
          <p:nvPr userDrawn="1"/>
        </p:nvCxnSpPr>
        <p:spPr>
          <a:xfrm>
            <a:off x="11985082" y="0"/>
            <a:ext cx="0" cy="6524889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BD92D1-6A58-3C42-8D9F-751C437A99D6}"/>
              </a:ext>
            </a:extLst>
          </p:cNvPr>
          <p:cNvCxnSpPr>
            <a:cxnSpLocks/>
          </p:cNvCxnSpPr>
          <p:nvPr userDrawn="1"/>
        </p:nvCxnSpPr>
        <p:spPr>
          <a:xfrm>
            <a:off x="6898144" y="212542"/>
            <a:ext cx="0" cy="52499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DCA43B81-1457-A84D-AC2B-479069DF61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0106" y="838701"/>
            <a:ext cx="5378824" cy="2024101"/>
          </a:xfrm>
        </p:spPr>
        <p:txBody>
          <a:bodyPr numCol="1" spcCol="182880">
            <a:normAutofit/>
          </a:bodyPr>
          <a:lstStyle>
            <a:lvl1pPr marL="0" indent="0">
              <a:lnSpc>
                <a:spcPct val="130000"/>
              </a:lnSpc>
              <a:buNone/>
              <a:defRPr sz="955"/>
            </a:lvl1pPr>
            <a:lvl2pPr>
              <a:defRPr sz="1091"/>
            </a:lvl2pPr>
            <a:lvl3pPr>
              <a:defRPr sz="955"/>
            </a:lvl3pPr>
            <a:lvl4pPr>
              <a:defRPr sz="818"/>
            </a:lvl4pPr>
            <a:lvl5pPr>
              <a:defRPr sz="81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66">
            <a:extLst>
              <a:ext uri="{FF2B5EF4-FFF2-40B4-BE49-F238E27FC236}">
                <a16:creationId xmlns:a16="http://schemas.microsoft.com/office/drawing/2014/main" id="{AA36EDC0-5201-974E-B317-50FCD7C1FA1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976174" y="520152"/>
            <a:ext cx="1777696" cy="217389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91" b="1" u="none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198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396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594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793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</p:spTree>
    <p:extLst>
      <p:ext uri="{BB962C8B-B14F-4D97-AF65-F5344CB8AC3E}">
        <p14:creationId xmlns:p14="http://schemas.microsoft.com/office/powerpoint/2010/main" val="23122259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pr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FE11495-E900-0141-9F12-9208AE75C7A5}"/>
              </a:ext>
            </a:extLst>
          </p:cNvPr>
          <p:cNvSpPr/>
          <p:nvPr userDrawn="1"/>
        </p:nvSpPr>
        <p:spPr>
          <a:xfrm>
            <a:off x="0" y="0"/>
            <a:ext cx="6096000" cy="656202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7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FFD63-8D92-B741-B6B3-1FE000FF2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76174" y="212541"/>
            <a:ext cx="4792756" cy="318549"/>
          </a:xfrm>
        </p:spPr>
        <p:txBody>
          <a:bodyPr anchor="ctr">
            <a:normAutofit/>
          </a:bodyPr>
          <a:lstStyle>
            <a:lvl1pPr>
              <a:defRPr sz="2182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Feature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A09F6-762B-1942-9CA5-5B6680E33E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2542B-48FE-D14C-A887-2A63248948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A4B57-8BC2-1446-9E08-DD15BBFF076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A31AE54-5642-FD4E-8B7A-C786568D42A9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6469F6-8A92-1342-9B85-AAD81B7C60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87960" y="212542"/>
            <a:ext cx="448051" cy="31854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182">
                <a:solidFill>
                  <a:schemeClr val="accent4"/>
                </a:solidFill>
              </a:defRPr>
            </a:lvl1pPr>
            <a:lvl2pPr>
              <a:defRPr sz="150"/>
            </a:lvl2pPr>
            <a:lvl3pPr marL="914396" indent="0" algn="l">
              <a:buFontTx/>
              <a:buNone/>
              <a:defRPr sz="4432"/>
            </a:lvl3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C6AD0CFE-ADF0-1349-9915-E5938CF909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0106" y="3269956"/>
            <a:ext cx="5378824" cy="3095558"/>
          </a:xfrm>
        </p:spPr>
        <p:txBody>
          <a:bodyPr numCol="2" spcCol="182880">
            <a:normAutofit/>
          </a:bodyPr>
          <a:lstStyle>
            <a:lvl1pPr marL="0" indent="0">
              <a:lnSpc>
                <a:spcPct val="130000"/>
              </a:lnSpc>
              <a:buNone/>
              <a:defRPr sz="955"/>
            </a:lvl1pPr>
            <a:lvl2pPr>
              <a:defRPr sz="1091"/>
            </a:lvl2pPr>
            <a:lvl3pPr>
              <a:defRPr sz="955"/>
            </a:lvl3pPr>
            <a:lvl4pPr>
              <a:defRPr sz="818"/>
            </a:lvl4pPr>
            <a:lvl5pPr>
              <a:defRPr sz="81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EA25B5-BD30-7942-99FD-AC4C77EFF5F9}"/>
              </a:ext>
            </a:extLst>
          </p:cNvPr>
          <p:cNvCxnSpPr>
            <a:cxnSpLocks/>
          </p:cNvCxnSpPr>
          <p:nvPr userDrawn="1"/>
        </p:nvCxnSpPr>
        <p:spPr>
          <a:xfrm flipH="1">
            <a:off x="7258976" y="3067010"/>
            <a:ext cx="394100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567D2B-7B8E-D04F-BEE5-C95ACE6CDD98}"/>
              </a:ext>
            </a:extLst>
          </p:cNvPr>
          <p:cNvSpPr txBox="1"/>
          <p:nvPr userDrawn="1"/>
        </p:nvSpPr>
        <p:spPr>
          <a:xfrm>
            <a:off x="2242270" y="-260357"/>
            <a:ext cx="1661751" cy="2715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45" dirty="0">
                <a:solidFill>
                  <a:schemeClr val="accent4"/>
                </a:solidFill>
              </a:rPr>
              <a:t>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D24E3B-777C-EA49-9202-70B0F83AC6FA}"/>
              </a:ext>
            </a:extLst>
          </p:cNvPr>
          <p:cNvSpPr txBox="1"/>
          <p:nvPr userDrawn="1"/>
        </p:nvSpPr>
        <p:spPr>
          <a:xfrm rot="10800000">
            <a:off x="2242270" y="4128508"/>
            <a:ext cx="1661751" cy="2715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45" dirty="0">
                <a:solidFill>
                  <a:schemeClr val="accent4"/>
                </a:solidFill>
              </a:rPr>
              <a:t>“</a:t>
            </a:r>
          </a:p>
        </p:txBody>
      </p:sp>
      <p:sp>
        <p:nvSpPr>
          <p:cNvPr id="21" name="Text Placeholder 66">
            <a:extLst>
              <a:ext uri="{FF2B5EF4-FFF2-40B4-BE49-F238E27FC236}">
                <a16:creationId xmlns:a16="http://schemas.microsoft.com/office/drawing/2014/main" id="{817AC35A-DD6D-0549-B7C2-7AF50B567E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8942" y="1670531"/>
            <a:ext cx="5608408" cy="315592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4091">
                <a:solidFill>
                  <a:schemeClr val="bg1"/>
                </a:solidFill>
              </a:defRPr>
            </a:lvl1pPr>
            <a:lvl2pPr marL="457198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396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594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793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sit amet consectetur adipiscing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1C15E6-4FC5-D44D-BBBF-862D4690F6D3}"/>
              </a:ext>
            </a:extLst>
          </p:cNvPr>
          <p:cNvCxnSpPr>
            <a:cxnSpLocks/>
          </p:cNvCxnSpPr>
          <p:nvPr userDrawn="1"/>
        </p:nvCxnSpPr>
        <p:spPr>
          <a:xfrm>
            <a:off x="11985082" y="0"/>
            <a:ext cx="0" cy="6524889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B3641E-01A4-4840-93A5-99968C1C535F}"/>
              </a:ext>
            </a:extLst>
          </p:cNvPr>
          <p:cNvCxnSpPr>
            <a:cxnSpLocks/>
          </p:cNvCxnSpPr>
          <p:nvPr userDrawn="1"/>
        </p:nvCxnSpPr>
        <p:spPr>
          <a:xfrm>
            <a:off x="6898144" y="212542"/>
            <a:ext cx="0" cy="52499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A76A0302-4D4D-7F47-B21A-50BB503403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0106" y="838701"/>
            <a:ext cx="5378824" cy="2024101"/>
          </a:xfrm>
        </p:spPr>
        <p:txBody>
          <a:bodyPr numCol="1" spcCol="182880">
            <a:normAutofit/>
          </a:bodyPr>
          <a:lstStyle>
            <a:lvl1pPr marL="0" indent="0">
              <a:lnSpc>
                <a:spcPct val="130000"/>
              </a:lnSpc>
              <a:buNone/>
              <a:defRPr sz="955"/>
            </a:lvl1pPr>
            <a:lvl2pPr>
              <a:defRPr sz="1091"/>
            </a:lvl2pPr>
            <a:lvl3pPr>
              <a:defRPr sz="955"/>
            </a:lvl3pPr>
            <a:lvl4pPr>
              <a:defRPr sz="818"/>
            </a:lvl4pPr>
            <a:lvl5pPr>
              <a:defRPr sz="81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66">
            <a:extLst>
              <a:ext uri="{FF2B5EF4-FFF2-40B4-BE49-F238E27FC236}">
                <a16:creationId xmlns:a16="http://schemas.microsoft.com/office/drawing/2014/main" id="{D6AC1690-BE22-174C-A797-3F0DA207F1E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976174" y="520152"/>
            <a:ext cx="1777696" cy="217389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91" b="1" u="none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198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396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594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793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</p:spTree>
    <p:extLst>
      <p:ext uri="{BB962C8B-B14F-4D97-AF65-F5344CB8AC3E}">
        <p14:creationId xmlns:p14="http://schemas.microsoft.com/office/powerpoint/2010/main" val="47220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D1BD-6894-4D3E-8FEA-F0605EFE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5B67E-B367-4CC5-B2E8-C411C3C05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32EBC-8DCC-47E4-A9C9-71C4AA3DF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F2D0A-3952-4892-A7A7-D731867A8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16B7-BA29-4655-AF1F-7B033BCB5E15}" type="datetime1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289EE-A6B6-4911-AC86-5AF270B1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E5D71-CCE7-4861-AB64-F4C0E19B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C2C1-43AE-4748-AE73-76A74359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594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Picture Spr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FE11495-E900-0141-9F12-9208AE75C7A5}"/>
              </a:ext>
            </a:extLst>
          </p:cNvPr>
          <p:cNvSpPr/>
          <p:nvPr userDrawn="1"/>
        </p:nvSpPr>
        <p:spPr>
          <a:xfrm>
            <a:off x="6096000" y="1"/>
            <a:ext cx="6096000" cy="3429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7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FFD63-8D92-B741-B6B3-1FE000FF2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4484" y="212541"/>
            <a:ext cx="4792756" cy="318549"/>
          </a:xfrm>
        </p:spPr>
        <p:txBody>
          <a:bodyPr anchor="ctr">
            <a:normAutofit/>
          </a:bodyPr>
          <a:lstStyle>
            <a:lvl1pPr>
              <a:defRPr sz="2182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Feature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A09F6-762B-1942-9CA5-5B6680E33E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2542B-48FE-D14C-A887-2A63248948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079F2-58AF-ED44-82D7-E04B2F6FD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A4B57-8BC2-1446-9E08-DD15BBFF076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A31AE54-5642-FD4E-8B7A-C786568D42A9}" type="datetimeFigureOut">
              <a:rPr lang="en-US" smtClean="0"/>
              <a:pPr/>
              <a:t>9/27/2020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92FED9-F29D-644B-BCF2-2968CED2C749}"/>
              </a:ext>
            </a:extLst>
          </p:cNvPr>
          <p:cNvCxnSpPr>
            <a:cxnSpLocks/>
          </p:cNvCxnSpPr>
          <p:nvPr userDrawn="1"/>
        </p:nvCxnSpPr>
        <p:spPr>
          <a:xfrm>
            <a:off x="866453" y="212542"/>
            <a:ext cx="0" cy="565493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6469F6-8A92-1342-9B85-AAD81B7C60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6269" y="212542"/>
            <a:ext cx="448051" cy="31854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182">
                <a:solidFill>
                  <a:schemeClr val="accent4"/>
                </a:solidFill>
              </a:defRPr>
            </a:lvl1pPr>
            <a:lvl2pPr>
              <a:defRPr sz="150"/>
            </a:lvl2pPr>
            <a:lvl3pPr marL="914396" indent="0" algn="l">
              <a:buFontTx/>
              <a:buNone/>
              <a:defRPr sz="4432"/>
            </a:lvl3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567D2B-7B8E-D04F-BEE5-C95ACE6CDD98}"/>
              </a:ext>
            </a:extLst>
          </p:cNvPr>
          <p:cNvSpPr txBox="1"/>
          <p:nvPr userDrawn="1"/>
        </p:nvSpPr>
        <p:spPr>
          <a:xfrm>
            <a:off x="8338270" y="86882"/>
            <a:ext cx="1661751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27" dirty="0">
                <a:solidFill>
                  <a:schemeClr val="accent4"/>
                </a:solidFill>
              </a:rPr>
              <a:t>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D24E3B-777C-EA49-9202-70B0F83AC6FA}"/>
              </a:ext>
            </a:extLst>
          </p:cNvPr>
          <p:cNvSpPr txBox="1"/>
          <p:nvPr userDrawn="1"/>
        </p:nvSpPr>
        <p:spPr>
          <a:xfrm rot="10800000">
            <a:off x="8338270" y="1745376"/>
            <a:ext cx="1661751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27" dirty="0">
                <a:solidFill>
                  <a:schemeClr val="accent4"/>
                </a:solidFill>
              </a:rPr>
              <a:t>“</a:t>
            </a:r>
          </a:p>
        </p:txBody>
      </p:sp>
      <p:sp>
        <p:nvSpPr>
          <p:cNvPr id="21" name="Text Placeholder 66">
            <a:extLst>
              <a:ext uri="{FF2B5EF4-FFF2-40B4-BE49-F238E27FC236}">
                <a16:creationId xmlns:a16="http://schemas.microsoft.com/office/drawing/2014/main" id="{817AC35A-DD6D-0549-B7C2-7AF50B567E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4942" y="835266"/>
            <a:ext cx="5608408" cy="1758469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45">
                <a:solidFill>
                  <a:schemeClr val="bg1"/>
                </a:solidFill>
              </a:defRPr>
            </a:lvl1pPr>
            <a:lvl2pPr marL="457198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396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594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793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1C15E6-4FC5-D44D-BBBF-862D4690F6D3}"/>
              </a:ext>
            </a:extLst>
          </p:cNvPr>
          <p:cNvCxnSpPr>
            <a:cxnSpLocks/>
          </p:cNvCxnSpPr>
          <p:nvPr userDrawn="1"/>
        </p:nvCxnSpPr>
        <p:spPr>
          <a:xfrm>
            <a:off x="11985082" y="0"/>
            <a:ext cx="0" cy="6524889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C3E28909-228D-8747-8CFA-987277E8E6A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56269" y="959952"/>
            <a:ext cx="5361206" cy="2469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649F7AC1-F501-A64D-8164-FCA58863207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8415" y="3626979"/>
            <a:ext cx="5378824" cy="2715993"/>
          </a:xfrm>
        </p:spPr>
        <p:txBody>
          <a:bodyPr numCol="1" spcCol="182880">
            <a:normAutofit/>
          </a:bodyPr>
          <a:lstStyle>
            <a:lvl1pPr marL="0" indent="0">
              <a:lnSpc>
                <a:spcPct val="130000"/>
              </a:lnSpc>
              <a:buNone/>
              <a:tabLst>
                <a:tab pos="1078028" algn="l"/>
              </a:tabLst>
              <a:defRPr sz="955"/>
            </a:lvl1pPr>
            <a:lvl2pPr>
              <a:defRPr sz="1091"/>
            </a:lvl2pPr>
            <a:lvl3pPr>
              <a:defRPr sz="955"/>
            </a:lvl3pPr>
            <a:lvl4pPr>
              <a:defRPr sz="818"/>
            </a:lvl4pPr>
            <a:lvl5pPr>
              <a:defRPr sz="81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00E6B8B-BFB2-E749-A089-AFBB66D6E10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54762" y="3626979"/>
            <a:ext cx="5378824" cy="2715993"/>
          </a:xfrm>
        </p:spPr>
        <p:txBody>
          <a:bodyPr numCol="2" spcCol="182880">
            <a:normAutofit/>
          </a:bodyPr>
          <a:lstStyle>
            <a:lvl1pPr marL="0" indent="0">
              <a:lnSpc>
                <a:spcPct val="130000"/>
              </a:lnSpc>
              <a:buNone/>
              <a:tabLst>
                <a:tab pos="1078028" algn="l"/>
              </a:tabLst>
              <a:defRPr sz="955"/>
            </a:lvl1pPr>
            <a:lvl2pPr>
              <a:defRPr sz="1091"/>
            </a:lvl2pPr>
            <a:lvl3pPr>
              <a:defRPr sz="955"/>
            </a:lvl3pPr>
            <a:lvl4pPr>
              <a:defRPr sz="818"/>
            </a:lvl4pPr>
            <a:lvl5pPr>
              <a:defRPr sz="81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66">
            <a:extLst>
              <a:ext uri="{FF2B5EF4-FFF2-40B4-BE49-F238E27FC236}">
                <a16:creationId xmlns:a16="http://schemas.microsoft.com/office/drawing/2014/main" id="{57E7A4A8-06CE-4941-929D-ABF311C1E26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44484" y="560646"/>
            <a:ext cx="1777696" cy="217389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91" b="1" u="none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198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396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594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793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</p:spTree>
    <p:extLst>
      <p:ext uri="{BB962C8B-B14F-4D97-AF65-F5344CB8AC3E}">
        <p14:creationId xmlns:p14="http://schemas.microsoft.com/office/powerpoint/2010/main" val="216927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50B3-761F-46C0-B1A7-CB88EBF2A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CC1AD-2203-4328-AD55-07694ADE4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1BC3E-F6CF-48FF-82F6-93D70B359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EC65D-F447-4051-A17F-B5734FB03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E2AAD-C956-40F6-A2D3-B8EFEC784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F8F85-006B-4920-A38E-3E91E1D5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96DE-1A4B-4B13-9126-275A5495D276}" type="datetime1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569FD-1E1A-4BD0-B9E2-CA5201E4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DD2476-8662-43F1-8433-94646588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C2C1-43AE-4748-AE73-76A74359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2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8C95-B585-461A-9546-EDFB7E58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40C27-DF1F-4B59-9F27-B22029AD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A488-9D24-41C3-B0B7-E27B7E592F0D}" type="datetime1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D56BF-EB21-4DA0-B3D4-469BFB94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30F6E-F55B-4002-8EDF-69CD1BD7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C2C1-43AE-4748-AE73-76A74359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1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6056A-4070-4BC1-967F-DC1A4144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F45A-EAFC-4C30-80CF-61DC6ED78DC3}" type="datetime1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CB805-88B5-4514-B1D4-B1D23A37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A8BF5-5FD8-4216-B8C3-81CB98CF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C2C1-43AE-4748-AE73-76A74359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8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C23D-1F67-4E85-936E-18814E367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AF99C-66AE-49F4-9B00-88F7F51FA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2EAB6-209D-4737-A1CE-A910FC7A7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89FF2-7678-478F-BF7B-CD1CEA7D9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DCAD-BA39-44C5-88B4-813282B6D00D}" type="datetime1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3ABED-1CBD-4D2E-BB9C-5C217B44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457E3-8C4D-4A45-8A9B-9646BD78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C2C1-43AE-4748-AE73-76A74359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3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504E9-584C-4251-B0A8-3054A5103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9240ED-8789-4798-8042-90632D4BA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E141C-FFD6-4CC6-BE5E-05B0A3051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35317-59FB-477E-A2EE-389623EA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8AF5-60AD-4237-81D0-1AFC3C99A228}" type="datetime1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BC718-0927-4C68-968C-641B612E0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B0626-F683-4906-BFB9-99DE1D11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C2C1-43AE-4748-AE73-76A74359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3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E3B20-99E2-43E5-8228-387B33BD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900B6-9807-45F0-84FE-250E70B17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89326-4BFE-4E8A-8074-CCA81E9FB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892F6-0EA2-42CE-A9E8-1CEA20F48143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2DAF0-BCDB-4940-BE0B-27E1E8887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8DC3E-4429-4260-B7AE-3FB81D6B1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5C2C1-43AE-4748-AE73-76A74359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0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1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CDBB39-50FB-3044-BC67-B75C00CA2303}"/>
              </a:ext>
            </a:extLst>
          </p:cNvPr>
          <p:cNvSpPr/>
          <p:nvPr userDrawn="1"/>
        </p:nvSpPr>
        <p:spPr>
          <a:xfrm>
            <a:off x="0" y="6543923"/>
            <a:ext cx="12192000" cy="3140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7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0" y="6573710"/>
            <a:ext cx="4114800" cy="249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4041" y="6559210"/>
            <a:ext cx="1688995" cy="298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7">
                <a:solidFill>
                  <a:schemeClr val="bg1"/>
                </a:solidFill>
              </a:defRPr>
            </a:lvl1pPr>
          </a:lstStyle>
          <a:p>
            <a:fld id="{CB2079F2-58AF-ED44-82D7-E04B2F6FD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367062B-961C-464A-99D4-DA7C88ED5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455" y="6524889"/>
            <a:ext cx="2742951" cy="301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7">
                <a:solidFill>
                  <a:schemeClr val="bg1"/>
                </a:solidFill>
              </a:defRPr>
            </a:lvl1pPr>
          </a:lstStyle>
          <a:p>
            <a:fld id="{BA31AE54-5642-FD4E-8B7A-C786568D42A9}" type="datetimeFigureOut">
              <a:rPr lang="en-US" smtClean="0"/>
              <a:pPr/>
              <a:t>9/27/2020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89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hf hdr="0"/>
  <p:txStyles>
    <p:titleStyle>
      <a:lvl1pPr algn="l" defTabSz="91439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9" indent="-228599" algn="l" defTabSz="91439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7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5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3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2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0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8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6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85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6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5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3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1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9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8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86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he-data-experience/building-a-data-pipeline-from-scratch-32b712cfb1d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how-i-went-from-a-journalist-to-a-data-scientist-27a9def05b7d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how-i-went-from-a-journalist-to-a-data-scientist-27a9def05b7d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Relationship Id="rId5" Type="http://schemas.openxmlformats.org/officeDocument/2006/relationships/hyperlink" Target="https://towardsdatascience.com/how-i-went-from-a-journalist-to-a-data-scientist-27a9def05b7d" TargetMode="Externa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Relationship Id="rId5" Type="http://schemas.openxmlformats.org/officeDocument/2006/relationships/hyperlink" Target="https://towardsdatascience.com/how-i-went-from-a-journalist-to-a-data-scientist-27a9def05b7d" TargetMode="Externa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owardsdatascience.com/how-i-went-from-a-journalist-to-a-data-scientist-27a9def05b7d" TargetMode="Externa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how-i-went-from-a-journalist-to-a-data-scientist-27a9def05b7d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the-data-experience/building-a-data-pipeline-from-scratch-32b712cfb1d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how-i-went-from-a-journalist-to-a-data-scientist-27a9def05b7d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how-i-went-from-a-journalist-to-a-data-scientist-27a9def05b7d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Engineer00/Coursera_Capstone/blob/master/Scripts/Metadata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how-i-went-from-a-journalist-to-a-data-scientist-27a9def05b7d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how-i-went-from-a-journalist-to-a-data-scientist-27a9def05b7d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how-i-went-from-a-journalist-to-a-data-scientist-27a9def05b7d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how-i-went-from-a-journalist-to-a-data-scientist-27a9def05b7d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29DEFD1-5045-4C06-8DC7-FDCC171CD6BC}"/>
              </a:ext>
            </a:extLst>
          </p:cNvPr>
          <p:cNvSpPr/>
          <p:nvPr/>
        </p:nvSpPr>
        <p:spPr>
          <a:xfrm rot="10800000" flipH="1">
            <a:off x="6629399" y="3318933"/>
            <a:ext cx="5562601" cy="3323571"/>
          </a:xfrm>
          <a:custGeom>
            <a:avLst/>
            <a:gdLst>
              <a:gd name="connsiteX0" fmla="*/ 13028 w 10839953"/>
              <a:gd name="connsiteY0" fmla="*/ 0 h 6476710"/>
              <a:gd name="connsiteX1" fmla="*/ 10839953 w 10839953"/>
              <a:gd name="connsiteY1" fmla="*/ 0 h 6476710"/>
              <a:gd name="connsiteX2" fmla="*/ 10839953 w 10839953"/>
              <a:gd name="connsiteY2" fmla="*/ 4207453 h 6476710"/>
              <a:gd name="connsiteX3" fmla="*/ 10799970 w 10839953"/>
              <a:gd name="connsiteY3" fmla="*/ 4258332 h 6476710"/>
              <a:gd name="connsiteX4" fmla="*/ 6096000 w 10839953"/>
              <a:gd name="connsiteY4" fmla="*/ 6476710 h 6476710"/>
              <a:gd name="connsiteX5" fmla="*/ 0 w 10839953"/>
              <a:gd name="connsiteY5" fmla="*/ 380710 h 6476710"/>
              <a:gd name="connsiteX6" fmla="*/ 7932 w 10839953"/>
              <a:gd name="connsiteY6" fmla="*/ 67011 h 6476710"/>
              <a:gd name="connsiteX7" fmla="*/ 13028 w 10839953"/>
              <a:gd name="connsiteY7" fmla="*/ 0 h 647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9953" h="6476710">
                <a:moveTo>
                  <a:pt x="13028" y="0"/>
                </a:moveTo>
                <a:lnTo>
                  <a:pt x="10839953" y="0"/>
                </a:lnTo>
                <a:lnTo>
                  <a:pt x="10839953" y="4207453"/>
                </a:lnTo>
                <a:lnTo>
                  <a:pt x="10799970" y="4258332"/>
                </a:lnTo>
                <a:cubicBezTo>
                  <a:pt x="9681874" y="5613152"/>
                  <a:pt x="7989785" y="6476710"/>
                  <a:pt x="6096000" y="6476710"/>
                </a:cubicBezTo>
                <a:cubicBezTo>
                  <a:pt x="2729272" y="6476710"/>
                  <a:pt x="0" y="3747438"/>
                  <a:pt x="0" y="380710"/>
                </a:cubicBezTo>
                <a:cubicBezTo>
                  <a:pt x="0" y="275500"/>
                  <a:pt x="2665" y="170912"/>
                  <a:pt x="7932" y="67011"/>
                </a:cubicBezTo>
                <a:lnTo>
                  <a:pt x="13028" y="0"/>
                </a:lnTo>
                <a:close/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4F4FA1C-BB29-4CA8-B59A-2A83D11C1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5350822" y="-64"/>
            <a:ext cx="6841178" cy="3848162"/>
          </a:xfrm>
          <a:custGeom>
            <a:avLst/>
            <a:gdLst>
              <a:gd name="connsiteX0" fmla="*/ 13028 w 10839952"/>
              <a:gd name="connsiteY0" fmla="*/ 0 h 6476710"/>
              <a:gd name="connsiteX1" fmla="*/ 10839952 w 10839952"/>
              <a:gd name="connsiteY1" fmla="*/ 0 h 6476710"/>
              <a:gd name="connsiteX2" fmla="*/ 10839952 w 10839952"/>
              <a:gd name="connsiteY2" fmla="*/ 4207453 h 6476710"/>
              <a:gd name="connsiteX3" fmla="*/ 10799970 w 10839952"/>
              <a:gd name="connsiteY3" fmla="*/ 4258332 h 6476710"/>
              <a:gd name="connsiteX4" fmla="*/ 6096000 w 10839952"/>
              <a:gd name="connsiteY4" fmla="*/ 6476710 h 6476710"/>
              <a:gd name="connsiteX5" fmla="*/ 0 w 10839952"/>
              <a:gd name="connsiteY5" fmla="*/ 380710 h 6476710"/>
              <a:gd name="connsiteX6" fmla="*/ 7932 w 10839952"/>
              <a:gd name="connsiteY6" fmla="*/ 67011 h 6476710"/>
              <a:gd name="connsiteX7" fmla="*/ 13028 w 10839952"/>
              <a:gd name="connsiteY7" fmla="*/ 0 h 647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9952" h="6476710">
                <a:moveTo>
                  <a:pt x="13028" y="0"/>
                </a:moveTo>
                <a:lnTo>
                  <a:pt x="10839952" y="0"/>
                </a:lnTo>
                <a:lnTo>
                  <a:pt x="10839952" y="4207453"/>
                </a:lnTo>
                <a:lnTo>
                  <a:pt x="10799970" y="4258332"/>
                </a:lnTo>
                <a:cubicBezTo>
                  <a:pt x="9681874" y="5613152"/>
                  <a:pt x="7989784" y="6476710"/>
                  <a:pt x="6096000" y="6476710"/>
                </a:cubicBezTo>
                <a:cubicBezTo>
                  <a:pt x="2729272" y="6476710"/>
                  <a:pt x="0" y="3747438"/>
                  <a:pt x="0" y="380710"/>
                </a:cubicBezTo>
                <a:cubicBezTo>
                  <a:pt x="0" y="275500"/>
                  <a:pt x="2664" y="170912"/>
                  <a:pt x="7932" y="67011"/>
                </a:cubicBezTo>
                <a:lnTo>
                  <a:pt x="13028" y="0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282BBE-4EC3-4C02-99CF-49635DD18334}"/>
              </a:ext>
            </a:extLst>
          </p:cNvPr>
          <p:cNvSpPr txBox="1"/>
          <p:nvPr/>
        </p:nvSpPr>
        <p:spPr>
          <a:xfrm>
            <a:off x="340758" y="2827590"/>
            <a:ext cx="6026149" cy="271215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6000" dirty="0"/>
              <a:t>Capstone Project-</a:t>
            </a:r>
          </a:p>
          <a:p>
            <a:pPr>
              <a:lnSpc>
                <a:spcPct val="80000"/>
              </a:lnSpc>
            </a:pPr>
            <a:r>
              <a:rPr lang="en-US" sz="6000" dirty="0"/>
              <a:t>Car Accidents Severity Analysis</a:t>
            </a:r>
          </a:p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accent4"/>
                </a:solidFill>
              </a:rPr>
              <a:t>Presentation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4C973E6-602B-4810-8419-8C0D15382CFE}"/>
              </a:ext>
            </a:extLst>
          </p:cNvPr>
          <p:cNvSpPr/>
          <p:nvPr/>
        </p:nvSpPr>
        <p:spPr>
          <a:xfrm rot="10800000" flipH="1">
            <a:off x="8178801" y="4460172"/>
            <a:ext cx="4013200" cy="2397827"/>
          </a:xfrm>
          <a:custGeom>
            <a:avLst/>
            <a:gdLst>
              <a:gd name="connsiteX0" fmla="*/ 13028 w 10839953"/>
              <a:gd name="connsiteY0" fmla="*/ 0 h 6476710"/>
              <a:gd name="connsiteX1" fmla="*/ 10839953 w 10839953"/>
              <a:gd name="connsiteY1" fmla="*/ 0 h 6476710"/>
              <a:gd name="connsiteX2" fmla="*/ 10839953 w 10839953"/>
              <a:gd name="connsiteY2" fmla="*/ 4207453 h 6476710"/>
              <a:gd name="connsiteX3" fmla="*/ 10799970 w 10839953"/>
              <a:gd name="connsiteY3" fmla="*/ 4258332 h 6476710"/>
              <a:gd name="connsiteX4" fmla="*/ 6096000 w 10839953"/>
              <a:gd name="connsiteY4" fmla="*/ 6476710 h 6476710"/>
              <a:gd name="connsiteX5" fmla="*/ 0 w 10839953"/>
              <a:gd name="connsiteY5" fmla="*/ 380710 h 6476710"/>
              <a:gd name="connsiteX6" fmla="*/ 7932 w 10839953"/>
              <a:gd name="connsiteY6" fmla="*/ 67011 h 6476710"/>
              <a:gd name="connsiteX7" fmla="*/ 13028 w 10839953"/>
              <a:gd name="connsiteY7" fmla="*/ 0 h 647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9953" h="6476710">
                <a:moveTo>
                  <a:pt x="13028" y="0"/>
                </a:moveTo>
                <a:lnTo>
                  <a:pt x="10839953" y="0"/>
                </a:lnTo>
                <a:lnTo>
                  <a:pt x="10839953" y="4207453"/>
                </a:lnTo>
                <a:lnTo>
                  <a:pt x="10799970" y="4258332"/>
                </a:lnTo>
                <a:cubicBezTo>
                  <a:pt x="9681874" y="5613152"/>
                  <a:pt x="7989785" y="6476710"/>
                  <a:pt x="6096000" y="6476710"/>
                </a:cubicBezTo>
                <a:cubicBezTo>
                  <a:pt x="2729272" y="6476710"/>
                  <a:pt x="0" y="3747438"/>
                  <a:pt x="0" y="380710"/>
                </a:cubicBezTo>
                <a:cubicBezTo>
                  <a:pt x="0" y="275500"/>
                  <a:pt x="2665" y="170912"/>
                  <a:pt x="7932" y="67011"/>
                </a:cubicBezTo>
                <a:lnTo>
                  <a:pt x="1302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98995AE-B68F-4163-A978-F5AD4D9A24FC}"/>
              </a:ext>
            </a:extLst>
          </p:cNvPr>
          <p:cNvSpPr/>
          <p:nvPr/>
        </p:nvSpPr>
        <p:spPr>
          <a:xfrm rot="10800000" flipH="1">
            <a:off x="7423040" y="3816550"/>
            <a:ext cx="4630579" cy="2766702"/>
          </a:xfrm>
          <a:custGeom>
            <a:avLst/>
            <a:gdLst>
              <a:gd name="connsiteX0" fmla="*/ 13028 w 10839953"/>
              <a:gd name="connsiteY0" fmla="*/ 0 h 6476710"/>
              <a:gd name="connsiteX1" fmla="*/ 10839953 w 10839953"/>
              <a:gd name="connsiteY1" fmla="*/ 0 h 6476710"/>
              <a:gd name="connsiteX2" fmla="*/ 10839953 w 10839953"/>
              <a:gd name="connsiteY2" fmla="*/ 4207453 h 6476710"/>
              <a:gd name="connsiteX3" fmla="*/ 10799970 w 10839953"/>
              <a:gd name="connsiteY3" fmla="*/ 4258332 h 6476710"/>
              <a:gd name="connsiteX4" fmla="*/ 6096000 w 10839953"/>
              <a:gd name="connsiteY4" fmla="*/ 6476710 h 6476710"/>
              <a:gd name="connsiteX5" fmla="*/ 0 w 10839953"/>
              <a:gd name="connsiteY5" fmla="*/ 380710 h 6476710"/>
              <a:gd name="connsiteX6" fmla="*/ 7932 w 10839953"/>
              <a:gd name="connsiteY6" fmla="*/ 67011 h 6476710"/>
              <a:gd name="connsiteX7" fmla="*/ 13028 w 10839953"/>
              <a:gd name="connsiteY7" fmla="*/ 0 h 647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9953" h="6476710">
                <a:moveTo>
                  <a:pt x="13028" y="0"/>
                </a:moveTo>
                <a:lnTo>
                  <a:pt x="10839953" y="0"/>
                </a:lnTo>
                <a:lnTo>
                  <a:pt x="10839953" y="4207453"/>
                </a:lnTo>
                <a:lnTo>
                  <a:pt x="10799970" y="4258332"/>
                </a:lnTo>
                <a:cubicBezTo>
                  <a:pt x="9681874" y="5613152"/>
                  <a:pt x="7989785" y="6476710"/>
                  <a:pt x="6096000" y="6476710"/>
                </a:cubicBezTo>
                <a:cubicBezTo>
                  <a:pt x="2729272" y="6476710"/>
                  <a:pt x="0" y="3747438"/>
                  <a:pt x="0" y="380710"/>
                </a:cubicBezTo>
                <a:cubicBezTo>
                  <a:pt x="0" y="275500"/>
                  <a:pt x="2665" y="170912"/>
                  <a:pt x="7932" y="67011"/>
                </a:cubicBezTo>
                <a:lnTo>
                  <a:pt x="13028" y="0"/>
                </a:lnTo>
                <a:close/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1CD8EB0-6590-4808-B420-4A559B19B802}"/>
              </a:ext>
            </a:extLst>
          </p:cNvPr>
          <p:cNvSpPr/>
          <p:nvPr/>
        </p:nvSpPr>
        <p:spPr>
          <a:xfrm rot="10800000" flipH="1">
            <a:off x="7154383" y="3632604"/>
            <a:ext cx="5037617" cy="3009901"/>
          </a:xfrm>
          <a:custGeom>
            <a:avLst/>
            <a:gdLst>
              <a:gd name="connsiteX0" fmla="*/ 13028 w 10839953"/>
              <a:gd name="connsiteY0" fmla="*/ 0 h 6476710"/>
              <a:gd name="connsiteX1" fmla="*/ 10839953 w 10839953"/>
              <a:gd name="connsiteY1" fmla="*/ 0 h 6476710"/>
              <a:gd name="connsiteX2" fmla="*/ 10839953 w 10839953"/>
              <a:gd name="connsiteY2" fmla="*/ 4207453 h 6476710"/>
              <a:gd name="connsiteX3" fmla="*/ 10799970 w 10839953"/>
              <a:gd name="connsiteY3" fmla="*/ 4258332 h 6476710"/>
              <a:gd name="connsiteX4" fmla="*/ 6096000 w 10839953"/>
              <a:gd name="connsiteY4" fmla="*/ 6476710 h 6476710"/>
              <a:gd name="connsiteX5" fmla="*/ 0 w 10839953"/>
              <a:gd name="connsiteY5" fmla="*/ 380710 h 6476710"/>
              <a:gd name="connsiteX6" fmla="*/ 7932 w 10839953"/>
              <a:gd name="connsiteY6" fmla="*/ 67011 h 6476710"/>
              <a:gd name="connsiteX7" fmla="*/ 13028 w 10839953"/>
              <a:gd name="connsiteY7" fmla="*/ 0 h 647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9953" h="6476710">
                <a:moveTo>
                  <a:pt x="13028" y="0"/>
                </a:moveTo>
                <a:lnTo>
                  <a:pt x="10839953" y="0"/>
                </a:lnTo>
                <a:lnTo>
                  <a:pt x="10839953" y="4207453"/>
                </a:lnTo>
                <a:lnTo>
                  <a:pt x="10799970" y="4258332"/>
                </a:lnTo>
                <a:cubicBezTo>
                  <a:pt x="9681874" y="5613152"/>
                  <a:pt x="7989785" y="6476710"/>
                  <a:pt x="6096000" y="6476710"/>
                </a:cubicBezTo>
                <a:cubicBezTo>
                  <a:pt x="2729272" y="6476710"/>
                  <a:pt x="0" y="3747438"/>
                  <a:pt x="0" y="380710"/>
                </a:cubicBezTo>
                <a:cubicBezTo>
                  <a:pt x="0" y="275500"/>
                  <a:pt x="2665" y="170912"/>
                  <a:pt x="7932" y="67011"/>
                </a:cubicBezTo>
                <a:lnTo>
                  <a:pt x="13028" y="0"/>
                </a:lnTo>
                <a:close/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3394C4-FB7A-4139-94A6-A16E45BF973D}"/>
              </a:ext>
            </a:extLst>
          </p:cNvPr>
          <p:cNvCxnSpPr>
            <a:cxnSpLocks/>
          </p:cNvCxnSpPr>
          <p:nvPr/>
        </p:nvCxnSpPr>
        <p:spPr>
          <a:xfrm>
            <a:off x="340758" y="4997652"/>
            <a:ext cx="207221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625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03EBDD05-F2D3-4FC0-B81A-20FE8DA7471E}"/>
              </a:ext>
            </a:extLst>
          </p:cNvPr>
          <p:cNvGrpSpPr/>
          <p:nvPr/>
        </p:nvGrpSpPr>
        <p:grpSpPr>
          <a:xfrm flipV="1">
            <a:off x="7963049" y="2029371"/>
            <a:ext cx="4240918" cy="2533885"/>
            <a:chOff x="7200900" y="3534428"/>
            <a:chExt cx="5562601" cy="3323571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A89A093-D267-4BE0-B241-C8BC46971E20}"/>
                </a:ext>
              </a:extLst>
            </p:cNvPr>
            <p:cNvSpPr/>
            <p:nvPr/>
          </p:nvSpPr>
          <p:spPr>
            <a:xfrm rot="10800000" flipH="1">
              <a:off x="7777322" y="4091297"/>
              <a:ext cx="4630579" cy="2766702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65891B3-91EB-4F86-8F3A-690FAFA98213}"/>
                </a:ext>
              </a:extLst>
            </p:cNvPr>
            <p:cNvSpPr/>
            <p:nvPr/>
          </p:nvSpPr>
          <p:spPr>
            <a:xfrm rot="10800000" flipH="1">
              <a:off x="7509984" y="3848098"/>
              <a:ext cx="5037617" cy="300990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C888FB9-A981-4788-BB50-C56D9C619FE1}"/>
                </a:ext>
              </a:extLst>
            </p:cNvPr>
            <p:cNvSpPr/>
            <p:nvPr/>
          </p:nvSpPr>
          <p:spPr>
            <a:xfrm rot="10800000" flipH="1">
              <a:off x="7200900" y="3534428"/>
              <a:ext cx="5562601" cy="332357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DD37085-868D-4A58-91D6-C59897CF8338}"/>
                </a:ext>
              </a:extLst>
            </p:cNvPr>
            <p:cNvSpPr/>
            <p:nvPr/>
          </p:nvSpPr>
          <p:spPr>
            <a:xfrm rot="10800000" flipH="1">
              <a:off x="8067687" y="4410622"/>
              <a:ext cx="4096128" cy="2447375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B8316CA-CFE6-4C27-960C-05705E76B69D}"/>
              </a:ext>
            </a:extLst>
          </p:cNvPr>
          <p:cNvGrpSpPr/>
          <p:nvPr/>
        </p:nvGrpSpPr>
        <p:grpSpPr>
          <a:xfrm flipH="1">
            <a:off x="0" y="4324379"/>
            <a:ext cx="4240918" cy="2533885"/>
            <a:chOff x="7200900" y="3534428"/>
            <a:chExt cx="5562601" cy="3323571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B05EF51-C61D-40AD-A9A0-B20E344EC8CD}"/>
                </a:ext>
              </a:extLst>
            </p:cNvPr>
            <p:cNvSpPr/>
            <p:nvPr/>
          </p:nvSpPr>
          <p:spPr>
            <a:xfrm rot="10800000" flipH="1">
              <a:off x="7777322" y="4091297"/>
              <a:ext cx="4630579" cy="2766702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ADD413A-E627-421D-A36C-F36F01DFBB1D}"/>
                </a:ext>
              </a:extLst>
            </p:cNvPr>
            <p:cNvSpPr/>
            <p:nvPr/>
          </p:nvSpPr>
          <p:spPr>
            <a:xfrm rot="10800000" flipH="1">
              <a:off x="7509984" y="3848098"/>
              <a:ext cx="5037617" cy="300990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220E72-E0AC-4378-B2A0-7BD7888A1B10}"/>
                </a:ext>
              </a:extLst>
            </p:cNvPr>
            <p:cNvSpPr/>
            <p:nvPr/>
          </p:nvSpPr>
          <p:spPr>
            <a:xfrm rot="10800000" flipH="1">
              <a:off x="7200900" y="3534428"/>
              <a:ext cx="5562601" cy="332357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BF5B62F-C98F-4CF7-B926-28BC2EB92B52}"/>
                </a:ext>
              </a:extLst>
            </p:cNvPr>
            <p:cNvSpPr/>
            <p:nvPr/>
          </p:nvSpPr>
          <p:spPr>
            <a:xfrm rot="10800000" flipH="1">
              <a:off x="8067687" y="4410622"/>
              <a:ext cx="4096128" cy="2447375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7474985-9085-445E-8082-F679861DAD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6096000" y="0"/>
            <a:ext cx="6107967" cy="2294745"/>
          </a:xfrm>
          <a:custGeom>
            <a:avLst/>
            <a:gdLst>
              <a:gd name="connsiteX0" fmla="*/ 0 w 10813140"/>
              <a:gd name="connsiteY0" fmla="*/ 0 h 2630261"/>
              <a:gd name="connsiteX1" fmla="*/ 10813140 w 10813140"/>
              <a:gd name="connsiteY1" fmla="*/ 0 h 2630261"/>
              <a:gd name="connsiteX2" fmla="*/ 10813140 w 10813140"/>
              <a:gd name="connsiteY2" fmla="*/ 2624029 h 2630261"/>
              <a:gd name="connsiteX3" fmla="*/ 10689721 w 10813140"/>
              <a:gd name="connsiteY3" fmla="*/ 2630261 h 2630261"/>
              <a:gd name="connsiteX4" fmla="*/ 1690965 w 10813140"/>
              <a:gd name="connsiteY4" fmla="*/ 2630261 h 2630261"/>
              <a:gd name="connsiteX5" fmla="*/ 0 w 10813140"/>
              <a:gd name="connsiteY5" fmla="*/ 939296 h 2630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13140" h="2630261">
                <a:moveTo>
                  <a:pt x="0" y="0"/>
                </a:moveTo>
                <a:lnTo>
                  <a:pt x="10813140" y="0"/>
                </a:lnTo>
                <a:lnTo>
                  <a:pt x="10813140" y="2624029"/>
                </a:lnTo>
                <a:lnTo>
                  <a:pt x="10689721" y="2630261"/>
                </a:lnTo>
                <a:lnTo>
                  <a:pt x="1690965" y="2630261"/>
                </a:lnTo>
                <a:cubicBezTo>
                  <a:pt x="757071" y="2630261"/>
                  <a:pt x="0" y="1873190"/>
                  <a:pt x="0" y="939296"/>
                </a:cubicBezTo>
                <a:close/>
              </a:path>
            </a:pathLst>
          </a:cu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sp>
        <p:nvSpPr>
          <p:cNvPr id="21" name="object 8">
            <a:extLst>
              <a:ext uri="{FF2B5EF4-FFF2-40B4-BE49-F238E27FC236}">
                <a16:creationId xmlns:a16="http://schemas.microsoft.com/office/drawing/2014/main" id="{3C67A6CD-DCE1-4836-B2A0-3B810468C8B7}"/>
              </a:ext>
            </a:extLst>
          </p:cNvPr>
          <p:cNvSpPr/>
          <p:nvPr/>
        </p:nvSpPr>
        <p:spPr>
          <a:xfrm>
            <a:off x="0" y="275839"/>
            <a:ext cx="5867137" cy="31619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71E496DE-EE45-4270-8A03-D0D7CDC05C8B}"/>
              </a:ext>
            </a:extLst>
          </p:cNvPr>
          <p:cNvSpPr/>
          <p:nvPr/>
        </p:nvSpPr>
        <p:spPr>
          <a:xfrm>
            <a:off x="6096000" y="2654995"/>
            <a:ext cx="5867137" cy="36317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14A1530-F727-4B67-BDF3-3E5DCBD6E9F1}"/>
              </a:ext>
            </a:extLst>
          </p:cNvPr>
          <p:cNvSpPr/>
          <p:nvPr/>
        </p:nvSpPr>
        <p:spPr>
          <a:xfrm>
            <a:off x="440267" y="4948995"/>
            <a:ext cx="5426869" cy="57281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of the accidents occurred without the “Under influence of Alcohol/Drugs” factor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0FF768D-AD61-4849-B7CD-BD072966CAA4}"/>
              </a:ext>
            </a:extLst>
          </p:cNvPr>
          <p:cNvSpPr/>
          <p:nvPr/>
        </p:nvSpPr>
        <p:spPr>
          <a:xfrm>
            <a:off x="440267" y="6130667"/>
            <a:ext cx="5426869" cy="57281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Property damage only collision has the major address type as the “Block”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7AA38ED4-1D68-4F20-ACC7-0731D5723B03}"/>
              </a:ext>
            </a:extLst>
          </p:cNvPr>
          <p:cNvCxnSpPr>
            <a:cxnSpLocks/>
          </p:cNvCxnSpPr>
          <p:nvPr/>
        </p:nvCxnSpPr>
        <p:spPr>
          <a:xfrm rot="16200000" flipV="1">
            <a:off x="1794893" y="3776452"/>
            <a:ext cx="1477384" cy="799969"/>
          </a:xfrm>
          <a:prstGeom prst="curvedConnector3">
            <a:avLst>
              <a:gd name="adj1" fmla="val 50000"/>
            </a:avLst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2ADB862E-FF39-4496-97C4-1A7EA9EDBA70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5867136" y="5892800"/>
            <a:ext cx="3282847" cy="524277"/>
          </a:xfrm>
          <a:prstGeom prst="curvedConnector3">
            <a:avLst>
              <a:gd name="adj1" fmla="val 60832"/>
            </a:avLst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534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263C043-3813-40D6-A70A-F29DE20C2DB3}"/>
              </a:ext>
            </a:extLst>
          </p:cNvPr>
          <p:cNvGrpSpPr/>
          <p:nvPr/>
        </p:nvGrpSpPr>
        <p:grpSpPr>
          <a:xfrm flipH="1">
            <a:off x="0" y="4280282"/>
            <a:ext cx="4240918" cy="2533885"/>
            <a:chOff x="7200900" y="3534428"/>
            <a:chExt cx="5562601" cy="332357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89C8D37-73F1-4F15-9701-36C47EFAB160}"/>
                </a:ext>
              </a:extLst>
            </p:cNvPr>
            <p:cNvSpPr/>
            <p:nvPr/>
          </p:nvSpPr>
          <p:spPr>
            <a:xfrm rot="10800000" flipH="1">
              <a:off x="7777322" y="4091297"/>
              <a:ext cx="4630579" cy="2766702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9CC9F48-BFED-45EF-9896-8B59EBAC1934}"/>
                </a:ext>
              </a:extLst>
            </p:cNvPr>
            <p:cNvSpPr/>
            <p:nvPr/>
          </p:nvSpPr>
          <p:spPr>
            <a:xfrm rot="10800000" flipH="1">
              <a:off x="7509984" y="3848098"/>
              <a:ext cx="5037617" cy="300990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B3EE9FA-9D6F-464F-80F8-D39A7F0DCED8}"/>
                </a:ext>
              </a:extLst>
            </p:cNvPr>
            <p:cNvSpPr/>
            <p:nvPr/>
          </p:nvSpPr>
          <p:spPr>
            <a:xfrm rot="10800000" flipH="1">
              <a:off x="7200900" y="3534428"/>
              <a:ext cx="5562601" cy="332357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7B20F95-4D32-4EE8-95B4-162952173572}"/>
                </a:ext>
              </a:extLst>
            </p:cNvPr>
            <p:cNvSpPr/>
            <p:nvPr/>
          </p:nvSpPr>
          <p:spPr>
            <a:xfrm rot="10800000" flipH="1">
              <a:off x="8067687" y="4410622"/>
              <a:ext cx="4096128" cy="2447375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E725405-72E9-4E6C-9EC6-CF11A3D8A99B}"/>
              </a:ext>
            </a:extLst>
          </p:cNvPr>
          <p:cNvGrpSpPr/>
          <p:nvPr/>
        </p:nvGrpSpPr>
        <p:grpSpPr>
          <a:xfrm flipV="1">
            <a:off x="7963049" y="2029371"/>
            <a:ext cx="4240918" cy="2533885"/>
            <a:chOff x="7200900" y="3534428"/>
            <a:chExt cx="5562601" cy="3323571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44B9BD5-EA52-43FA-AFA4-EB24A1835872}"/>
                </a:ext>
              </a:extLst>
            </p:cNvPr>
            <p:cNvSpPr/>
            <p:nvPr/>
          </p:nvSpPr>
          <p:spPr>
            <a:xfrm rot="10800000" flipH="1">
              <a:off x="7777322" y="4091297"/>
              <a:ext cx="4630579" cy="2766702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ABD9A39-86EA-422E-8699-0ABDF53CD1CF}"/>
                </a:ext>
              </a:extLst>
            </p:cNvPr>
            <p:cNvSpPr/>
            <p:nvPr/>
          </p:nvSpPr>
          <p:spPr>
            <a:xfrm rot="10800000" flipH="1">
              <a:off x="7509984" y="3848098"/>
              <a:ext cx="5037617" cy="300990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0F15BC5-2926-4CFB-A057-CC499BE45339}"/>
                </a:ext>
              </a:extLst>
            </p:cNvPr>
            <p:cNvSpPr/>
            <p:nvPr/>
          </p:nvSpPr>
          <p:spPr>
            <a:xfrm rot="10800000" flipH="1">
              <a:off x="7200900" y="3534428"/>
              <a:ext cx="5562601" cy="332357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FBC7E1A-B020-42A9-B85F-512EC60E217E}"/>
                </a:ext>
              </a:extLst>
            </p:cNvPr>
            <p:cNvSpPr/>
            <p:nvPr/>
          </p:nvSpPr>
          <p:spPr>
            <a:xfrm rot="10800000" flipH="1">
              <a:off x="8067687" y="4410622"/>
              <a:ext cx="4096128" cy="2447375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7474985-9085-445E-8082-F679861DAD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6096000" y="0"/>
            <a:ext cx="6107967" cy="2294745"/>
          </a:xfrm>
          <a:custGeom>
            <a:avLst/>
            <a:gdLst>
              <a:gd name="connsiteX0" fmla="*/ 0 w 10813140"/>
              <a:gd name="connsiteY0" fmla="*/ 0 h 2630261"/>
              <a:gd name="connsiteX1" fmla="*/ 10813140 w 10813140"/>
              <a:gd name="connsiteY1" fmla="*/ 0 h 2630261"/>
              <a:gd name="connsiteX2" fmla="*/ 10813140 w 10813140"/>
              <a:gd name="connsiteY2" fmla="*/ 2624029 h 2630261"/>
              <a:gd name="connsiteX3" fmla="*/ 10689721 w 10813140"/>
              <a:gd name="connsiteY3" fmla="*/ 2630261 h 2630261"/>
              <a:gd name="connsiteX4" fmla="*/ 1690965 w 10813140"/>
              <a:gd name="connsiteY4" fmla="*/ 2630261 h 2630261"/>
              <a:gd name="connsiteX5" fmla="*/ 0 w 10813140"/>
              <a:gd name="connsiteY5" fmla="*/ 939296 h 2630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13140" h="2630261">
                <a:moveTo>
                  <a:pt x="0" y="0"/>
                </a:moveTo>
                <a:lnTo>
                  <a:pt x="10813140" y="0"/>
                </a:lnTo>
                <a:lnTo>
                  <a:pt x="10813140" y="2624029"/>
                </a:lnTo>
                <a:lnTo>
                  <a:pt x="10689721" y="2630261"/>
                </a:lnTo>
                <a:lnTo>
                  <a:pt x="1690965" y="2630261"/>
                </a:lnTo>
                <a:cubicBezTo>
                  <a:pt x="757071" y="2630261"/>
                  <a:pt x="0" y="1873190"/>
                  <a:pt x="0" y="939296"/>
                </a:cubicBezTo>
                <a:close/>
              </a:path>
            </a:pathLst>
          </a:cu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33E4ACE2-3A73-4F5E-8B32-E3E97AD50BBA}"/>
              </a:ext>
            </a:extLst>
          </p:cNvPr>
          <p:cNvSpPr/>
          <p:nvPr/>
        </p:nvSpPr>
        <p:spPr>
          <a:xfrm>
            <a:off x="0" y="485952"/>
            <a:ext cx="6042310" cy="36175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59F07F-697E-4FE3-BA13-F3493D601C76}"/>
              </a:ext>
            </a:extLst>
          </p:cNvPr>
          <p:cNvSpPr/>
          <p:nvPr/>
        </p:nvSpPr>
        <p:spPr>
          <a:xfrm>
            <a:off x="615441" y="5432521"/>
            <a:ext cx="5426869" cy="57281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major collision type included “Parked Car”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30DF8BD7-3138-4731-81B7-EC9CE0969736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68700" y="4222024"/>
            <a:ext cx="1477384" cy="799969"/>
          </a:xfrm>
          <a:prstGeom prst="curvedConnector3">
            <a:avLst>
              <a:gd name="adj1" fmla="val 50000"/>
            </a:avLst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ject 2">
            <a:extLst>
              <a:ext uri="{FF2B5EF4-FFF2-40B4-BE49-F238E27FC236}">
                <a16:creationId xmlns:a16="http://schemas.microsoft.com/office/drawing/2014/main" id="{AA44725A-F39E-4986-BFF0-DF0B3323E988}"/>
              </a:ext>
            </a:extLst>
          </p:cNvPr>
          <p:cNvSpPr/>
          <p:nvPr/>
        </p:nvSpPr>
        <p:spPr>
          <a:xfrm>
            <a:off x="6348961" y="3502852"/>
            <a:ext cx="5602043" cy="3355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186292-4989-46E7-904C-D59A476A62C6}"/>
              </a:ext>
            </a:extLst>
          </p:cNvPr>
          <p:cNvSpPr/>
          <p:nvPr/>
        </p:nvSpPr>
        <p:spPr>
          <a:xfrm>
            <a:off x="6524135" y="2434588"/>
            <a:ext cx="5426869" cy="57281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Scatter plot of accident coordinates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83D7E733-8D74-46F6-B8F8-83404792AA28}"/>
              </a:ext>
            </a:extLst>
          </p:cNvPr>
          <p:cNvCxnSpPr>
            <a:cxnSpLocks/>
          </p:cNvCxnSpPr>
          <p:nvPr/>
        </p:nvCxnSpPr>
        <p:spPr>
          <a:xfrm rot="10800000">
            <a:off x="8983694" y="3079294"/>
            <a:ext cx="507750" cy="351671"/>
          </a:xfrm>
          <a:prstGeom prst="curvedConnector3">
            <a:avLst>
              <a:gd name="adj1" fmla="val 50000"/>
            </a:avLst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424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2943" y="4269401"/>
            <a:ext cx="7830201" cy="136321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400" dirty="0">
                <a:latin typeface="Franklin Gothic Book" panose="020B0503020102020204" pitchFamily="34" charset="0"/>
                <a:cs typeface="Segoe UI" panose="020B0502040204020203" pitchFamily="34" charset="0"/>
              </a:rPr>
              <a:t>3. Data Preparation &amp; Modeling</a:t>
            </a:r>
            <a:br>
              <a:rPr lang="en-US" sz="4400" dirty="0">
                <a:latin typeface="Franklin Gothic Book" panose="020B0503020102020204" pitchFamily="34" charset="0"/>
                <a:cs typeface="Segoe UI" panose="020B0502040204020203" pitchFamily="34" charset="0"/>
              </a:rPr>
            </a:br>
            <a:r>
              <a:rPr lang="en-US" sz="4400" dirty="0">
                <a:latin typeface="Franklin Gothic Book" panose="020B0503020102020204" pitchFamily="34" charset="0"/>
                <a:cs typeface="Segoe UI" panose="020B0502040204020203" pitchFamily="34" charset="0"/>
              </a:rPr>
              <a:t>*</a:t>
            </a:r>
            <a:r>
              <a:rPr lang="en-US" sz="3100" i="1" dirty="0">
                <a:latin typeface="Franklin Gothic Book" panose="020B0503020102020204" pitchFamily="34" charset="0"/>
                <a:cs typeface="Segoe UI" panose="020B0502040204020203" pitchFamily="34" charset="0"/>
              </a:rPr>
              <a:t>After cleaning the data, features selected for Machine Learning application are mentioned in the following slide</a:t>
            </a:r>
            <a:endParaRPr lang="en-US" sz="4400" i="1" dirty="0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27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oup 195">
            <a:extLst>
              <a:ext uri="{FF2B5EF4-FFF2-40B4-BE49-F238E27FC236}">
                <a16:creationId xmlns:a16="http://schemas.microsoft.com/office/drawing/2014/main" id="{0EC7407E-C5DD-4285-BE5E-9C9B8208D844}"/>
              </a:ext>
            </a:extLst>
          </p:cNvPr>
          <p:cNvGrpSpPr/>
          <p:nvPr/>
        </p:nvGrpSpPr>
        <p:grpSpPr>
          <a:xfrm flipV="1">
            <a:off x="7951082" y="2248365"/>
            <a:ext cx="4240918" cy="2533885"/>
            <a:chOff x="7200900" y="3534428"/>
            <a:chExt cx="5562601" cy="3323571"/>
          </a:xfrm>
        </p:grpSpPr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7ECBE90-884B-48A0-8D29-9323E91112F8}"/>
                </a:ext>
              </a:extLst>
            </p:cNvPr>
            <p:cNvSpPr/>
            <p:nvPr/>
          </p:nvSpPr>
          <p:spPr>
            <a:xfrm rot="10800000" flipH="1">
              <a:off x="7777322" y="4091297"/>
              <a:ext cx="4630579" cy="2766702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50C7AB7A-CC11-4285-8F51-CDE7D845B734}"/>
                </a:ext>
              </a:extLst>
            </p:cNvPr>
            <p:cNvSpPr/>
            <p:nvPr/>
          </p:nvSpPr>
          <p:spPr>
            <a:xfrm rot="10800000" flipH="1">
              <a:off x="7509984" y="3848098"/>
              <a:ext cx="5037617" cy="300990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218D3388-5445-4CF9-B610-19D72EA4B7FE}"/>
                </a:ext>
              </a:extLst>
            </p:cNvPr>
            <p:cNvSpPr/>
            <p:nvPr/>
          </p:nvSpPr>
          <p:spPr>
            <a:xfrm rot="10800000" flipH="1">
              <a:off x="7200900" y="3534428"/>
              <a:ext cx="5562601" cy="332357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ADE0F059-4C3D-457F-8C33-563D823A09EC}"/>
                </a:ext>
              </a:extLst>
            </p:cNvPr>
            <p:cNvSpPr/>
            <p:nvPr/>
          </p:nvSpPr>
          <p:spPr>
            <a:xfrm rot="10800000" flipH="1">
              <a:off x="8067687" y="4410622"/>
              <a:ext cx="4096128" cy="2447375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8" name="Picture Placeholder 77" descr="White polygon glass ceiling from below.">
            <a:extLst>
              <a:ext uri="{FF2B5EF4-FFF2-40B4-BE49-F238E27FC236}">
                <a16:creationId xmlns:a16="http://schemas.microsoft.com/office/drawing/2014/main" id="{1ECA78C0-9C50-154A-A1E4-8BD502AB0E65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" r="50"/>
          <a:stretch>
            <a:fillRect/>
          </a:stretch>
        </p:blipFill>
        <p:spPr>
          <a:xfrm>
            <a:off x="6113816" y="2277443"/>
            <a:ext cx="6096000" cy="4227600"/>
          </a:xfrm>
        </p:spPr>
      </p:pic>
      <p:grpSp>
        <p:nvGrpSpPr>
          <p:cNvPr id="191" name="Group 190">
            <a:extLst>
              <a:ext uri="{FF2B5EF4-FFF2-40B4-BE49-F238E27FC236}">
                <a16:creationId xmlns:a16="http://schemas.microsoft.com/office/drawing/2014/main" id="{83CEE937-C1BF-4848-948E-761E9202A14B}"/>
              </a:ext>
            </a:extLst>
          </p:cNvPr>
          <p:cNvGrpSpPr/>
          <p:nvPr/>
        </p:nvGrpSpPr>
        <p:grpSpPr>
          <a:xfrm flipH="1">
            <a:off x="0" y="4324115"/>
            <a:ext cx="4240918" cy="2533885"/>
            <a:chOff x="7200900" y="3534428"/>
            <a:chExt cx="5562601" cy="3323571"/>
          </a:xfrm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4B857A02-AD90-4C30-922C-11EEA3A29F5D}"/>
                </a:ext>
              </a:extLst>
            </p:cNvPr>
            <p:cNvSpPr/>
            <p:nvPr/>
          </p:nvSpPr>
          <p:spPr>
            <a:xfrm rot="10800000" flipH="1">
              <a:off x="7777322" y="4091297"/>
              <a:ext cx="4630579" cy="2766702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C9D75CB5-52EA-4520-88B9-C98F5758799C}"/>
                </a:ext>
              </a:extLst>
            </p:cNvPr>
            <p:cNvSpPr/>
            <p:nvPr/>
          </p:nvSpPr>
          <p:spPr>
            <a:xfrm rot="10800000" flipH="1">
              <a:off x="7509984" y="3848098"/>
              <a:ext cx="5037617" cy="300990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C4781C05-84CE-4DBC-B3AA-B6A2E2C13915}"/>
                </a:ext>
              </a:extLst>
            </p:cNvPr>
            <p:cNvSpPr/>
            <p:nvPr/>
          </p:nvSpPr>
          <p:spPr>
            <a:xfrm rot="10800000" flipH="1">
              <a:off x="7200900" y="3534428"/>
              <a:ext cx="5562601" cy="332357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691217F-DB9E-4B16-9373-CCD10969DD7A}"/>
                </a:ext>
              </a:extLst>
            </p:cNvPr>
            <p:cNvSpPr/>
            <p:nvPr/>
          </p:nvSpPr>
          <p:spPr>
            <a:xfrm rot="10800000" flipH="1">
              <a:off x="8067687" y="4410622"/>
              <a:ext cx="4096128" cy="2447375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A07472C0-6A47-49C5-B6BE-E577504A162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6107967" y="-17302"/>
            <a:ext cx="6096000" cy="2294745"/>
          </a:xfrm>
          <a:custGeom>
            <a:avLst/>
            <a:gdLst>
              <a:gd name="connsiteX0" fmla="*/ 0 w 10813140"/>
              <a:gd name="connsiteY0" fmla="*/ 0 h 2630261"/>
              <a:gd name="connsiteX1" fmla="*/ 10813140 w 10813140"/>
              <a:gd name="connsiteY1" fmla="*/ 0 h 2630261"/>
              <a:gd name="connsiteX2" fmla="*/ 10813140 w 10813140"/>
              <a:gd name="connsiteY2" fmla="*/ 2624029 h 2630261"/>
              <a:gd name="connsiteX3" fmla="*/ 10689721 w 10813140"/>
              <a:gd name="connsiteY3" fmla="*/ 2630261 h 2630261"/>
              <a:gd name="connsiteX4" fmla="*/ 1690965 w 10813140"/>
              <a:gd name="connsiteY4" fmla="*/ 2630261 h 2630261"/>
              <a:gd name="connsiteX5" fmla="*/ 0 w 10813140"/>
              <a:gd name="connsiteY5" fmla="*/ 939296 h 2630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13140" h="2630261">
                <a:moveTo>
                  <a:pt x="0" y="0"/>
                </a:moveTo>
                <a:lnTo>
                  <a:pt x="10813140" y="0"/>
                </a:lnTo>
                <a:lnTo>
                  <a:pt x="10813140" y="2624029"/>
                </a:lnTo>
                <a:lnTo>
                  <a:pt x="10689721" y="2630261"/>
                </a:lnTo>
                <a:lnTo>
                  <a:pt x="1690965" y="2630261"/>
                </a:lnTo>
                <a:cubicBezTo>
                  <a:pt x="757071" y="2630261"/>
                  <a:pt x="0" y="1873190"/>
                  <a:pt x="0" y="939296"/>
                </a:cubicBezTo>
                <a:close/>
              </a:path>
            </a:pathLst>
          </a:cu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0E35299E-10CF-1640-9C78-EDC0914BCB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5740" y="2199741"/>
            <a:ext cx="2720268" cy="572290"/>
          </a:xfrm>
        </p:spPr>
        <p:txBody>
          <a:bodyPr/>
          <a:lstStyle/>
          <a:p>
            <a:r>
              <a:rPr lang="en-US" sz="2800" b="1" spc="-5" dirty="0">
                <a:solidFill>
                  <a:srgbClr val="BA2121"/>
                </a:solidFill>
                <a:latin typeface="LM Mono 10"/>
                <a:cs typeface="LM Mono 10"/>
              </a:rPr>
              <a:t>“SEVERITYCODE”</a:t>
            </a:r>
            <a:endParaRPr lang="en-US" sz="2800" b="1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036AB1E-F10C-B847-8305-823732970E4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3218" y="246972"/>
            <a:ext cx="4028052" cy="1484410"/>
          </a:xfrm>
        </p:spPr>
        <p:txBody>
          <a:bodyPr>
            <a:normAutofit/>
          </a:bodyPr>
          <a:lstStyle/>
          <a:p>
            <a:r>
              <a:rPr lang="en-US" sz="2800" u="none" dirty="0">
                <a:latin typeface="Norasi"/>
              </a:rPr>
              <a:t>Selected Features for applying Machine Learning Algorithms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B9BB9BA-585C-ED4E-8409-78E15C05E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23421" y="3656706"/>
            <a:ext cx="2389194" cy="478448"/>
            <a:chOff x="11493958" y="2491933"/>
            <a:chExt cx="3835397" cy="2119361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EAD5090-387D-BC4E-9B02-32A5669B4631}"/>
                </a:ext>
              </a:extLst>
            </p:cNvPr>
            <p:cNvCxnSpPr/>
            <p:nvPr userDrawn="1"/>
          </p:nvCxnSpPr>
          <p:spPr>
            <a:xfrm>
              <a:off x="15327011" y="2501544"/>
              <a:ext cx="2344" cy="209673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2507147-A9EA-B44E-8E77-84E27E80C510}"/>
                </a:ext>
              </a:extLst>
            </p:cNvPr>
            <p:cNvCxnSpPr/>
            <p:nvPr userDrawn="1"/>
          </p:nvCxnSpPr>
          <p:spPr>
            <a:xfrm>
              <a:off x="11739750" y="4598279"/>
              <a:ext cx="358726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95AC1E3-FD67-2E49-8593-78016F07DF48}"/>
                </a:ext>
              </a:extLst>
            </p:cNvPr>
            <p:cNvCxnSpPr/>
            <p:nvPr userDrawn="1"/>
          </p:nvCxnSpPr>
          <p:spPr>
            <a:xfrm>
              <a:off x="11739750" y="2501544"/>
              <a:ext cx="358726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3745BD2-CC50-8647-A314-BC5FAF2351B0}"/>
                </a:ext>
              </a:extLst>
            </p:cNvPr>
            <p:cNvCxnSpPr/>
            <p:nvPr userDrawn="1"/>
          </p:nvCxnSpPr>
          <p:spPr>
            <a:xfrm>
              <a:off x="11739750" y="2491933"/>
              <a:ext cx="0" cy="530192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B5EFCD1-7F46-4544-AEB4-174BAF4A51D5}"/>
                </a:ext>
              </a:extLst>
            </p:cNvPr>
            <p:cNvCxnSpPr/>
            <p:nvPr userDrawn="1"/>
          </p:nvCxnSpPr>
          <p:spPr>
            <a:xfrm>
              <a:off x="11739750" y="4081102"/>
              <a:ext cx="0" cy="530192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D15AF4A-B109-A34B-8FA7-0F00DDF1484B}"/>
                </a:ext>
              </a:extLst>
            </p:cNvPr>
            <p:cNvSpPr txBox="1"/>
            <p:nvPr userDrawn="1"/>
          </p:nvSpPr>
          <p:spPr>
            <a:xfrm>
              <a:off x="11493958" y="2770993"/>
              <a:ext cx="510033" cy="1636014"/>
            </a:xfrm>
            <a:prstGeom prst="rect">
              <a:avLst/>
            </a:prstGeom>
            <a:solidFill>
              <a:srgbClr val="FFC000"/>
            </a:solidFill>
            <a:ln w="57150">
              <a:noFill/>
            </a:ln>
            <a:effectLst/>
          </p:spPr>
          <p:txBody>
            <a:bodyPr wrap="square" numCol="2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>
              <a:defPPr>
                <a:defRPr lang="en-US"/>
              </a:defPPr>
              <a:lvl1pPr defTabSz="311719">
                <a:defRPr b="1">
                  <a:ln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latin typeface="Century Schoolbook" panose="02040604050505020304"/>
                </a:defRPr>
              </a:lvl1pPr>
            </a:lstStyle>
            <a:p>
              <a:r>
                <a:rPr lang="en-US" dirty="0"/>
                <a:t>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E27E6A4-6126-4DA8-B771-95EF2CE3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354752" y="2426041"/>
            <a:ext cx="2392253" cy="478448"/>
            <a:chOff x="11489047" y="2491933"/>
            <a:chExt cx="3840308" cy="2119361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1F74FC0-DF1C-4F16-A06B-4815C57A2F48}"/>
                </a:ext>
              </a:extLst>
            </p:cNvPr>
            <p:cNvCxnSpPr/>
            <p:nvPr userDrawn="1"/>
          </p:nvCxnSpPr>
          <p:spPr>
            <a:xfrm>
              <a:off x="15327011" y="2501544"/>
              <a:ext cx="2344" cy="209673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2650E03-5F31-42E5-8C34-82B411B1F567}"/>
                </a:ext>
              </a:extLst>
            </p:cNvPr>
            <p:cNvCxnSpPr/>
            <p:nvPr userDrawn="1"/>
          </p:nvCxnSpPr>
          <p:spPr>
            <a:xfrm>
              <a:off x="11739750" y="4598279"/>
              <a:ext cx="358726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E4EBA74-8EB3-4B23-8FCC-425D228A1DB7}"/>
                </a:ext>
              </a:extLst>
            </p:cNvPr>
            <p:cNvCxnSpPr/>
            <p:nvPr userDrawn="1"/>
          </p:nvCxnSpPr>
          <p:spPr>
            <a:xfrm>
              <a:off x="11739750" y="2501544"/>
              <a:ext cx="358726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07D5DF-8F75-451B-BAE8-7F2F2840ED0E}"/>
                </a:ext>
              </a:extLst>
            </p:cNvPr>
            <p:cNvCxnSpPr/>
            <p:nvPr userDrawn="1"/>
          </p:nvCxnSpPr>
          <p:spPr>
            <a:xfrm>
              <a:off x="11739750" y="2491933"/>
              <a:ext cx="0" cy="530192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A15B789-0A97-44CB-8F0F-B864AF1EA0C4}"/>
                </a:ext>
              </a:extLst>
            </p:cNvPr>
            <p:cNvCxnSpPr/>
            <p:nvPr userDrawn="1"/>
          </p:nvCxnSpPr>
          <p:spPr>
            <a:xfrm>
              <a:off x="11739750" y="4081102"/>
              <a:ext cx="0" cy="530192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C9BEB34-738B-4702-8A21-E660795C30EE}"/>
                </a:ext>
              </a:extLst>
            </p:cNvPr>
            <p:cNvSpPr txBox="1"/>
            <p:nvPr userDrawn="1"/>
          </p:nvSpPr>
          <p:spPr>
            <a:xfrm>
              <a:off x="11489047" y="2770970"/>
              <a:ext cx="510033" cy="1636014"/>
            </a:xfrm>
            <a:prstGeom prst="rect">
              <a:avLst/>
            </a:prstGeom>
            <a:solidFill>
              <a:srgbClr val="FFC000"/>
            </a:solidFill>
            <a:ln w="57150">
              <a:noFill/>
            </a:ln>
            <a:effectLst/>
          </p:spPr>
          <p:txBody>
            <a:bodyPr wrap="square" numCol="2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>
              <a:defPPr>
                <a:defRPr lang="en-US"/>
              </a:defPPr>
              <a:lvl1pPr defTabSz="311719">
                <a:defRPr b="1">
                  <a:ln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latin typeface="Century Schoolbook" panose="02040604050505020304"/>
                </a:defRPr>
              </a:lvl1pPr>
            </a:lstStyle>
            <a:p>
              <a:r>
                <a:rPr lang="en-US" dirty="0"/>
                <a:t>8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7FB2054-AAE3-406A-8C35-D1F5326C4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20162" y="2480477"/>
            <a:ext cx="2404201" cy="478448"/>
            <a:chOff x="11469867" y="2491933"/>
            <a:chExt cx="3859488" cy="2119361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DA44DB2-AD73-468A-9A4F-D7E15E5AFFAA}"/>
                </a:ext>
              </a:extLst>
            </p:cNvPr>
            <p:cNvCxnSpPr/>
            <p:nvPr userDrawn="1"/>
          </p:nvCxnSpPr>
          <p:spPr>
            <a:xfrm>
              <a:off x="15327011" y="2501544"/>
              <a:ext cx="2344" cy="209673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612D8A8-9F2C-4AD1-8068-3AFB10457670}"/>
                </a:ext>
              </a:extLst>
            </p:cNvPr>
            <p:cNvCxnSpPr/>
            <p:nvPr userDrawn="1"/>
          </p:nvCxnSpPr>
          <p:spPr>
            <a:xfrm>
              <a:off x="11739750" y="4598279"/>
              <a:ext cx="358726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EB211FE-1B63-40E9-8D77-3D3D2DE74371}"/>
                </a:ext>
              </a:extLst>
            </p:cNvPr>
            <p:cNvCxnSpPr/>
            <p:nvPr userDrawn="1"/>
          </p:nvCxnSpPr>
          <p:spPr>
            <a:xfrm>
              <a:off x="11739750" y="2501544"/>
              <a:ext cx="358726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DDB038B-B742-42C7-905E-35E0ADD59BE9}"/>
                </a:ext>
              </a:extLst>
            </p:cNvPr>
            <p:cNvCxnSpPr/>
            <p:nvPr userDrawn="1"/>
          </p:nvCxnSpPr>
          <p:spPr>
            <a:xfrm>
              <a:off x="11739750" y="2491933"/>
              <a:ext cx="0" cy="530192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73086F9-8C22-4BE8-990B-8263F5DF917A}"/>
                </a:ext>
              </a:extLst>
            </p:cNvPr>
            <p:cNvCxnSpPr/>
            <p:nvPr userDrawn="1"/>
          </p:nvCxnSpPr>
          <p:spPr>
            <a:xfrm>
              <a:off x="11739750" y="4081102"/>
              <a:ext cx="0" cy="530192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D633E46-1FFE-42C5-AB2B-0BF17F3E7098}"/>
                </a:ext>
              </a:extLst>
            </p:cNvPr>
            <p:cNvSpPr txBox="1"/>
            <p:nvPr userDrawn="1"/>
          </p:nvSpPr>
          <p:spPr>
            <a:xfrm>
              <a:off x="11469867" y="2768982"/>
              <a:ext cx="510033" cy="1636014"/>
            </a:xfrm>
            <a:prstGeom prst="rect">
              <a:avLst/>
            </a:prstGeom>
            <a:solidFill>
              <a:srgbClr val="FFC000"/>
            </a:solidFill>
            <a:ln w="57150">
              <a:noFill/>
            </a:ln>
            <a:effectLst/>
          </p:spPr>
          <p:txBody>
            <a:bodyPr wrap="none" numCol="2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defTabSz="311719">
                <a:defRPr/>
              </a:pPr>
              <a:r>
                <a:rPr lang="en-US" b="1" dirty="0">
                  <a:ln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latin typeface="Century Schoolbook" panose="02040604050505020304"/>
                </a:rPr>
                <a:t>1</a:t>
              </a:r>
              <a:endParaRPr lang="en-US" sz="4909" b="1" dirty="0">
                <a:ln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latin typeface="Century Schoolbook" panose="02040604050505020304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BD66341-9727-4D57-BD63-8882BCCFE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32889" y="3068302"/>
            <a:ext cx="2392932" cy="478448"/>
            <a:chOff x="11487957" y="2491933"/>
            <a:chExt cx="3841398" cy="2119361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E346BC-9E4F-4908-9B13-A21085BD6643}"/>
                </a:ext>
              </a:extLst>
            </p:cNvPr>
            <p:cNvCxnSpPr/>
            <p:nvPr userDrawn="1"/>
          </p:nvCxnSpPr>
          <p:spPr>
            <a:xfrm>
              <a:off x="15327011" y="2501544"/>
              <a:ext cx="2344" cy="209673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F09F9CB-E5C4-4228-9CA7-52B2DCBC2F6A}"/>
                </a:ext>
              </a:extLst>
            </p:cNvPr>
            <p:cNvCxnSpPr/>
            <p:nvPr userDrawn="1"/>
          </p:nvCxnSpPr>
          <p:spPr>
            <a:xfrm>
              <a:off x="11739750" y="4598279"/>
              <a:ext cx="358726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88373DC-75F7-4399-829D-13FC42CB9919}"/>
                </a:ext>
              </a:extLst>
            </p:cNvPr>
            <p:cNvCxnSpPr/>
            <p:nvPr userDrawn="1"/>
          </p:nvCxnSpPr>
          <p:spPr>
            <a:xfrm>
              <a:off x="11739750" y="2501544"/>
              <a:ext cx="358726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75CA71D-06EF-40D9-AB10-42192884084D}"/>
                </a:ext>
              </a:extLst>
            </p:cNvPr>
            <p:cNvCxnSpPr/>
            <p:nvPr userDrawn="1"/>
          </p:nvCxnSpPr>
          <p:spPr>
            <a:xfrm>
              <a:off x="11739750" y="2491933"/>
              <a:ext cx="0" cy="530192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1FCC0CD-8FDF-40B0-B919-059F7A350336}"/>
                </a:ext>
              </a:extLst>
            </p:cNvPr>
            <p:cNvCxnSpPr/>
            <p:nvPr userDrawn="1"/>
          </p:nvCxnSpPr>
          <p:spPr>
            <a:xfrm>
              <a:off x="11739750" y="4081102"/>
              <a:ext cx="0" cy="530192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D5D796A-000C-447B-946A-7E7C61BF0A00}"/>
                </a:ext>
              </a:extLst>
            </p:cNvPr>
            <p:cNvSpPr txBox="1"/>
            <p:nvPr userDrawn="1"/>
          </p:nvSpPr>
          <p:spPr>
            <a:xfrm>
              <a:off x="11487957" y="2770191"/>
              <a:ext cx="491074" cy="1636014"/>
            </a:xfrm>
            <a:prstGeom prst="rect">
              <a:avLst/>
            </a:prstGeom>
            <a:solidFill>
              <a:srgbClr val="FFC000"/>
            </a:solidFill>
            <a:ln w="57150">
              <a:noFill/>
            </a:ln>
            <a:effectLst/>
          </p:spPr>
          <p:txBody>
            <a:bodyPr wrap="square" numCol="2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>
              <a:defPPr>
                <a:defRPr lang="en-US"/>
              </a:defPPr>
              <a:lvl1pPr defTabSz="311719">
                <a:defRPr b="1">
                  <a:ln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latin typeface="Century Schoolbook" panose="02040604050505020304"/>
                </a:defRPr>
              </a:lvl1pPr>
            </a:lstStyle>
            <a:p>
              <a:r>
                <a:rPr lang="en-US" dirty="0"/>
                <a:t>2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3993BBE-FDED-4B1C-AB28-3E843E0A2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354753" y="3011884"/>
            <a:ext cx="2417304" cy="478448"/>
            <a:chOff x="11448833" y="2491933"/>
            <a:chExt cx="3880522" cy="2119361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0BA9969-3F6F-4842-9197-5F9831AFD8E8}"/>
                </a:ext>
              </a:extLst>
            </p:cNvPr>
            <p:cNvCxnSpPr/>
            <p:nvPr userDrawn="1"/>
          </p:nvCxnSpPr>
          <p:spPr>
            <a:xfrm>
              <a:off x="15327011" y="2501544"/>
              <a:ext cx="2344" cy="209673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B570E94-CB9F-40F8-8F44-A10FB357C1A0}"/>
                </a:ext>
              </a:extLst>
            </p:cNvPr>
            <p:cNvCxnSpPr/>
            <p:nvPr userDrawn="1"/>
          </p:nvCxnSpPr>
          <p:spPr>
            <a:xfrm>
              <a:off x="11739750" y="4598279"/>
              <a:ext cx="358726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B336646-90A5-4890-9F5E-8F41C053E6E3}"/>
                </a:ext>
              </a:extLst>
            </p:cNvPr>
            <p:cNvCxnSpPr/>
            <p:nvPr userDrawn="1"/>
          </p:nvCxnSpPr>
          <p:spPr>
            <a:xfrm>
              <a:off x="11739750" y="2501544"/>
              <a:ext cx="358726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C4B7F86-C60A-4853-98AB-B45C85C502FA}"/>
                </a:ext>
              </a:extLst>
            </p:cNvPr>
            <p:cNvCxnSpPr/>
            <p:nvPr userDrawn="1"/>
          </p:nvCxnSpPr>
          <p:spPr>
            <a:xfrm>
              <a:off x="11739750" y="2491933"/>
              <a:ext cx="0" cy="530192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A437803-9951-4A8D-9EDF-59C631F69F6A}"/>
                </a:ext>
              </a:extLst>
            </p:cNvPr>
            <p:cNvCxnSpPr/>
            <p:nvPr userDrawn="1"/>
          </p:nvCxnSpPr>
          <p:spPr>
            <a:xfrm>
              <a:off x="11739750" y="4081102"/>
              <a:ext cx="0" cy="530192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CC897D1-1A24-4D55-B783-BC704BA28FD8}"/>
                </a:ext>
              </a:extLst>
            </p:cNvPr>
            <p:cNvSpPr txBox="1"/>
            <p:nvPr userDrawn="1"/>
          </p:nvSpPr>
          <p:spPr>
            <a:xfrm>
              <a:off x="11448833" y="2770191"/>
              <a:ext cx="510033" cy="1636014"/>
            </a:xfrm>
            <a:prstGeom prst="rect">
              <a:avLst/>
            </a:prstGeom>
            <a:solidFill>
              <a:srgbClr val="FFC000"/>
            </a:solidFill>
            <a:ln w="57150">
              <a:noFill/>
            </a:ln>
            <a:effectLst/>
          </p:spPr>
          <p:txBody>
            <a:bodyPr wrap="square" numCol="2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>
              <a:defPPr>
                <a:defRPr lang="en-US"/>
              </a:defPPr>
              <a:lvl1pPr defTabSz="311719">
                <a:defRPr b="1">
                  <a:ln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latin typeface="Century Schoolbook" panose="02040604050505020304"/>
                </a:defRPr>
              </a:lvl1pPr>
            </a:lstStyle>
            <a:p>
              <a:r>
                <a:rPr lang="en-US" dirty="0"/>
                <a:t>9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5E752B6-01D0-405C-945D-ECEA1DF2D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312954" y="3589997"/>
            <a:ext cx="2451354" cy="478448"/>
            <a:chOff x="11394171" y="2491933"/>
            <a:chExt cx="3935184" cy="2119361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7E81060-DF37-4265-A68F-B7A573589E13}"/>
                </a:ext>
              </a:extLst>
            </p:cNvPr>
            <p:cNvCxnSpPr/>
            <p:nvPr userDrawn="1"/>
          </p:nvCxnSpPr>
          <p:spPr>
            <a:xfrm>
              <a:off x="15327011" y="2501544"/>
              <a:ext cx="2344" cy="209673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C2F2B52-C875-4C4D-AC75-5EC96E260D20}"/>
                </a:ext>
              </a:extLst>
            </p:cNvPr>
            <p:cNvCxnSpPr/>
            <p:nvPr userDrawn="1"/>
          </p:nvCxnSpPr>
          <p:spPr>
            <a:xfrm>
              <a:off x="11739750" y="4598279"/>
              <a:ext cx="358726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DD5FA2A-E476-43D5-9D28-C7C741EAFEF1}"/>
                </a:ext>
              </a:extLst>
            </p:cNvPr>
            <p:cNvCxnSpPr/>
            <p:nvPr userDrawn="1"/>
          </p:nvCxnSpPr>
          <p:spPr>
            <a:xfrm>
              <a:off x="11739750" y="2501544"/>
              <a:ext cx="358726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9885D0A-2126-45B8-816C-59A48C4F7127}"/>
                </a:ext>
              </a:extLst>
            </p:cNvPr>
            <p:cNvCxnSpPr/>
            <p:nvPr userDrawn="1"/>
          </p:nvCxnSpPr>
          <p:spPr>
            <a:xfrm>
              <a:off x="11739750" y="2491933"/>
              <a:ext cx="0" cy="530192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BB01AE8-2611-4A59-9555-824C8B57B06F}"/>
                </a:ext>
              </a:extLst>
            </p:cNvPr>
            <p:cNvCxnSpPr/>
            <p:nvPr userDrawn="1"/>
          </p:nvCxnSpPr>
          <p:spPr>
            <a:xfrm>
              <a:off x="11739750" y="4081102"/>
              <a:ext cx="0" cy="530192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2D57359-1426-4185-B0DD-86F5833691C0}"/>
                </a:ext>
              </a:extLst>
            </p:cNvPr>
            <p:cNvSpPr txBox="1"/>
            <p:nvPr/>
          </p:nvSpPr>
          <p:spPr>
            <a:xfrm>
              <a:off x="11394171" y="2829464"/>
              <a:ext cx="672635" cy="1636014"/>
            </a:xfrm>
            <a:prstGeom prst="rect">
              <a:avLst/>
            </a:prstGeom>
            <a:solidFill>
              <a:srgbClr val="FFC000"/>
            </a:solidFill>
            <a:ln w="57150">
              <a:noFill/>
            </a:ln>
            <a:effectLst/>
          </p:spPr>
          <p:txBody>
            <a:bodyPr wrap="square" numCol="2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>
              <a:defPPr>
                <a:defRPr lang="en-US"/>
              </a:defPPr>
              <a:lvl1pPr defTabSz="311719">
                <a:defRPr b="1">
                  <a:ln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latin typeface="Century Schoolbook" panose="02040604050505020304"/>
                </a:defRPr>
              </a:lvl1pPr>
            </a:lstStyle>
            <a:p>
              <a:r>
                <a:rPr lang="en-US" dirty="0"/>
                <a:t>10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CC93957-4196-495A-9B33-5AA777AD7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25134" y="4210727"/>
            <a:ext cx="2355437" cy="478448"/>
            <a:chOff x="11548148" y="2491933"/>
            <a:chExt cx="3781207" cy="2119361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A7E97EF-7794-463F-9955-EACD2F83F7F6}"/>
                </a:ext>
              </a:extLst>
            </p:cNvPr>
            <p:cNvCxnSpPr/>
            <p:nvPr userDrawn="1"/>
          </p:nvCxnSpPr>
          <p:spPr>
            <a:xfrm>
              <a:off x="15327011" y="2501544"/>
              <a:ext cx="2344" cy="209673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0B4BADB-0E26-4875-8395-7273B71AB844}"/>
                </a:ext>
              </a:extLst>
            </p:cNvPr>
            <p:cNvCxnSpPr/>
            <p:nvPr userDrawn="1"/>
          </p:nvCxnSpPr>
          <p:spPr>
            <a:xfrm>
              <a:off x="11739750" y="4598279"/>
              <a:ext cx="358726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1C80647-3094-4766-A831-F7EFB139B433}"/>
                </a:ext>
              </a:extLst>
            </p:cNvPr>
            <p:cNvCxnSpPr/>
            <p:nvPr userDrawn="1"/>
          </p:nvCxnSpPr>
          <p:spPr>
            <a:xfrm>
              <a:off x="11739750" y="2501544"/>
              <a:ext cx="358726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9F9B13F-719E-426E-9992-E0D7E0B7C2DD}"/>
                </a:ext>
              </a:extLst>
            </p:cNvPr>
            <p:cNvCxnSpPr/>
            <p:nvPr userDrawn="1"/>
          </p:nvCxnSpPr>
          <p:spPr>
            <a:xfrm>
              <a:off x="11739750" y="2491933"/>
              <a:ext cx="0" cy="530192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699518E-7EAA-40FA-8DAE-E601FB690062}"/>
                </a:ext>
              </a:extLst>
            </p:cNvPr>
            <p:cNvCxnSpPr/>
            <p:nvPr userDrawn="1"/>
          </p:nvCxnSpPr>
          <p:spPr>
            <a:xfrm>
              <a:off x="11739750" y="4081102"/>
              <a:ext cx="0" cy="530192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41F230A-B390-4544-9D3D-CEFC703F2EA6}"/>
                </a:ext>
              </a:extLst>
            </p:cNvPr>
            <p:cNvSpPr txBox="1"/>
            <p:nvPr userDrawn="1"/>
          </p:nvSpPr>
          <p:spPr>
            <a:xfrm>
              <a:off x="11548148" y="2773748"/>
              <a:ext cx="510033" cy="1636014"/>
            </a:xfrm>
            <a:prstGeom prst="rect">
              <a:avLst/>
            </a:prstGeom>
            <a:solidFill>
              <a:srgbClr val="FFC000"/>
            </a:solidFill>
            <a:ln w="57150">
              <a:noFill/>
            </a:ln>
            <a:effectLst/>
          </p:spPr>
          <p:txBody>
            <a:bodyPr wrap="square" numCol="2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>
              <a:defPPr>
                <a:defRPr lang="en-US"/>
              </a:defPPr>
              <a:lvl1pPr defTabSz="311719">
                <a:defRPr b="1">
                  <a:ln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latin typeface="Century Schoolbook" panose="02040604050505020304"/>
                </a:defRPr>
              </a:lvl1pPr>
            </a:lstStyle>
            <a:p>
              <a:r>
                <a:rPr lang="en-US" dirty="0"/>
                <a:t>4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5FA2A80-9446-469A-A332-EAC130EE8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26152" y="4785187"/>
            <a:ext cx="2354420" cy="478448"/>
            <a:chOff x="11549781" y="2491933"/>
            <a:chExt cx="3779574" cy="2119361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1D8C4D5-E065-469A-8DCA-789B59B91A4C}"/>
                </a:ext>
              </a:extLst>
            </p:cNvPr>
            <p:cNvCxnSpPr/>
            <p:nvPr userDrawn="1"/>
          </p:nvCxnSpPr>
          <p:spPr>
            <a:xfrm>
              <a:off x="15327011" y="2501544"/>
              <a:ext cx="2344" cy="209673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B1401B3-7BC4-42AC-AAC9-2E163A1C6DD4}"/>
                </a:ext>
              </a:extLst>
            </p:cNvPr>
            <p:cNvCxnSpPr/>
            <p:nvPr userDrawn="1"/>
          </p:nvCxnSpPr>
          <p:spPr>
            <a:xfrm>
              <a:off x="11739750" y="4598279"/>
              <a:ext cx="358726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C347465-5DAE-4594-878C-1210813EA274}"/>
                </a:ext>
              </a:extLst>
            </p:cNvPr>
            <p:cNvCxnSpPr/>
            <p:nvPr userDrawn="1"/>
          </p:nvCxnSpPr>
          <p:spPr>
            <a:xfrm>
              <a:off x="11739750" y="2501544"/>
              <a:ext cx="358726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9AA73BC-7768-45D1-B00E-DB2280F5F853}"/>
                </a:ext>
              </a:extLst>
            </p:cNvPr>
            <p:cNvCxnSpPr/>
            <p:nvPr userDrawn="1"/>
          </p:nvCxnSpPr>
          <p:spPr>
            <a:xfrm>
              <a:off x="11739750" y="2491933"/>
              <a:ext cx="0" cy="530192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E1F3F4A-C62E-43AD-ACE2-B87AE13DD148}"/>
                </a:ext>
              </a:extLst>
            </p:cNvPr>
            <p:cNvCxnSpPr/>
            <p:nvPr userDrawn="1"/>
          </p:nvCxnSpPr>
          <p:spPr>
            <a:xfrm>
              <a:off x="11739750" y="4081102"/>
              <a:ext cx="0" cy="530192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9E521A9-0FEC-4BA3-AB31-4D91A5AC5CAB}"/>
                </a:ext>
              </a:extLst>
            </p:cNvPr>
            <p:cNvSpPr txBox="1"/>
            <p:nvPr userDrawn="1"/>
          </p:nvSpPr>
          <p:spPr>
            <a:xfrm>
              <a:off x="11549781" y="2766762"/>
              <a:ext cx="510033" cy="1636014"/>
            </a:xfrm>
            <a:prstGeom prst="rect">
              <a:avLst/>
            </a:prstGeom>
            <a:solidFill>
              <a:srgbClr val="FFC000"/>
            </a:solidFill>
            <a:ln w="57150">
              <a:noFill/>
            </a:ln>
            <a:effectLst/>
          </p:spPr>
          <p:txBody>
            <a:bodyPr wrap="square" numCol="2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>
              <a:defPPr>
                <a:defRPr lang="en-US"/>
              </a:defPPr>
              <a:lvl1pPr defTabSz="311719">
                <a:defRPr b="1">
                  <a:ln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latin typeface="Century Schoolbook" panose="02040604050505020304"/>
                </a:defRPr>
              </a:lvl1pPr>
            </a:lstStyle>
            <a:p>
              <a:r>
                <a:rPr lang="en-US" dirty="0"/>
                <a:t>5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1AAE288-8C57-4F3F-A493-63700CEBD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30882" y="5389461"/>
            <a:ext cx="2363680" cy="478448"/>
            <a:chOff x="11534916" y="2491933"/>
            <a:chExt cx="3794439" cy="2119361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77B6CD8-6B53-412E-BF12-F6AACC22A301}"/>
                </a:ext>
              </a:extLst>
            </p:cNvPr>
            <p:cNvCxnSpPr/>
            <p:nvPr userDrawn="1"/>
          </p:nvCxnSpPr>
          <p:spPr>
            <a:xfrm>
              <a:off x="15327011" y="2501544"/>
              <a:ext cx="2344" cy="209673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38CE0B7-6AC6-4392-9D2B-7E9E13ADD35B}"/>
                </a:ext>
              </a:extLst>
            </p:cNvPr>
            <p:cNvCxnSpPr/>
            <p:nvPr userDrawn="1"/>
          </p:nvCxnSpPr>
          <p:spPr>
            <a:xfrm>
              <a:off x="11739750" y="4598279"/>
              <a:ext cx="358726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9D5467-E0B9-4752-A18C-1DDD9FA6A1F0}"/>
                </a:ext>
              </a:extLst>
            </p:cNvPr>
            <p:cNvCxnSpPr/>
            <p:nvPr userDrawn="1"/>
          </p:nvCxnSpPr>
          <p:spPr>
            <a:xfrm>
              <a:off x="11739750" y="2501544"/>
              <a:ext cx="358726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F26854A-BE0B-45F0-B3B8-E0D7FF523009}"/>
                </a:ext>
              </a:extLst>
            </p:cNvPr>
            <p:cNvCxnSpPr/>
            <p:nvPr userDrawn="1"/>
          </p:nvCxnSpPr>
          <p:spPr>
            <a:xfrm>
              <a:off x="11739750" y="2491933"/>
              <a:ext cx="0" cy="530192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AC08C9D-2C53-47E3-A5DE-1F632F314741}"/>
                </a:ext>
              </a:extLst>
            </p:cNvPr>
            <p:cNvCxnSpPr/>
            <p:nvPr userDrawn="1"/>
          </p:nvCxnSpPr>
          <p:spPr>
            <a:xfrm>
              <a:off x="11739750" y="4081102"/>
              <a:ext cx="0" cy="530192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FE35C3F-105B-4B10-AE1A-40209E9F3829}"/>
                </a:ext>
              </a:extLst>
            </p:cNvPr>
            <p:cNvSpPr txBox="1"/>
            <p:nvPr userDrawn="1"/>
          </p:nvSpPr>
          <p:spPr>
            <a:xfrm>
              <a:off x="11534916" y="2766758"/>
              <a:ext cx="510033" cy="1636014"/>
            </a:xfrm>
            <a:prstGeom prst="rect">
              <a:avLst/>
            </a:prstGeom>
            <a:solidFill>
              <a:srgbClr val="FFC000"/>
            </a:solidFill>
            <a:ln w="57150">
              <a:noFill/>
            </a:ln>
            <a:effectLst/>
          </p:spPr>
          <p:txBody>
            <a:bodyPr wrap="square" numCol="2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>
              <a:defPPr>
                <a:defRPr lang="en-US"/>
              </a:defPPr>
              <a:lvl1pPr defTabSz="311719">
                <a:defRPr b="1">
                  <a:ln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latin typeface="Century Schoolbook" panose="02040604050505020304"/>
                </a:defRPr>
              </a:lvl1pPr>
            </a:lstStyle>
            <a:p>
              <a:r>
                <a:rPr lang="en-US" dirty="0"/>
                <a:t>6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AF50DD1-8996-419D-B0FD-412726FFF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23422" y="5942463"/>
            <a:ext cx="2355691" cy="478448"/>
            <a:chOff x="11547741" y="2491933"/>
            <a:chExt cx="3781614" cy="2119361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A363993-1DEB-4B57-9915-FDA636E7CA87}"/>
                </a:ext>
              </a:extLst>
            </p:cNvPr>
            <p:cNvCxnSpPr/>
            <p:nvPr userDrawn="1"/>
          </p:nvCxnSpPr>
          <p:spPr>
            <a:xfrm>
              <a:off x="15327011" y="2501544"/>
              <a:ext cx="2344" cy="209673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79C9F65-11C9-4934-8D06-BD57BBBCA4AA}"/>
                </a:ext>
              </a:extLst>
            </p:cNvPr>
            <p:cNvCxnSpPr/>
            <p:nvPr userDrawn="1"/>
          </p:nvCxnSpPr>
          <p:spPr>
            <a:xfrm>
              <a:off x="11739750" y="4598279"/>
              <a:ext cx="358726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A6542A2-1B7C-4F67-A342-B18293B7473E}"/>
                </a:ext>
              </a:extLst>
            </p:cNvPr>
            <p:cNvCxnSpPr/>
            <p:nvPr userDrawn="1"/>
          </p:nvCxnSpPr>
          <p:spPr>
            <a:xfrm>
              <a:off x="11739750" y="2501544"/>
              <a:ext cx="358726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A3994FE-63A0-40F6-B5C6-97848BE73E3F}"/>
                </a:ext>
              </a:extLst>
            </p:cNvPr>
            <p:cNvCxnSpPr/>
            <p:nvPr userDrawn="1"/>
          </p:nvCxnSpPr>
          <p:spPr>
            <a:xfrm>
              <a:off x="11739750" y="2491933"/>
              <a:ext cx="0" cy="530192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4E792D1-E5C3-4C4A-93E1-3B8656C2841C}"/>
                </a:ext>
              </a:extLst>
            </p:cNvPr>
            <p:cNvCxnSpPr/>
            <p:nvPr userDrawn="1"/>
          </p:nvCxnSpPr>
          <p:spPr>
            <a:xfrm>
              <a:off x="11739750" y="4081102"/>
              <a:ext cx="0" cy="530192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9B8524E-BC75-4376-BCC3-531A4768DDB3}"/>
                </a:ext>
              </a:extLst>
            </p:cNvPr>
            <p:cNvSpPr txBox="1"/>
            <p:nvPr userDrawn="1"/>
          </p:nvSpPr>
          <p:spPr>
            <a:xfrm>
              <a:off x="11547741" y="2768924"/>
              <a:ext cx="510033" cy="1636014"/>
            </a:xfrm>
            <a:prstGeom prst="rect">
              <a:avLst/>
            </a:prstGeom>
            <a:solidFill>
              <a:srgbClr val="FFC000"/>
            </a:solidFill>
            <a:ln w="57150">
              <a:noFill/>
            </a:ln>
            <a:effectLst/>
          </p:spPr>
          <p:txBody>
            <a:bodyPr wrap="square" numCol="2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>
              <a:defPPr>
                <a:defRPr lang="en-US"/>
              </a:defPPr>
              <a:lvl1pPr defTabSz="311719">
                <a:defRPr b="1">
                  <a:ln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latin typeface="Century Schoolbook" panose="02040604050505020304"/>
                </a:defRPr>
              </a:lvl1pPr>
            </a:lstStyle>
            <a:p>
              <a:r>
                <a:rPr lang="en-US" dirty="0"/>
                <a:t>7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9D65A23-404D-4760-8635-E5C99A19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312955" y="4783017"/>
            <a:ext cx="2457641" cy="496517"/>
            <a:chOff x="11384079" y="2491933"/>
            <a:chExt cx="3945276" cy="219940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6F9AAA9-5D21-4EC4-81A6-8A13524C613F}"/>
                </a:ext>
              </a:extLst>
            </p:cNvPr>
            <p:cNvCxnSpPr/>
            <p:nvPr userDrawn="1"/>
          </p:nvCxnSpPr>
          <p:spPr>
            <a:xfrm>
              <a:off x="15327011" y="2501544"/>
              <a:ext cx="2344" cy="209673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9F037FB-EBBD-4955-B065-E26996153E11}"/>
                </a:ext>
              </a:extLst>
            </p:cNvPr>
            <p:cNvCxnSpPr/>
            <p:nvPr userDrawn="1"/>
          </p:nvCxnSpPr>
          <p:spPr>
            <a:xfrm>
              <a:off x="11739750" y="4598279"/>
              <a:ext cx="358726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C4D446A-2E14-45E5-9878-A7C270DB954D}"/>
                </a:ext>
              </a:extLst>
            </p:cNvPr>
            <p:cNvCxnSpPr/>
            <p:nvPr userDrawn="1"/>
          </p:nvCxnSpPr>
          <p:spPr>
            <a:xfrm>
              <a:off x="11739750" y="2501544"/>
              <a:ext cx="358726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9508217-49AC-494A-9B72-993E0B75E3ED}"/>
                </a:ext>
              </a:extLst>
            </p:cNvPr>
            <p:cNvCxnSpPr/>
            <p:nvPr userDrawn="1"/>
          </p:nvCxnSpPr>
          <p:spPr>
            <a:xfrm>
              <a:off x="11739750" y="2491933"/>
              <a:ext cx="0" cy="530192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B2E5830-0939-46F4-A195-AE029D5FDCB6}"/>
                </a:ext>
              </a:extLst>
            </p:cNvPr>
            <p:cNvCxnSpPr/>
            <p:nvPr userDrawn="1"/>
          </p:nvCxnSpPr>
          <p:spPr>
            <a:xfrm>
              <a:off x="11739750" y="4081102"/>
              <a:ext cx="0" cy="530192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2BFDFE9-F3CE-412D-A1CC-DC75E60EAA5D}"/>
                </a:ext>
              </a:extLst>
            </p:cNvPr>
            <p:cNvSpPr txBox="1"/>
            <p:nvPr userDrawn="1"/>
          </p:nvSpPr>
          <p:spPr>
            <a:xfrm>
              <a:off x="11384079" y="3055319"/>
              <a:ext cx="673858" cy="1636014"/>
            </a:xfrm>
            <a:prstGeom prst="rect">
              <a:avLst/>
            </a:prstGeom>
            <a:solidFill>
              <a:srgbClr val="FFC000"/>
            </a:solidFill>
            <a:ln w="57150">
              <a:noFill/>
            </a:ln>
            <a:effectLst/>
          </p:spPr>
          <p:txBody>
            <a:bodyPr wrap="square" numCol="2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>
              <a:defPPr>
                <a:defRPr lang="en-US"/>
              </a:defPPr>
              <a:lvl1pPr defTabSz="311719">
                <a:defRPr b="1">
                  <a:ln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latin typeface="Century Schoolbook" panose="02040604050505020304"/>
                </a:defRPr>
              </a:lvl1pPr>
            </a:lstStyle>
            <a:p>
              <a:r>
                <a:rPr lang="en-US" dirty="0"/>
                <a:t>12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09DDBDC-7F6D-4A8F-BD96-306D467F1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301825" y="4202491"/>
            <a:ext cx="2462012" cy="478448"/>
            <a:chOff x="11377063" y="2491933"/>
            <a:chExt cx="3952292" cy="2119361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0663030-E517-4272-BDFF-744FF918A6AA}"/>
                </a:ext>
              </a:extLst>
            </p:cNvPr>
            <p:cNvCxnSpPr/>
            <p:nvPr userDrawn="1"/>
          </p:nvCxnSpPr>
          <p:spPr>
            <a:xfrm>
              <a:off x="15327011" y="2501544"/>
              <a:ext cx="2344" cy="2096736"/>
            </a:xfrm>
            <a:prstGeom prst="line">
              <a:avLst/>
            </a:prstGeom>
            <a:solidFill>
              <a:srgbClr val="FFC000"/>
            </a:solidFill>
            <a:ln w="57150">
              <a:noFill/>
            </a:ln>
            <a:effectLst/>
          </p:spPr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C1E8619-1058-4EF7-83C2-C1B2C00D8F5D}"/>
                </a:ext>
              </a:extLst>
            </p:cNvPr>
            <p:cNvCxnSpPr/>
            <p:nvPr userDrawn="1"/>
          </p:nvCxnSpPr>
          <p:spPr>
            <a:xfrm>
              <a:off x="11739750" y="4598279"/>
              <a:ext cx="3587261" cy="0"/>
            </a:xfrm>
            <a:prstGeom prst="line">
              <a:avLst/>
            </a:prstGeom>
            <a:solidFill>
              <a:srgbClr val="FFC000"/>
            </a:solidFill>
            <a:ln w="57150">
              <a:noFill/>
            </a:ln>
            <a:effectLst/>
          </p:spPr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97098A34-7E50-4ED9-9EE4-6C9FE7A61549}"/>
                </a:ext>
              </a:extLst>
            </p:cNvPr>
            <p:cNvCxnSpPr/>
            <p:nvPr userDrawn="1"/>
          </p:nvCxnSpPr>
          <p:spPr>
            <a:xfrm>
              <a:off x="11739750" y="2501544"/>
              <a:ext cx="3587261" cy="0"/>
            </a:xfrm>
            <a:prstGeom prst="line">
              <a:avLst/>
            </a:prstGeom>
            <a:solidFill>
              <a:srgbClr val="FFC000"/>
            </a:solidFill>
            <a:ln w="57150">
              <a:noFill/>
            </a:ln>
            <a:effectLst/>
          </p:spPr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2D0E8CB-E7D9-4035-85F7-1B92DBAA3A26}"/>
                </a:ext>
              </a:extLst>
            </p:cNvPr>
            <p:cNvCxnSpPr/>
            <p:nvPr userDrawn="1"/>
          </p:nvCxnSpPr>
          <p:spPr>
            <a:xfrm>
              <a:off x="11739750" y="2491933"/>
              <a:ext cx="0" cy="530192"/>
            </a:xfrm>
            <a:prstGeom prst="line">
              <a:avLst/>
            </a:prstGeom>
            <a:solidFill>
              <a:srgbClr val="FFC000"/>
            </a:solidFill>
            <a:ln w="57150">
              <a:noFill/>
            </a:ln>
            <a:effectLst/>
          </p:spPr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11E2914-BC5C-41C3-9F64-076977C0044F}"/>
                </a:ext>
              </a:extLst>
            </p:cNvPr>
            <p:cNvCxnSpPr/>
            <p:nvPr userDrawn="1"/>
          </p:nvCxnSpPr>
          <p:spPr>
            <a:xfrm>
              <a:off x="11739750" y="4081102"/>
              <a:ext cx="0" cy="530192"/>
            </a:xfrm>
            <a:prstGeom prst="line">
              <a:avLst/>
            </a:prstGeom>
            <a:solidFill>
              <a:srgbClr val="FFC000"/>
            </a:solidFill>
            <a:ln w="57150">
              <a:noFill/>
            </a:ln>
            <a:effectLst/>
          </p:spPr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8FF5A3C-44AD-46DF-8F97-1EC4FD85ED09}"/>
                </a:ext>
              </a:extLst>
            </p:cNvPr>
            <p:cNvSpPr txBox="1"/>
            <p:nvPr userDrawn="1"/>
          </p:nvSpPr>
          <p:spPr>
            <a:xfrm>
              <a:off x="11377063" y="2643534"/>
              <a:ext cx="701790" cy="1636014"/>
            </a:xfrm>
            <a:prstGeom prst="rect">
              <a:avLst/>
            </a:prstGeom>
            <a:solidFill>
              <a:srgbClr val="FFC000"/>
            </a:solidFill>
            <a:ln w="57150">
              <a:noFill/>
            </a:ln>
            <a:effectLst/>
          </p:spPr>
          <p:txBody>
            <a:bodyPr wrap="square" numCol="2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>
              <a:defPPr>
                <a:defRPr lang="en-US"/>
              </a:defPPr>
              <a:lvl1pPr defTabSz="311719">
                <a:defRPr b="1">
                  <a:ln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latin typeface="Century Schoolbook" panose="02040604050505020304"/>
                </a:defRPr>
              </a:lvl1pPr>
            </a:lstStyle>
            <a:p>
              <a:r>
                <a:rPr lang="en-US" dirty="0"/>
                <a:t>11</a:t>
              </a:r>
            </a:p>
          </p:txBody>
        </p:sp>
      </p:grpSp>
      <p:sp>
        <p:nvSpPr>
          <p:cNvPr id="143" name="Text Placeholder 55">
            <a:extLst>
              <a:ext uri="{FF2B5EF4-FFF2-40B4-BE49-F238E27FC236}">
                <a16:creationId xmlns:a16="http://schemas.microsoft.com/office/drawing/2014/main" id="{AE1DED79-2C11-4DCC-827B-AA070D7F6869}"/>
              </a:ext>
            </a:extLst>
          </p:cNvPr>
          <p:cNvSpPr txBox="1">
            <a:spLocks/>
          </p:cNvSpPr>
          <p:nvPr/>
        </p:nvSpPr>
        <p:spPr>
          <a:xfrm>
            <a:off x="6499230" y="4177971"/>
            <a:ext cx="1747727" cy="478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396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91" b="0" i="0" kern="120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797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95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93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92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0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8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6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85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pc="-5" dirty="0">
                <a:solidFill>
                  <a:srgbClr val="BA2121"/>
                </a:solidFill>
                <a:latin typeface="LM Mono 10"/>
                <a:cs typeface="LM Mono 10"/>
              </a:rPr>
              <a:t>PEDCOUNT</a:t>
            </a:r>
            <a:endParaRPr lang="en-US" sz="2000" dirty="0"/>
          </a:p>
        </p:txBody>
      </p:sp>
      <p:sp>
        <p:nvSpPr>
          <p:cNvPr id="144" name="Text Placeholder 55">
            <a:extLst>
              <a:ext uri="{FF2B5EF4-FFF2-40B4-BE49-F238E27FC236}">
                <a16:creationId xmlns:a16="http://schemas.microsoft.com/office/drawing/2014/main" id="{1A572301-EF29-467D-BDF7-56CC3777E5EF}"/>
              </a:ext>
            </a:extLst>
          </p:cNvPr>
          <p:cNvSpPr txBox="1">
            <a:spLocks/>
          </p:cNvSpPr>
          <p:nvPr/>
        </p:nvSpPr>
        <p:spPr>
          <a:xfrm>
            <a:off x="6690755" y="3551462"/>
            <a:ext cx="1810661" cy="478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396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91" b="0" i="0" kern="120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797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95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93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92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0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8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6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85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pc="-5" dirty="0">
                <a:solidFill>
                  <a:srgbClr val="BA2121"/>
                </a:solidFill>
                <a:latin typeface="LM Mono 10"/>
                <a:cs typeface="LM Mono 10"/>
              </a:rPr>
              <a:t>PERSONCOUNT</a:t>
            </a:r>
            <a:endParaRPr lang="en-US" sz="2000" dirty="0"/>
          </a:p>
        </p:txBody>
      </p:sp>
      <p:sp>
        <p:nvSpPr>
          <p:cNvPr id="145" name="Text Placeholder 55">
            <a:extLst>
              <a:ext uri="{FF2B5EF4-FFF2-40B4-BE49-F238E27FC236}">
                <a16:creationId xmlns:a16="http://schemas.microsoft.com/office/drawing/2014/main" id="{ECF13881-36F1-4728-A0ED-7F9671CECDDC}"/>
              </a:ext>
            </a:extLst>
          </p:cNvPr>
          <p:cNvSpPr txBox="1">
            <a:spLocks/>
          </p:cNvSpPr>
          <p:nvPr/>
        </p:nvSpPr>
        <p:spPr>
          <a:xfrm>
            <a:off x="9363660" y="3581436"/>
            <a:ext cx="2288678" cy="478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396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91" b="0" i="0" kern="120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797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95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93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92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0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8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6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85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pc="-5" dirty="0">
                <a:solidFill>
                  <a:srgbClr val="BA2121"/>
                </a:solidFill>
                <a:latin typeface="LM Mono 10"/>
                <a:cs typeface="LM Mono 10"/>
              </a:rPr>
              <a:t>SDOT_COLDESC</a:t>
            </a:r>
            <a:endParaRPr lang="en-US" sz="2000" dirty="0"/>
          </a:p>
        </p:txBody>
      </p:sp>
      <p:sp>
        <p:nvSpPr>
          <p:cNvPr id="146" name="Text Placeholder 55">
            <a:extLst>
              <a:ext uri="{FF2B5EF4-FFF2-40B4-BE49-F238E27FC236}">
                <a16:creationId xmlns:a16="http://schemas.microsoft.com/office/drawing/2014/main" id="{F1E1029F-BB20-452A-AA51-B591E521304D}"/>
              </a:ext>
            </a:extLst>
          </p:cNvPr>
          <p:cNvSpPr txBox="1">
            <a:spLocks/>
          </p:cNvSpPr>
          <p:nvPr/>
        </p:nvSpPr>
        <p:spPr>
          <a:xfrm>
            <a:off x="9701761" y="4168934"/>
            <a:ext cx="1900127" cy="478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396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91" b="0" i="0" kern="120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797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95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93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92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0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8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6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85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pc="-5" dirty="0">
                <a:solidFill>
                  <a:srgbClr val="BA2121"/>
                </a:solidFill>
                <a:latin typeface="LM Mono 10"/>
                <a:cs typeface="LM Mono 10"/>
              </a:rPr>
              <a:t>HITPARKEDCAR</a:t>
            </a:r>
            <a:endParaRPr lang="en-US" sz="2000" dirty="0"/>
          </a:p>
        </p:txBody>
      </p:sp>
      <p:sp>
        <p:nvSpPr>
          <p:cNvPr id="147" name="Text Placeholder 55">
            <a:extLst>
              <a:ext uri="{FF2B5EF4-FFF2-40B4-BE49-F238E27FC236}">
                <a16:creationId xmlns:a16="http://schemas.microsoft.com/office/drawing/2014/main" id="{03830AF8-EA4C-4249-9DB6-2BC18A6EC279}"/>
              </a:ext>
            </a:extLst>
          </p:cNvPr>
          <p:cNvSpPr txBox="1">
            <a:spLocks/>
          </p:cNvSpPr>
          <p:nvPr/>
        </p:nvSpPr>
        <p:spPr>
          <a:xfrm>
            <a:off x="9363660" y="5934976"/>
            <a:ext cx="1747727" cy="478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396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91" b="0" i="0" kern="120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797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95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93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92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0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8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6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85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pc="-5" dirty="0">
                <a:solidFill>
                  <a:srgbClr val="BA2121"/>
                </a:solidFill>
                <a:latin typeface="LM Mono 10"/>
                <a:cs typeface="LM Mono 10"/>
              </a:rPr>
              <a:t>Hour</a:t>
            </a:r>
            <a:endParaRPr lang="en-US" sz="2000" dirty="0"/>
          </a:p>
        </p:txBody>
      </p:sp>
      <p:sp>
        <p:nvSpPr>
          <p:cNvPr id="148" name="Text Placeholder 55">
            <a:extLst>
              <a:ext uri="{FF2B5EF4-FFF2-40B4-BE49-F238E27FC236}">
                <a16:creationId xmlns:a16="http://schemas.microsoft.com/office/drawing/2014/main" id="{E2BB0C21-2E84-4DD2-A9E9-1615A39D2B6A}"/>
              </a:ext>
            </a:extLst>
          </p:cNvPr>
          <p:cNvSpPr txBox="1">
            <a:spLocks/>
          </p:cNvSpPr>
          <p:nvPr/>
        </p:nvSpPr>
        <p:spPr>
          <a:xfrm>
            <a:off x="7021156" y="2981444"/>
            <a:ext cx="1002938" cy="478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396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91" b="0" i="0" kern="120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797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95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93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92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0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8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6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85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pc="-5" dirty="0">
                <a:solidFill>
                  <a:srgbClr val="BA2121"/>
                </a:solidFill>
                <a:latin typeface="LM Mono 10"/>
                <a:cs typeface="LM Mono 10"/>
              </a:rPr>
              <a:t>latitude</a:t>
            </a:r>
            <a:endParaRPr lang="en-US" sz="2000" dirty="0"/>
          </a:p>
        </p:txBody>
      </p:sp>
      <p:sp>
        <p:nvSpPr>
          <p:cNvPr id="149" name="Text Placeholder 55">
            <a:extLst>
              <a:ext uri="{FF2B5EF4-FFF2-40B4-BE49-F238E27FC236}">
                <a16:creationId xmlns:a16="http://schemas.microsoft.com/office/drawing/2014/main" id="{54F902C3-C9AB-4347-ADC0-376B3B38D446}"/>
              </a:ext>
            </a:extLst>
          </p:cNvPr>
          <p:cNvSpPr txBox="1">
            <a:spLocks/>
          </p:cNvSpPr>
          <p:nvPr/>
        </p:nvSpPr>
        <p:spPr>
          <a:xfrm>
            <a:off x="9640752" y="5326099"/>
            <a:ext cx="1942293" cy="478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396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91" b="0" i="0" kern="120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797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95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93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92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0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8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6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85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pc="-5" dirty="0">
                <a:solidFill>
                  <a:srgbClr val="BA2121"/>
                </a:solidFill>
                <a:latin typeface="LM Mono 10"/>
                <a:cs typeface="LM Mono 10"/>
              </a:rPr>
              <a:t>PEDCYLCOUNT</a:t>
            </a:r>
            <a:endParaRPr lang="en-US" sz="2000" dirty="0"/>
          </a:p>
        </p:txBody>
      </p:sp>
      <p:sp>
        <p:nvSpPr>
          <p:cNvPr id="151" name="Text Placeholder 55">
            <a:extLst>
              <a:ext uri="{FF2B5EF4-FFF2-40B4-BE49-F238E27FC236}">
                <a16:creationId xmlns:a16="http://schemas.microsoft.com/office/drawing/2014/main" id="{201D82CA-2CFB-4AC1-B7A3-C8F358E07A3B}"/>
              </a:ext>
            </a:extLst>
          </p:cNvPr>
          <p:cNvSpPr txBox="1">
            <a:spLocks/>
          </p:cNvSpPr>
          <p:nvPr/>
        </p:nvSpPr>
        <p:spPr>
          <a:xfrm>
            <a:off x="6405416" y="4724360"/>
            <a:ext cx="1747727" cy="478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396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91" b="0" i="0" kern="120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797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95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93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92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0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8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6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85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pc="-5" dirty="0">
                <a:solidFill>
                  <a:srgbClr val="BA2121"/>
                </a:solidFill>
                <a:latin typeface="LM Mono 10"/>
                <a:cs typeface="LM Mono 10"/>
              </a:rPr>
              <a:t>WEATHER</a:t>
            </a:r>
            <a:endParaRPr lang="en-US" sz="2000" dirty="0"/>
          </a:p>
        </p:txBody>
      </p:sp>
      <p:sp>
        <p:nvSpPr>
          <p:cNvPr id="152" name="Text Placeholder 55">
            <a:extLst>
              <a:ext uri="{FF2B5EF4-FFF2-40B4-BE49-F238E27FC236}">
                <a16:creationId xmlns:a16="http://schemas.microsoft.com/office/drawing/2014/main" id="{3B65F04E-E936-4D4E-B752-33CA8F48FE9C}"/>
              </a:ext>
            </a:extLst>
          </p:cNvPr>
          <p:cNvSpPr txBox="1">
            <a:spLocks/>
          </p:cNvSpPr>
          <p:nvPr/>
        </p:nvSpPr>
        <p:spPr>
          <a:xfrm>
            <a:off x="9593494" y="2990481"/>
            <a:ext cx="1747727" cy="478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396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91" b="0" i="0" kern="120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797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95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93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92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0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8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6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85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pc="-5" dirty="0">
                <a:solidFill>
                  <a:srgbClr val="BA2121"/>
                </a:solidFill>
                <a:latin typeface="LM Mono 10"/>
                <a:cs typeface="LM Mono 10"/>
              </a:rPr>
              <a:t>ADDRTYPE</a:t>
            </a:r>
            <a:endParaRPr lang="en-US" sz="2000" dirty="0"/>
          </a:p>
        </p:txBody>
      </p:sp>
      <p:sp>
        <p:nvSpPr>
          <p:cNvPr id="153" name="Text Placeholder 55">
            <a:extLst>
              <a:ext uri="{FF2B5EF4-FFF2-40B4-BE49-F238E27FC236}">
                <a16:creationId xmlns:a16="http://schemas.microsoft.com/office/drawing/2014/main" id="{23A4B15E-B053-4390-A37D-146F76EE65FF}"/>
              </a:ext>
            </a:extLst>
          </p:cNvPr>
          <p:cNvSpPr txBox="1">
            <a:spLocks/>
          </p:cNvSpPr>
          <p:nvPr/>
        </p:nvSpPr>
        <p:spPr>
          <a:xfrm>
            <a:off x="6777427" y="2383964"/>
            <a:ext cx="1279960" cy="474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396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91" b="0" i="0" kern="120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797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95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93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92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0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8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6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85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pc="-5" dirty="0">
                <a:solidFill>
                  <a:srgbClr val="BA2121"/>
                </a:solidFill>
                <a:latin typeface="LM Mono 10"/>
              </a:rPr>
              <a:t>longitude</a:t>
            </a:r>
          </a:p>
        </p:txBody>
      </p:sp>
      <p:sp>
        <p:nvSpPr>
          <p:cNvPr id="154" name="Text Placeholder 55">
            <a:extLst>
              <a:ext uri="{FF2B5EF4-FFF2-40B4-BE49-F238E27FC236}">
                <a16:creationId xmlns:a16="http://schemas.microsoft.com/office/drawing/2014/main" id="{318D1825-EC99-4117-8BE6-CD6E1667680D}"/>
              </a:ext>
            </a:extLst>
          </p:cNvPr>
          <p:cNvSpPr txBox="1">
            <a:spLocks/>
          </p:cNvSpPr>
          <p:nvPr/>
        </p:nvSpPr>
        <p:spPr>
          <a:xfrm>
            <a:off x="9594519" y="2478391"/>
            <a:ext cx="1747727" cy="478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396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91" b="0" i="0" kern="120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797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95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93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92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0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8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6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85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25">
              <a:lnSpc>
                <a:spcPct val="100000"/>
              </a:lnSpc>
              <a:spcBef>
                <a:spcPts val="35"/>
              </a:spcBef>
            </a:pPr>
            <a:r>
              <a:rPr lang="en-US" sz="2000" spc="-5" dirty="0">
                <a:solidFill>
                  <a:srgbClr val="BA2121"/>
                </a:solidFill>
                <a:latin typeface="LM Mono 10"/>
                <a:cs typeface="LM Mono 10"/>
              </a:rPr>
              <a:t>ROADCOND</a:t>
            </a:r>
            <a:endParaRPr lang="en-US" sz="2000" dirty="0">
              <a:latin typeface="LM Mono 10"/>
              <a:cs typeface="LM Mono 10"/>
            </a:endParaRPr>
          </a:p>
        </p:txBody>
      </p:sp>
      <p:sp>
        <p:nvSpPr>
          <p:cNvPr id="155" name="Text Placeholder 55">
            <a:extLst>
              <a:ext uri="{FF2B5EF4-FFF2-40B4-BE49-F238E27FC236}">
                <a16:creationId xmlns:a16="http://schemas.microsoft.com/office/drawing/2014/main" id="{0676EF7E-ED69-4E37-9097-D842B639974F}"/>
              </a:ext>
            </a:extLst>
          </p:cNvPr>
          <p:cNvSpPr txBox="1">
            <a:spLocks/>
          </p:cNvSpPr>
          <p:nvPr/>
        </p:nvSpPr>
        <p:spPr>
          <a:xfrm>
            <a:off x="6373327" y="5297060"/>
            <a:ext cx="2170290" cy="478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396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91" b="0" i="0" kern="120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797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95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93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92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0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8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6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85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pc="-5" dirty="0">
                <a:solidFill>
                  <a:srgbClr val="BA2121"/>
                </a:solidFill>
                <a:latin typeface="LM Mono 10"/>
                <a:cs typeface="LM Mono 10"/>
              </a:rPr>
              <a:t>COLLISIONTYPE</a:t>
            </a:r>
            <a:endParaRPr lang="en-US" sz="2000" dirty="0"/>
          </a:p>
        </p:txBody>
      </p:sp>
      <p:sp>
        <p:nvSpPr>
          <p:cNvPr id="156" name="Text Placeholder 55">
            <a:extLst>
              <a:ext uri="{FF2B5EF4-FFF2-40B4-BE49-F238E27FC236}">
                <a16:creationId xmlns:a16="http://schemas.microsoft.com/office/drawing/2014/main" id="{71AAEF21-B114-48C7-8307-A9EB2AFFA38F}"/>
              </a:ext>
            </a:extLst>
          </p:cNvPr>
          <p:cNvSpPr txBox="1">
            <a:spLocks/>
          </p:cNvSpPr>
          <p:nvPr/>
        </p:nvSpPr>
        <p:spPr>
          <a:xfrm>
            <a:off x="6618531" y="5902246"/>
            <a:ext cx="1747727" cy="478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396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91" b="0" i="0" kern="120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797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95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93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92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0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8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6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85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pc="-5" dirty="0">
                <a:solidFill>
                  <a:srgbClr val="BA2121"/>
                </a:solidFill>
                <a:latin typeface="LM Mono 10"/>
                <a:cs typeface="LM Mono 10"/>
              </a:rPr>
              <a:t>LIGHTCOND</a:t>
            </a:r>
            <a:endParaRPr lang="en-US" sz="2000" dirty="0"/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36525CED-F8A1-4CDE-8699-26831E309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301825" y="5389461"/>
            <a:ext cx="2480037" cy="478448"/>
            <a:chOff x="11348126" y="2491933"/>
            <a:chExt cx="3981229" cy="2119361"/>
          </a:xfrm>
        </p:grpSpPr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3779D66-65EF-42CA-8B11-312B361D09F5}"/>
                </a:ext>
              </a:extLst>
            </p:cNvPr>
            <p:cNvCxnSpPr/>
            <p:nvPr userDrawn="1"/>
          </p:nvCxnSpPr>
          <p:spPr>
            <a:xfrm>
              <a:off x="15327011" y="2501544"/>
              <a:ext cx="2344" cy="209673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332C05D4-D2E3-45D1-964C-9025A56F6DCF}"/>
                </a:ext>
              </a:extLst>
            </p:cNvPr>
            <p:cNvCxnSpPr/>
            <p:nvPr userDrawn="1"/>
          </p:nvCxnSpPr>
          <p:spPr>
            <a:xfrm>
              <a:off x="11739750" y="4598279"/>
              <a:ext cx="358726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9AF0C963-C3DC-43EE-95D4-57BB812A40A0}"/>
                </a:ext>
              </a:extLst>
            </p:cNvPr>
            <p:cNvCxnSpPr/>
            <p:nvPr userDrawn="1"/>
          </p:nvCxnSpPr>
          <p:spPr>
            <a:xfrm>
              <a:off x="11739750" y="2501544"/>
              <a:ext cx="358726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25BC01F-53F5-43B7-8FAF-7C672BD51856}"/>
                </a:ext>
              </a:extLst>
            </p:cNvPr>
            <p:cNvCxnSpPr/>
            <p:nvPr userDrawn="1"/>
          </p:nvCxnSpPr>
          <p:spPr>
            <a:xfrm>
              <a:off x="11739750" y="2491933"/>
              <a:ext cx="0" cy="530192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4E322F1-7D49-4758-BC76-6D1B1D2E3441}"/>
                </a:ext>
              </a:extLst>
            </p:cNvPr>
            <p:cNvCxnSpPr/>
            <p:nvPr userDrawn="1"/>
          </p:nvCxnSpPr>
          <p:spPr>
            <a:xfrm>
              <a:off x="11739750" y="4081102"/>
              <a:ext cx="0" cy="530192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C764662-2789-4650-946F-6B866FCE9D13}"/>
                </a:ext>
              </a:extLst>
            </p:cNvPr>
            <p:cNvSpPr txBox="1"/>
            <p:nvPr userDrawn="1"/>
          </p:nvSpPr>
          <p:spPr>
            <a:xfrm>
              <a:off x="11348126" y="2764676"/>
              <a:ext cx="716927" cy="1636014"/>
            </a:xfrm>
            <a:prstGeom prst="rect">
              <a:avLst/>
            </a:prstGeom>
            <a:solidFill>
              <a:srgbClr val="FFC000"/>
            </a:solidFill>
            <a:ln w="57150">
              <a:noFill/>
            </a:ln>
            <a:effectLst/>
          </p:spPr>
          <p:txBody>
            <a:bodyPr wrap="square" numCol="2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>
              <a:defPPr>
                <a:defRPr lang="en-US"/>
              </a:defPPr>
              <a:lvl1pPr defTabSz="311719">
                <a:defRPr b="1">
                  <a:ln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latin typeface="Century Schoolbook" panose="02040604050505020304"/>
                </a:defRPr>
              </a:lvl1pPr>
            </a:lstStyle>
            <a:p>
              <a:r>
                <a:rPr lang="en-US" dirty="0"/>
                <a:t>13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8D12424-91AE-4433-B1EA-ED1EC94D4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95216" y="5983558"/>
            <a:ext cx="2468724" cy="478448"/>
            <a:chOff x="11366288" y="2491933"/>
            <a:chExt cx="3963067" cy="2119361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ED536DB-A7E1-48CB-812A-EDF20A53EADD}"/>
                </a:ext>
              </a:extLst>
            </p:cNvPr>
            <p:cNvCxnSpPr/>
            <p:nvPr userDrawn="1"/>
          </p:nvCxnSpPr>
          <p:spPr>
            <a:xfrm>
              <a:off x="15327011" y="2501544"/>
              <a:ext cx="2344" cy="209673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57E1DEC-C53C-46EB-B2F7-587656206288}"/>
                </a:ext>
              </a:extLst>
            </p:cNvPr>
            <p:cNvCxnSpPr/>
            <p:nvPr userDrawn="1"/>
          </p:nvCxnSpPr>
          <p:spPr>
            <a:xfrm>
              <a:off x="11739750" y="4598279"/>
              <a:ext cx="358726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CD48197-EF5F-459D-9F98-8766EA2A4504}"/>
                </a:ext>
              </a:extLst>
            </p:cNvPr>
            <p:cNvCxnSpPr/>
            <p:nvPr userDrawn="1"/>
          </p:nvCxnSpPr>
          <p:spPr>
            <a:xfrm>
              <a:off x="11739750" y="2501544"/>
              <a:ext cx="358726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52E4901-A572-48FA-8549-FF176E192D54}"/>
                </a:ext>
              </a:extLst>
            </p:cNvPr>
            <p:cNvCxnSpPr/>
            <p:nvPr userDrawn="1"/>
          </p:nvCxnSpPr>
          <p:spPr>
            <a:xfrm>
              <a:off x="11739750" y="2491933"/>
              <a:ext cx="0" cy="530192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5979DFD-AF31-4131-953F-05955D341430}"/>
                </a:ext>
              </a:extLst>
            </p:cNvPr>
            <p:cNvCxnSpPr/>
            <p:nvPr userDrawn="1"/>
          </p:nvCxnSpPr>
          <p:spPr>
            <a:xfrm>
              <a:off x="11739750" y="4081102"/>
              <a:ext cx="0" cy="530192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CA8E40D-F7F5-4797-AD22-9E7E98D51505}"/>
                </a:ext>
              </a:extLst>
            </p:cNvPr>
            <p:cNvSpPr txBox="1"/>
            <p:nvPr userDrawn="1"/>
          </p:nvSpPr>
          <p:spPr>
            <a:xfrm>
              <a:off x="11366288" y="2953016"/>
              <a:ext cx="701109" cy="1636014"/>
            </a:xfrm>
            <a:prstGeom prst="rect">
              <a:avLst/>
            </a:prstGeom>
            <a:solidFill>
              <a:srgbClr val="FFC000"/>
            </a:solidFill>
            <a:ln w="57150">
              <a:noFill/>
            </a:ln>
            <a:effectLst/>
          </p:spPr>
          <p:txBody>
            <a:bodyPr wrap="square" numCol="2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>
              <a:defPPr>
                <a:defRPr lang="en-US"/>
              </a:defPPr>
              <a:lvl1pPr defTabSz="311719">
                <a:defRPr b="1">
                  <a:ln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latin typeface="Century Schoolbook" panose="02040604050505020304"/>
                </a:defRPr>
              </a:lvl1pPr>
            </a:lstStyle>
            <a:p>
              <a:r>
                <a:rPr lang="en-US" dirty="0"/>
                <a:t>14</a:t>
              </a:r>
            </a:p>
          </p:txBody>
        </p:sp>
      </p:grpSp>
      <p:sp>
        <p:nvSpPr>
          <p:cNvPr id="171" name="Text Placeholder 55">
            <a:extLst>
              <a:ext uri="{FF2B5EF4-FFF2-40B4-BE49-F238E27FC236}">
                <a16:creationId xmlns:a16="http://schemas.microsoft.com/office/drawing/2014/main" id="{389BCBCE-6DBB-4DBB-9E57-5F7E504E8797}"/>
              </a:ext>
            </a:extLst>
          </p:cNvPr>
          <p:cNvSpPr txBox="1">
            <a:spLocks/>
          </p:cNvSpPr>
          <p:nvPr/>
        </p:nvSpPr>
        <p:spPr>
          <a:xfrm>
            <a:off x="9599112" y="4733514"/>
            <a:ext cx="1747727" cy="478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396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91" b="0" i="0" kern="120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797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95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93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92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0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8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6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85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pc="-5" dirty="0">
                <a:solidFill>
                  <a:srgbClr val="BA2121"/>
                </a:solidFill>
                <a:latin typeface="LM Mono 10"/>
                <a:cs typeface="LM Mono 10"/>
              </a:rPr>
              <a:t>VEHCOUNT</a:t>
            </a:r>
            <a:endParaRPr lang="en-US" sz="2000" dirty="0"/>
          </a:p>
        </p:txBody>
      </p:sp>
      <p:cxnSp>
        <p:nvCxnSpPr>
          <p:cNvPr id="179" name="Connector: Curved 178">
            <a:extLst>
              <a:ext uri="{FF2B5EF4-FFF2-40B4-BE49-F238E27FC236}">
                <a16:creationId xmlns:a16="http://schemas.microsoft.com/office/drawing/2014/main" id="{EE9AF7F6-3AFF-484C-95F0-105C05088F6B}"/>
              </a:ext>
            </a:extLst>
          </p:cNvPr>
          <p:cNvCxnSpPr>
            <a:cxnSpLocks/>
          </p:cNvCxnSpPr>
          <p:nvPr/>
        </p:nvCxnSpPr>
        <p:spPr>
          <a:xfrm rot="16200000" flipV="1">
            <a:off x="1809709" y="3184793"/>
            <a:ext cx="1477384" cy="799969"/>
          </a:xfrm>
          <a:prstGeom prst="curvedConnector3">
            <a:avLst>
              <a:gd name="adj1" fmla="val 50000"/>
            </a:avLst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4ABD24C2-C240-4AFD-A7BD-A6ECC8D59F1A}"/>
              </a:ext>
            </a:extLst>
          </p:cNvPr>
          <p:cNvSpPr/>
          <p:nvPr/>
        </p:nvSpPr>
        <p:spPr>
          <a:xfrm>
            <a:off x="602086" y="4441331"/>
            <a:ext cx="3741171" cy="57281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Target Class(Variable)</a:t>
            </a:r>
          </a:p>
        </p:txBody>
      </p:sp>
    </p:spTree>
    <p:extLst>
      <p:ext uri="{BB962C8B-B14F-4D97-AF65-F5344CB8AC3E}">
        <p14:creationId xmlns:p14="http://schemas.microsoft.com/office/powerpoint/2010/main" val="4784194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Placeholder 77" descr="White polygon glass ceiling from below.">
            <a:extLst>
              <a:ext uri="{FF2B5EF4-FFF2-40B4-BE49-F238E27FC236}">
                <a16:creationId xmlns:a16="http://schemas.microsoft.com/office/drawing/2014/main" id="{1ECA78C0-9C50-154A-A1E4-8BD502AB0E65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" r="50"/>
          <a:stretch>
            <a:fillRect/>
          </a:stretch>
        </p:blipFill>
        <p:spPr>
          <a:xfrm>
            <a:off x="6096000" y="1514284"/>
            <a:ext cx="6096000" cy="5003161"/>
          </a:xfr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E7E5F827-DDB1-44E3-B8F1-C24D50D85E7C}"/>
              </a:ext>
            </a:extLst>
          </p:cNvPr>
          <p:cNvGrpSpPr/>
          <p:nvPr/>
        </p:nvGrpSpPr>
        <p:grpSpPr>
          <a:xfrm flipV="1">
            <a:off x="7947129" y="1521242"/>
            <a:ext cx="4240918" cy="2533885"/>
            <a:chOff x="7200900" y="3534428"/>
            <a:chExt cx="5562601" cy="3323571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06A4675-F0AA-4AF3-8FEB-01A1EA94B00E}"/>
                </a:ext>
              </a:extLst>
            </p:cNvPr>
            <p:cNvSpPr/>
            <p:nvPr/>
          </p:nvSpPr>
          <p:spPr>
            <a:xfrm rot="10800000" flipH="1">
              <a:off x="7777322" y="4091297"/>
              <a:ext cx="4630579" cy="2766702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0D12C8F-3ADA-4582-88AA-6F6F08588E24}"/>
                </a:ext>
              </a:extLst>
            </p:cNvPr>
            <p:cNvSpPr/>
            <p:nvPr/>
          </p:nvSpPr>
          <p:spPr>
            <a:xfrm rot="10800000" flipH="1">
              <a:off x="7509984" y="3848098"/>
              <a:ext cx="5037617" cy="300990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DBE1398-C0BB-47BC-9CBB-952C8071C19F}"/>
                </a:ext>
              </a:extLst>
            </p:cNvPr>
            <p:cNvSpPr/>
            <p:nvPr/>
          </p:nvSpPr>
          <p:spPr>
            <a:xfrm rot="10800000" flipH="1">
              <a:off x="7200900" y="3534428"/>
              <a:ext cx="5562601" cy="332357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35C7183-1762-4B94-8A92-06A297CBAFCE}"/>
                </a:ext>
              </a:extLst>
            </p:cNvPr>
            <p:cNvSpPr/>
            <p:nvPr/>
          </p:nvSpPr>
          <p:spPr>
            <a:xfrm rot="10800000" flipH="1">
              <a:off x="8067687" y="4410622"/>
              <a:ext cx="4096128" cy="2447375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C3809B71-00E4-B841-9AC2-5FB836F1FF4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88326" y="3263004"/>
            <a:ext cx="2121422" cy="494549"/>
          </a:xfrm>
        </p:spPr>
        <p:txBody>
          <a:bodyPr/>
          <a:lstStyle/>
          <a:p>
            <a:pPr marL="8659">
              <a:lnSpc>
                <a:spcPct val="100000"/>
              </a:lnSpc>
            </a:pPr>
            <a:r>
              <a:rPr lang="en-US" sz="1909" b="1" spc="8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K-NN</a:t>
            </a:r>
            <a:r>
              <a:rPr lang="en-US" sz="1909" b="1" spc="13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909" b="1" spc="6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Neighbors</a:t>
            </a:r>
            <a:endParaRPr lang="en-US" sz="1909" dirty="0">
              <a:latin typeface="Times New Roman"/>
              <a:cs typeface="Times New Roman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036AB1E-F10C-B847-8305-823732970E4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62369" y="170432"/>
            <a:ext cx="4051661" cy="1540199"/>
          </a:xfrm>
        </p:spPr>
        <p:txBody>
          <a:bodyPr>
            <a:normAutofit/>
          </a:bodyPr>
          <a:lstStyle/>
          <a:p>
            <a:r>
              <a:rPr lang="en-US" sz="2454" u="none" dirty="0">
                <a:latin typeface="Norasi"/>
              </a:rPr>
              <a:t>Machine Learning Algorithms Selection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B9BB9BA-585C-ED4E-8409-78E15C05E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41380" y="1569160"/>
            <a:ext cx="3516169" cy="1131023"/>
            <a:chOff x="11400424" y="2491933"/>
            <a:chExt cx="3928931" cy="2119361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EAD5090-387D-BC4E-9B02-32A5669B4631}"/>
                </a:ext>
              </a:extLst>
            </p:cNvPr>
            <p:cNvCxnSpPr/>
            <p:nvPr userDrawn="1"/>
          </p:nvCxnSpPr>
          <p:spPr>
            <a:xfrm>
              <a:off x="15327011" y="2501544"/>
              <a:ext cx="2344" cy="209673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2507147-A9EA-B44E-8E77-84E27E80C510}"/>
                </a:ext>
              </a:extLst>
            </p:cNvPr>
            <p:cNvCxnSpPr/>
            <p:nvPr userDrawn="1"/>
          </p:nvCxnSpPr>
          <p:spPr>
            <a:xfrm>
              <a:off x="11739750" y="4598279"/>
              <a:ext cx="358726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95AC1E3-FD67-2E49-8593-78016F07DF48}"/>
                </a:ext>
              </a:extLst>
            </p:cNvPr>
            <p:cNvCxnSpPr/>
            <p:nvPr userDrawn="1"/>
          </p:nvCxnSpPr>
          <p:spPr>
            <a:xfrm>
              <a:off x="11739750" y="2501544"/>
              <a:ext cx="358726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3745BD2-CC50-8647-A314-BC5FAF2351B0}"/>
                </a:ext>
              </a:extLst>
            </p:cNvPr>
            <p:cNvCxnSpPr/>
            <p:nvPr userDrawn="1"/>
          </p:nvCxnSpPr>
          <p:spPr>
            <a:xfrm>
              <a:off x="11739750" y="2491933"/>
              <a:ext cx="0" cy="530192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B5EFCD1-7F46-4544-AEB4-174BAF4A51D5}"/>
                </a:ext>
              </a:extLst>
            </p:cNvPr>
            <p:cNvCxnSpPr/>
            <p:nvPr userDrawn="1"/>
          </p:nvCxnSpPr>
          <p:spPr>
            <a:xfrm>
              <a:off x="11739750" y="4081102"/>
              <a:ext cx="0" cy="530192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D15AF4A-B109-A34B-8FA7-0F00DDF1484B}"/>
                </a:ext>
              </a:extLst>
            </p:cNvPr>
            <p:cNvSpPr txBox="1"/>
            <p:nvPr userDrawn="1"/>
          </p:nvSpPr>
          <p:spPr>
            <a:xfrm>
              <a:off x="11400424" y="2691040"/>
              <a:ext cx="611151" cy="1588638"/>
            </a:xfrm>
            <a:prstGeom prst="rect">
              <a:avLst/>
            </a:prstGeom>
            <a:solidFill>
              <a:srgbClr val="FFC000"/>
            </a:solidFill>
            <a:ln w="57150">
              <a:noFill/>
            </a:ln>
            <a:effectLst/>
          </p:spPr>
          <p:txBody>
            <a:bodyPr wrap="non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defTabSz="311719">
                <a:defRPr/>
              </a:pPr>
              <a:r>
                <a:rPr lang="en-US" sz="4909" b="1" dirty="0">
                  <a:ln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latin typeface="Century Schoolbook" panose="02040604050505020304"/>
                </a:rPr>
                <a:t>1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0C2B818-F3E1-6649-84CE-9CDC1CF3C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71586" y="2836779"/>
            <a:ext cx="3485965" cy="1122218"/>
            <a:chOff x="11434174" y="2491933"/>
            <a:chExt cx="3895181" cy="211936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D8C8D86-EBF9-C543-836C-4374E5385387}"/>
                </a:ext>
              </a:extLst>
            </p:cNvPr>
            <p:cNvCxnSpPr/>
            <p:nvPr userDrawn="1"/>
          </p:nvCxnSpPr>
          <p:spPr>
            <a:xfrm>
              <a:off x="15327011" y="2501544"/>
              <a:ext cx="2344" cy="209673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F409E55-BD44-2640-809D-9362EE6473C4}"/>
                </a:ext>
              </a:extLst>
            </p:cNvPr>
            <p:cNvCxnSpPr/>
            <p:nvPr userDrawn="1"/>
          </p:nvCxnSpPr>
          <p:spPr>
            <a:xfrm>
              <a:off x="11739750" y="4598279"/>
              <a:ext cx="358726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42FD22-8784-454F-B2CD-E0D36D3773BF}"/>
                </a:ext>
              </a:extLst>
            </p:cNvPr>
            <p:cNvCxnSpPr/>
            <p:nvPr userDrawn="1"/>
          </p:nvCxnSpPr>
          <p:spPr>
            <a:xfrm>
              <a:off x="11739750" y="2501544"/>
              <a:ext cx="358726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8B65C1C-C464-EB4B-9F02-B6CCAC38C448}"/>
                </a:ext>
              </a:extLst>
            </p:cNvPr>
            <p:cNvCxnSpPr/>
            <p:nvPr userDrawn="1"/>
          </p:nvCxnSpPr>
          <p:spPr>
            <a:xfrm>
              <a:off x="11739750" y="2491933"/>
              <a:ext cx="0" cy="530192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D0D999-9BC9-BA41-A715-78921754A822}"/>
                </a:ext>
              </a:extLst>
            </p:cNvPr>
            <p:cNvCxnSpPr/>
            <p:nvPr userDrawn="1"/>
          </p:nvCxnSpPr>
          <p:spPr>
            <a:xfrm>
              <a:off x="11739750" y="4081102"/>
              <a:ext cx="0" cy="530192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48A73A-62B9-2046-A59C-EAE1361F3161}"/>
                </a:ext>
              </a:extLst>
            </p:cNvPr>
            <p:cNvSpPr txBox="1"/>
            <p:nvPr userDrawn="1"/>
          </p:nvSpPr>
          <p:spPr>
            <a:xfrm>
              <a:off x="11434174" y="2727182"/>
              <a:ext cx="611151" cy="1601102"/>
            </a:xfrm>
            <a:prstGeom prst="rect">
              <a:avLst/>
            </a:prstGeom>
            <a:solidFill>
              <a:srgbClr val="FFC000"/>
            </a:solidFill>
            <a:ln w="57150">
              <a:noFill/>
            </a:ln>
            <a:effectLst/>
          </p:spPr>
          <p:txBody>
            <a:bodyPr wrap="none">
              <a:spAutoFit/>
            </a:bodyPr>
            <a:lstStyle/>
            <a:p>
              <a:pPr defTabSz="311719">
                <a:defRPr/>
              </a:pPr>
              <a:r>
                <a:rPr lang="en-US" sz="4909" b="1" dirty="0">
                  <a:ln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latin typeface="Century Schoolbook" panose="02040604050505020304"/>
                </a:rPr>
                <a:t>2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B54080-DAE8-F64D-8AC9-AC004C766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41381" y="4083113"/>
            <a:ext cx="3516169" cy="1122218"/>
            <a:chOff x="11400425" y="2491933"/>
            <a:chExt cx="3928930" cy="211936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07D188-0415-ED41-B043-32001E8AF5D1}"/>
                </a:ext>
              </a:extLst>
            </p:cNvPr>
            <p:cNvCxnSpPr/>
            <p:nvPr userDrawn="1"/>
          </p:nvCxnSpPr>
          <p:spPr>
            <a:xfrm>
              <a:off x="15327011" y="2501544"/>
              <a:ext cx="2344" cy="209673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FDC91AB-47CF-3A43-A69C-29ADA511D2F5}"/>
                </a:ext>
              </a:extLst>
            </p:cNvPr>
            <p:cNvCxnSpPr/>
            <p:nvPr userDrawn="1"/>
          </p:nvCxnSpPr>
          <p:spPr>
            <a:xfrm>
              <a:off x="11739750" y="4598279"/>
              <a:ext cx="358726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ABD26CE-F00E-564C-84AA-3970B31299BC}"/>
                </a:ext>
              </a:extLst>
            </p:cNvPr>
            <p:cNvCxnSpPr/>
            <p:nvPr userDrawn="1"/>
          </p:nvCxnSpPr>
          <p:spPr>
            <a:xfrm>
              <a:off x="11739750" y="2501544"/>
              <a:ext cx="358726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B3788C1-447E-A949-926B-3A5F0D70B622}"/>
                </a:ext>
              </a:extLst>
            </p:cNvPr>
            <p:cNvCxnSpPr/>
            <p:nvPr userDrawn="1"/>
          </p:nvCxnSpPr>
          <p:spPr>
            <a:xfrm>
              <a:off x="11739750" y="2491933"/>
              <a:ext cx="0" cy="530192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D4382FE-BFE2-F74F-A210-1AE0832519A9}"/>
                </a:ext>
              </a:extLst>
            </p:cNvPr>
            <p:cNvCxnSpPr/>
            <p:nvPr userDrawn="1"/>
          </p:nvCxnSpPr>
          <p:spPr>
            <a:xfrm>
              <a:off x="11739750" y="4081102"/>
              <a:ext cx="0" cy="530192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A30C87A-999D-CD47-BEED-AE30BC66CEC3}"/>
                </a:ext>
              </a:extLst>
            </p:cNvPr>
            <p:cNvSpPr txBox="1"/>
            <p:nvPr userDrawn="1"/>
          </p:nvSpPr>
          <p:spPr>
            <a:xfrm>
              <a:off x="11400425" y="2753164"/>
              <a:ext cx="611151" cy="1601102"/>
            </a:xfrm>
            <a:prstGeom prst="rect">
              <a:avLst/>
            </a:prstGeom>
            <a:solidFill>
              <a:srgbClr val="FFC000"/>
            </a:solidFill>
            <a:ln w="57150">
              <a:noFill/>
            </a:ln>
            <a:effectLst/>
          </p:spPr>
          <p:txBody>
            <a:bodyPr wrap="none">
              <a:spAutoFit/>
            </a:bodyPr>
            <a:lstStyle/>
            <a:p>
              <a:pPr defTabSz="311719">
                <a:defRPr/>
              </a:pPr>
              <a:r>
                <a:rPr lang="en-US" sz="4909" b="1" dirty="0">
                  <a:ln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latin typeface="Century Schoolbook" panose="02040604050505020304"/>
                </a:rPr>
                <a:t>3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AF2225B-C0DB-4105-B680-3D8E67C529BB}"/>
              </a:ext>
            </a:extLst>
          </p:cNvPr>
          <p:cNvSpPr/>
          <p:nvPr/>
        </p:nvSpPr>
        <p:spPr>
          <a:xfrm>
            <a:off x="8188326" y="1991870"/>
            <a:ext cx="2347694" cy="386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 defTabSz="311719">
              <a:spcBef>
                <a:spcPts val="68"/>
              </a:spcBef>
            </a:pPr>
            <a:r>
              <a:rPr lang="en-US" sz="1909" b="1" spc="44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Logistic</a:t>
            </a:r>
            <a:r>
              <a:rPr lang="en-US" sz="1909" b="1" spc="82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909" b="1" spc="58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Regression</a:t>
            </a:r>
            <a:endParaRPr lang="en-US" sz="1909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827D65-0E7A-4562-BD82-FC7B01B3150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76765" y="4395069"/>
            <a:ext cx="3070233" cy="533884"/>
          </a:xfrm>
        </p:spPr>
        <p:txBody>
          <a:bodyPr/>
          <a:lstStyle/>
          <a:p>
            <a:r>
              <a:rPr lang="en-US" sz="1909" b="1" spc="10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Decision </a:t>
            </a:r>
            <a:r>
              <a:rPr lang="en-US" sz="1909" b="1" spc="3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Tree</a:t>
            </a:r>
            <a:r>
              <a:rPr lang="en-US" sz="1909" b="1" spc="7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909" b="1" spc="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Algorithm</a:t>
            </a:r>
            <a:endParaRPr lang="en-US" sz="1909" dirty="0">
              <a:latin typeface="Times New Roman"/>
              <a:cs typeface="Times New Roman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DDD3B46-FA55-4A53-A554-21F68E024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41381" y="5334537"/>
            <a:ext cx="3513006" cy="1122218"/>
            <a:chOff x="11382120" y="2491933"/>
            <a:chExt cx="3947235" cy="2119361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0A1592A-3EF5-4D25-9C72-CC96695214BC}"/>
                </a:ext>
              </a:extLst>
            </p:cNvPr>
            <p:cNvCxnSpPr/>
            <p:nvPr userDrawn="1"/>
          </p:nvCxnSpPr>
          <p:spPr>
            <a:xfrm>
              <a:off x="15327011" y="2501544"/>
              <a:ext cx="2344" cy="209673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1BEF3AA-FCAF-4A24-B345-60C7D89C5256}"/>
                </a:ext>
              </a:extLst>
            </p:cNvPr>
            <p:cNvCxnSpPr/>
            <p:nvPr userDrawn="1"/>
          </p:nvCxnSpPr>
          <p:spPr>
            <a:xfrm>
              <a:off x="11739750" y="4598279"/>
              <a:ext cx="358726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744EEB7-7C95-4D59-996C-57B79D1C5818}"/>
                </a:ext>
              </a:extLst>
            </p:cNvPr>
            <p:cNvCxnSpPr/>
            <p:nvPr userDrawn="1"/>
          </p:nvCxnSpPr>
          <p:spPr>
            <a:xfrm>
              <a:off x="11739750" y="2501544"/>
              <a:ext cx="358726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647DE5D-7953-4B53-981B-0A7827B887C5}"/>
                </a:ext>
              </a:extLst>
            </p:cNvPr>
            <p:cNvCxnSpPr/>
            <p:nvPr userDrawn="1"/>
          </p:nvCxnSpPr>
          <p:spPr>
            <a:xfrm>
              <a:off x="11739750" y="2491933"/>
              <a:ext cx="0" cy="530192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BFD9211-8645-4FEB-B27A-F60729A30C7F}"/>
                </a:ext>
              </a:extLst>
            </p:cNvPr>
            <p:cNvCxnSpPr/>
            <p:nvPr userDrawn="1"/>
          </p:nvCxnSpPr>
          <p:spPr>
            <a:xfrm>
              <a:off x="11739750" y="4081102"/>
              <a:ext cx="0" cy="530192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10C1258-F667-455F-AAAA-E6FAAA3C12EA}"/>
                </a:ext>
              </a:extLst>
            </p:cNvPr>
            <p:cNvSpPr txBox="1"/>
            <p:nvPr userDrawn="1"/>
          </p:nvSpPr>
          <p:spPr>
            <a:xfrm>
              <a:off x="11382120" y="2692871"/>
              <a:ext cx="614551" cy="1601102"/>
            </a:xfrm>
            <a:prstGeom prst="rect">
              <a:avLst/>
            </a:prstGeom>
            <a:solidFill>
              <a:srgbClr val="FFC000"/>
            </a:solidFill>
            <a:ln w="57150">
              <a:noFill/>
            </a:ln>
            <a:effectLst/>
          </p:spPr>
          <p:txBody>
            <a:bodyPr wrap="none">
              <a:spAutoFit/>
            </a:bodyPr>
            <a:lstStyle/>
            <a:p>
              <a:pPr defTabSz="311719">
                <a:defRPr/>
              </a:pPr>
              <a:r>
                <a:rPr lang="en-US" sz="4909" b="1" dirty="0">
                  <a:ln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latin typeface="Century Schoolbook" panose="02040604050505020304"/>
                </a:rPr>
                <a:t>4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B02DB9FB-122A-40C2-A849-49183DCD7C23}"/>
              </a:ext>
            </a:extLst>
          </p:cNvPr>
          <p:cNvSpPr/>
          <p:nvPr/>
        </p:nvSpPr>
        <p:spPr>
          <a:xfrm>
            <a:off x="8060461" y="5674472"/>
            <a:ext cx="3172472" cy="386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885" defTabSz="311719">
              <a:buSzPct val="93750"/>
              <a:tabLst>
                <a:tab pos="175775" algn="l"/>
              </a:tabLst>
            </a:pPr>
            <a:r>
              <a:rPr lang="en-US" sz="1909" b="1" spc="78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Random </a:t>
            </a:r>
            <a:r>
              <a:rPr lang="en-US" sz="1909" b="1" spc="51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Forest</a:t>
            </a:r>
            <a:r>
              <a:rPr lang="en-US" sz="1909" b="1" spc="99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909" b="1" spc="85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Algorithm</a:t>
            </a:r>
            <a:endParaRPr lang="en-US" sz="1909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A14DDAFF-401B-4AFC-893F-C1D922C3DE8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6096000" y="0"/>
            <a:ext cx="6096000" cy="1514284"/>
          </a:xfrm>
          <a:custGeom>
            <a:avLst/>
            <a:gdLst>
              <a:gd name="connsiteX0" fmla="*/ 0 w 10813140"/>
              <a:gd name="connsiteY0" fmla="*/ 0 h 2630261"/>
              <a:gd name="connsiteX1" fmla="*/ 10813140 w 10813140"/>
              <a:gd name="connsiteY1" fmla="*/ 0 h 2630261"/>
              <a:gd name="connsiteX2" fmla="*/ 10813140 w 10813140"/>
              <a:gd name="connsiteY2" fmla="*/ 2624029 h 2630261"/>
              <a:gd name="connsiteX3" fmla="*/ 10689721 w 10813140"/>
              <a:gd name="connsiteY3" fmla="*/ 2630261 h 2630261"/>
              <a:gd name="connsiteX4" fmla="*/ 1690965 w 10813140"/>
              <a:gd name="connsiteY4" fmla="*/ 2630261 h 2630261"/>
              <a:gd name="connsiteX5" fmla="*/ 0 w 10813140"/>
              <a:gd name="connsiteY5" fmla="*/ 939296 h 2630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13140" h="2630261">
                <a:moveTo>
                  <a:pt x="0" y="0"/>
                </a:moveTo>
                <a:lnTo>
                  <a:pt x="10813140" y="0"/>
                </a:lnTo>
                <a:lnTo>
                  <a:pt x="10813140" y="2624029"/>
                </a:lnTo>
                <a:lnTo>
                  <a:pt x="10689721" y="2630261"/>
                </a:lnTo>
                <a:lnTo>
                  <a:pt x="1690965" y="2630261"/>
                </a:lnTo>
                <a:cubicBezTo>
                  <a:pt x="757071" y="2630261"/>
                  <a:pt x="0" y="1873190"/>
                  <a:pt x="0" y="939296"/>
                </a:cubicBezTo>
                <a:close/>
              </a:path>
            </a:pathLst>
          </a:cu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FFC861FC-E6F8-410C-8CEA-C43FD57F0DB8}"/>
              </a:ext>
            </a:extLst>
          </p:cNvPr>
          <p:cNvGrpSpPr/>
          <p:nvPr/>
        </p:nvGrpSpPr>
        <p:grpSpPr>
          <a:xfrm flipH="1">
            <a:off x="0" y="4324379"/>
            <a:ext cx="4240918" cy="2533885"/>
            <a:chOff x="7200900" y="3534428"/>
            <a:chExt cx="5562601" cy="3323571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316AA5C-E254-48C7-95E3-64BFB7116D84}"/>
                </a:ext>
              </a:extLst>
            </p:cNvPr>
            <p:cNvSpPr/>
            <p:nvPr/>
          </p:nvSpPr>
          <p:spPr>
            <a:xfrm rot="10800000" flipH="1">
              <a:off x="7777322" y="4091297"/>
              <a:ext cx="4630579" cy="2766702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131002F-6AA1-4F3F-8774-FA74092705AF}"/>
                </a:ext>
              </a:extLst>
            </p:cNvPr>
            <p:cNvSpPr/>
            <p:nvPr/>
          </p:nvSpPr>
          <p:spPr>
            <a:xfrm rot="10800000" flipH="1">
              <a:off x="7509984" y="3848098"/>
              <a:ext cx="5037617" cy="300990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0596ABD-BF85-4AA0-88A6-39F1BE02849C}"/>
                </a:ext>
              </a:extLst>
            </p:cNvPr>
            <p:cNvSpPr/>
            <p:nvPr/>
          </p:nvSpPr>
          <p:spPr>
            <a:xfrm rot="10800000" flipH="1">
              <a:off x="7200900" y="3534428"/>
              <a:ext cx="5562601" cy="332357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9B3754A-8373-4F1C-BF5B-B0B40DFEB510}"/>
                </a:ext>
              </a:extLst>
            </p:cNvPr>
            <p:cNvSpPr/>
            <p:nvPr/>
          </p:nvSpPr>
          <p:spPr>
            <a:xfrm rot="10800000" flipH="1">
              <a:off x="8067687" y="4410622"/>
              <a:ext cx="4096128" cy="2447375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14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2943" y="4269402"/>
            <a:ext cx="7830201" cy="996866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latin typeface="Franklin Gothic Book" panose="020B0503020102020204" pitchFamily="34" charset="0"/>
                <a:cs typeface="Segoe UI" panose="020B0502040204020203" pitchFamily="34" charset="0"/>
              </a:rPr>
              <a:t>4. Evaluation</a:t>
            </a:r>
            <a:endParaRPr lang="en-US" sz="4400" i="1" dirty="0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58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1E5DB38-F897-43D9-8BB2-55926F84B14B}"/>
              </a:ext>
            </a:extLst>
          </p:cNvPr>
          <p:cNvGrpSpPr/>
          <p:nvPr/>
        </p:nvGrpSpPr>
        <p:grpSpPr>
          <a:xfrm flipV="1">
            <a:off x="7963049" y="2029371"/>
            <a:ext cx="4240918" cy="2533885"/>
            <a:chOff x="7200900" y="3534428"/>
            <a:chExt cx="5562601" cy="332357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1B99D5-116A-47A0-B835-DC6F31B895CB}"/>
                </a:ext>
              </a:extLst>
            </p:cNvPr>
            <p:cNvSpPr/>
            <p:nvPr/>
          </p:nvSpPr>
          <p:spPr>
            <a:xfrm rot="10800000" flipH="1">
              <a:off x="7777322" y="4091297"/>
              <a:ext cx="4630579" cy="2766702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3AA0744-6F7F-4B92-8599-5C0C08DD7BD0}"/>
                </a:ext>
              </a:extLst>
            </p:cNvPr>
            <p:cNvSpPr/>
            <p:nvPr/>
          </p:nvSpPr>
          <p:spPr>
            <a:xfrm rot="10800000" flipH="1">
              <a:off x="7509984" y="3848098"/>
              <a:ext cx="5037617" cy="300990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41F4297-9AE7-4A82-899C-03C994195E65}"/>
                </a:ext>
              </a:extLst>
            </p:cNvPr>
            <p:cNvSpPr/>
            <p:nvPr/>
          </p:nvSpPr>
          <p:spPr>
            <a:xfrm rot="10800000" flipH="1">
              <a:off x="7200900" y="3534428"/>
              <a:ext cx="5562601" cy="332357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8A125A1-B7FF-448B-AE1F-8186E01FBD0A}"/>
                </a:ext>
              </a:extLst>
            </p:cNvPr>
            <p:cNvSpPr/>
            <p:nvPr/>
          </p:nvSpPr>
          <p:spPr>
            <a:xfrm rot="10800000" flipH="1">
              <a:off x="8067687" y="4410622"/>
              <a:ext cx="4096128" cy="2447375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bject 3">
            <a:extLst>
              <a:ext uri="{FF2B5EF4-FFF2-40B4-BE49-F238E27FC236}">
                <a16:creationId xmlns:a16="http://schemas.microsoft.com/office/drawing/2014/main" id="{C36A5D1C-6372-46E6-9719-403F66CDD87A}"/>
              </a:ext>
            </a:extLst>
          </p:cNvPr>
          <p:cNvSpPr/>
          <p:nvPr/>
        </p:nvSpPr>
        <p:spPr>
          <a:xfrm>
            <a:off x="152635" y="2353691"/>
            <a:ext cx="10170273" cy="4419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474985-9085-445E-8082-F679861DAD6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6096000" y="0"/>
            <a:ext cx="6107967" cy="2294745"/>
          </a:xfrm>
          <a:custGeom>
            <a:avLst/>
            <a:gdLst>
              <a:gd name="connsiteX0" fmla="*/ 0 w 10813140"/>
              <a:gd name="connsiteY0" fmla="*/ 0 h 2630261"/>
              <a:gd name="connsiteX1" fmla="*/ 10813140 w 10813140"/>
              <a:gd name="connsiteY1" fmla="*/ 0 h 2630261"/>
              <a:gd name="connsiteX2" fmla="*/ 10813140 w 10813140"/>
              <a:gd name="connsiteY2" fmla="*/ 2624029 h 2630261"/>
              <a:gd name="connsiteX3" fmla="*/ 10689721 w 10813140"/>
              <a:gd name="connsiteY3" fmla="*/ 2630261 h 2630261"/>
              <a:gd name="connsiteX4" fmla="*/ 1690965 w 10813140"/>
              <a:gd name="connsiteY4" fmla="*/ 2630261 h 2630261"/>
              <a:gd name="connsiteX5" fmla="*/ 0 w 10813140"/>
              <a:gd name="connsiteY5" fmla="*/ 939296 h 2630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13140" h="2630261">
                <a:moveTo>
                  <a:pt x="0" y="0"/>
                </a:moveTo>
                <a:lnTo>
                  <a:pt x="10813140" y="0"/>
                </a:lnTo>
                <a:lnTo>
                  <a:pt x="10813140" y="2624029"/>
                </a:lnTo>
                <a:lnTo>
                  <a:pt x="10689721" y="2630261"/>
                </a:lnTo>
                <a:lnTo>
                  <a:pt x="1690965" y="2630261"/>
                </a:lnTo>
                <a:cubicBezTo>
                  <a:pt x="757071" y="2630261"/>
                  <a:pt x="0" y="1873190"/>
                  <a:pt x="0" y="939296"/>
                </a:cubicBezTo>
                <a:close/>
              </a:path>
            </a:pathLst>
          </a:cu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2E422FC-A33A-465C-9446-66514BD300DF}"/>
              </a:ext>
            </a:extLst>
          </p:cNvPr>
          <p:cNvSpPr txBox="1">
            <a:spLocks/>
          </p:cNvSpPr>
          <p:nvPr/>
        </p:nvSpPr>
        <p:spPr>
          <a:xfrm>
            <a:off x="0" y="144123"/>
            <a:ext cx="5950634" cy="460788"/>
          </a:xfrm>
          <a:prstGeom prst="rect">
            <a:avLst/>
          </a:prstGeom>
          <a:gradFill flip="none" rotWithShape="1">
            <a:gsLst>
              <a:gs pos="0">
                <a:srgbClr val="01023B"/>
              </a:gs>
              <a:gs pos="100000">
                <a:srgbClr val="E99757">
                  <a:lumMod val="97000"/>
                  <a:lumOff val="3000"/>
                </a:srgbClr>
              </a:gs>
              <a:gs pos="50000">
                <a:srgbClr val="A53F52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65" algn="just">
              <a:buSzPct val="90909"/>
              <a:tabLst>
                <a:tab pos="179070" algn="l"/>
              </a:tabLst>
            </a:pPr>
            <a:r>
              <a:rPr lang="en-GB" sz="1800" dirty="0">
                <a:solidFill>
                  <a:sysClr val="window" lastClr="FFFFFF"/>
                </a:solidFill>
                <a:latin typeface="Calibri" panose="020F0502020204030204"/>
              </a:rPr>
              <a:t>Features Importance Score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FA1D59-4B19-4DAC-81B4-7D0A24480A00}"/>
              </a:ext>
            </a:extLst>
          </p:cNvPr>
          <p:cNvGrpSpPr/>
          <p:nvPr/>
        </p:nvGrpSpPr>
        <p:grpSpPr>
          <a:xfrm flipH="1">
            <a:off x="0" y="4324379"/>
            <a:ext cx="4240918" cy="2533885"/>
            <a:chOff x="7200900" y="3534428"/>
            <a:chExt cx="5562601" cy="332357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02550F-0B59-44A5-A34D-2F172CD21AFA}"/>
                </a:ext>
              </a:extLst>
            </p:cNvPr>
            <p:cNvSpPr/>
            <p:nvPr/>
          </p:nvSpPr>
          <p:spPr>
            <a:xfrm rot="10800000" flipH="1">
              <a:off x="7777322" y="4091297"/>
              <a:ext cx="4630579" cy="2766702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26732B-62AE-4F62-914C-A6E0B679D748}"/>
                </a:ext>
              </a:extLst>
            </p:cNvPr>
            <p:cNvSpPr/>
            <p:nvPr/>
          </p:nvSpPr>
          <p:spPr>
            <a:xfrm rot="10800000" flipH="1">
              <a:off x="7509984" y="3848098"/>
              <a:ext cx="5037617" cy="300990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AA47336-2714-42BC-BDE3-5E7CD8B9E54D}"/>
                </a:ext>
              </a:extLst>
            </p:cNvPr>
            <p:cNvSpPr/>
            <p:nvPr/>
          </p:nvSpPr>
          <p:spPr>
            <a:xfrm rot="10800000" flipH="1">
              <a:off x="7200900" y="3534428"/>
              <a:ext cx="5562601" cy="332357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BB5C9BD-4D13-4C40-A9D9-3CF520AA349F}"/>
                </a:ext>
              </a:extLst>
            </p:cNvPr>
            <p:cNvSpPr/>
            <p:nvPr/>
          </p:nvSpPr>
          <p:spPr>
            <a:xfrm rot="10800000" flipH="1">
              <a:off x="8067687" y="4410622"/>
              <a:ext cx="4096128" cy="2447375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4207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A7351BD-5526-4D1F-87A7-A0E792002411}"/>
              </a:ext>
            </a:extLst>
          </p:cNvPr>
          <p:cNvGrpSpPr/>
          <p:nvPr/>
        </p:nvGrpSpPr>
        <p:grpSpPr>
          <a:xfrm flipH="1">
            <a:off x="0" y="4324379"/>
            <a:ext cx="4240918" cy="2533885"/>
            <a:chOff x="7200900" y="3534428"/>
            <a:chExt cx="5562601" cy="332357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73B4FB-B7B5-48C6-9280-590290B3FEBE}"/>
                </a:ext>
              </a:extLst>
            </p:cNvPr>
            <p:cNvSpPr/>
            <p:nvPr/>
          </p:nvSpPr>
          <p:spPr>
            <a:xfrm rot="10800000" flipH="1">
              <a:off x="7777322" y="4091297"/>
              <a:ext cx="4630579" cy="2766702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E09DA5D-326F-4683-82B6-3A59752FE869}"/>
                </a:ext>
              </a:extLst>
            </p:cNvPr>
            <p:cNvSpPr/>
            <p:nvPr/>
          </p:nvSpPr>
          <p:spPr>
            <a:xfrm rot="10800000" flipH="1">
              <a:off x="7509984" y="3848098"/>
              <a:ext cx="5037617" cy="300990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2C19C11-66CD-4FE0-B7FA-FB43DD8F1D7B}"/>
                </a:ext>
              </a:extLst>
            </p:cNvPr>
            <p:cNvSpPr/>
            <p:nvPr/>
          </p:nvSpPr>
          <p:spPr>
            <a:xfrm rot="10800000" flipH="1">
              <a:off x="7200900" y="3534428"/>
              <a:ext cx="5562601" cy="332357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1029290-6DE3-480E-BF11-6F5975A08DB3}"/>
                </a:ext>
              </a:extLst>
            </p:cNvPr>
            <p:cNvSpPr/>
            <p:nvPr/>
          </p:nvSpPr>
          <p:spPr>
            <a:xfrm rot="10800000" flipH="1">
              <a:off x="8067687" y="4410622"/>
              <a:ext cx="4096128" cy="2447375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7010C4-11BA-4151-8532-E909E7C9FD24}"/>
              </a:ext>
            </a:extLst>
          </p:cNvPr>
          <p:cNvGrpSpPr/>
          <p:nvPr/>
        </p:nvGrpSpPr>
        <p:grpSpPr>
          <a:xfrm flipV="1">
            <a:off x="7963049" y="2029371"/>
            <a:ext cx="4240918" cy="2533885"/>
            <a:chOff x="7200900" y="3534428"/>
            <a:chExt cx="5562601" cy="332357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E31DA32-2DEA-4852-95DA-8DC9F5A3DC32}"/>
                </a:ext>
              </a:extLst>
            </p:cNvPr>
            <p:cNvSpPr/>
            <p:nvPr/>
          </p:nvSpPr>
          <p:spPr>
            <a:xfrm rot="10800000" flipH="1">
              <a:off x="7777322" y="4091297"/>
              <a:ext cx="4630579" cy="2766702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C4C6FB-EB61-4F87-ADCC-9C237F8B4498}"/>
                </a:ext>
              </a:extLst>
            </p:cNvPr>
            <p:cNvSpPr/>
            <p:nvPr/>
          </p:nvSpPr>
          <p:spPr>
            <a:xfrm rot="10800000" flipH="1">
              <a:off x="7509984" y="3848098"/>
              <a:ext cx="5037617" cy="300990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9985FFD-90CD-4E16-9BDA-6B24149DBEAB}"/>
                </a:ext>
              </a:extLst>
            </p:cNvPr>
            <p:cNvSpPr/>
            <p:nvPr/>
          </p:nvSpPr>
          <p:spPr>
            <a:xfrm rot="10800000" flipH="1">
              <a:off x="7200900" y="3534428"/>
              <a:ext cx="5562601" cy="332357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34B70A9-84D3-4972-B715-E85A5762288F}"/>
                </a:ext>
              </a:extLst>
            </p:cNvPr>
            <p:cNvSpPr/>
            <p:nvPr/>
          </p:nvSpPr>
          <p:spPr>
            <a:xfrm rot="10800000" flipH="1">
              <a:off x="8067687" y="4410622"/>
              <a:ext cx="4096128" cy="2447375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7474985-9085-445E-8082-F679861DAD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6096000" y="0"/>
            <a:ext cx="6107967" cy="2294745"/>
          </a:xfrm>
          <a:custGeom>
            <a:avLst/>
            <a:gdLst>
              <a:gd name="connsiteX0" fmla="*/ 0 w 10813140"/>
              <a:gd name="connsiteY0" fmla="*/ 0 h 2630261"/>
              <a:gd name="connsiteX1" fmla="*/ 10813140 w 10813140"/>
              <a:gd name="connsiteY1" fmla="*/ 0 h 2630261"/>
              <a:gd name="connsiteX2" fmla="*/ 10813140 w 10813140"/>
              <a:gd name="connsiteY2" fmla="*/ 2624029 h 2630261"/>
              <a:gd name="connsiteX3" fmla="*/ 10689721 w 10813140"/>
              <a:gd name="connsiteY3" fmla="*/ 2630261 h 2630261"/>
              <a:gd name="connsiteX4" fmla="*/ 1690965 w 10813140"/>
              <a:gd name="connsiteY4" fmla="*/ 2630261 h 2630261"/>
              <a:gd name="connsiteX5" fmla="*/ 0 w 10813140"/>
              <a:gd name="connsiteY5" fmla="*/ 939296 h 2630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13140" h="2630261">
                <a:moveTo>
                  <a:pt x="0" y="0"/>
                </a:moveTo>
                <a:lnTo>
                  <a:pt x="10813140" y="0"/>
                </a:lnTo>
                <a:lnTo>
                  <a:pt x="10813140" y="2624029"/>
                </a:lnTo>
                <a:lnTo>
                  <a:pt x="10689721" y="2630261"/>
                </a:lnTo>
                <a:lnTo>
                  <a:pt x="1690965" y="2630261"/>
                </a:lnTo>
                <a:cubicBezTo>
                  <a:pt x="757071" y="2630261"/>
                  <a:pt x="0" y="1873190"/>
                  <a:pt x="0" y="939296"/>
                </a:cubicBezTo>
                <a:close/>
              </a:path>
            </a:pathLst>
          </a:cu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D3378977-A2FF-438B-88A5-8B32C6CE88D2}"/>
              </a:ext>
            </a:extLst>
          </p:cNvPr>
          <p:cNvSpPr/>
          <p:nvPr/>
        </p:nvSpPr>
        <p:spPr>
          <a:xfrm>
            <a:off x="445233" y="2353690"/>
            <a:ext cx="10024533" cy="44191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703E45C-D02C-4692-8B22-752745BF2EFF}"/>
              </a:ext>
            </a:extLst>
          </p:cNvPr>
          <p:cNvSpPr txBox="1">
            <a:spLocks/>
          </p:cNvSpPr>
          <p:nvPr/>
        </p:nvSpPr>
        <p:spPr>
          <a:xfrm>
            <a:off x="0" y="144123"/>
            <a:ext cx="5950634" cy="460788"/>
          </a:xfrm>
          <a:prstGeom prst="rect">
            <a:avLst/>
          </a:prstGeom>
          <a:gradFill flip="none" rotWithShape="1">
            <a:gsLst>
              <a:gs pos="0">
                <a:srgbClr val="01023B"/>
              </a:gs>
              <a:gs pos="100000">
                <a:srgbClr val="E99757">
                  <a:lumMod val="97000"/>
                  <a:lumOff val="3000"/>
                </a:srgbClr>
              </a:gs>
              <a:gs pos="50000">
                <a:srgbClr val="A53F52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65" algn="just">
              <a:buSzPct val="90909"/>
              <a:tabLst>
                <a:tab pos="179070" algn="l"/>
              </a:tabLst>
            </a:pPr>
            <a:r>
              <a:rPr lang="en-GB" sz="1800" dirty="0">
                <a:solidFill>
                  <a:sysClr val="window" lastClr="FFFFFF"/>
                </a:solidFill>
                <a:latin typeface="Calibri" panose="020F0502020204030204"/>
              </a:rPr>
              <a:t>Accuracy Score of Algorithms</a:t>
            </a:r>
          </a:p>
        </p:txBody>
      </p:sp>
    </p:spTree>
    <p:extLst>
      <p:ext uri="{BB962C8B-B14F-4D97-AF65-F5344CB8AC3E}">
        <p14:creationId xmlns:p14="http://schemas.microsoft.com/office/powerpoint/2010/main" val="3003510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A1EA90B0-532D-4420-80FA-797DEBEE3C5B}"/>
              </a:ext>
            </a:extLst>
          </p:cNvPr>
          <p:cNvSpPr txBox="1">
            <a:spLocks/>
          </p:cNvSpPr>
          <p:nvPr/>
        </p:nvSpPr>
        <p:spPr>
          <a:xfrm>
            <a:off x="462828" y="136525"/>
            <a:ext cx="5170343" cy="708713"/>
          </a:xfrm>
          <a:prstGeom prst="rect">
            <a:avLst/>
          </a:prstGeom>
          <a:gradFill flip="none" rotWithShape="1">
            <a:gsLst>
              <a:gs pos="0">
                <a:srgbClr val="01023B"/>
              </a:gs>
              <a:gs pos="100000">
                <a:srgbClr val="E99757">
                  <a:lumMod val="97000"/>
                  <a:lumOff val="3000"/>
                </a:srgbClr>
              </a:gs>
              <a:gs pos="50000">
                <a:srgbClr val="A53F52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ysClr val="window" lastClr="FFFFFF"/>
                </a:solidFill>
                <a:latin typeface="Calibri" panose="020F0502020204030204"/>
              </a:rPr>
              <a:t>Deployment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E2CCC64-31C3-48B0-BDC0-D6A2314F8DE2}"/>
              </a:ext>
            </a:extLst>
          </p:cNvPr>
          <p:cNvSpPr txBox="1">
            <a:spLocks/>
          </p:cNvSpPr>
          <p:nvPr/>
        </p:nvSpPr>
        <p:spPr>
          <a:xfrm>
            <a:off x="462827" y="1344716"/>
            <a:ext cx="5170343" cy="708713"/>
          </a:xfrm>
          <a:prstGeom prst="rect">
            <a:avLst/>
          </a:prstGeom>
          <a:gradFill flip="none" rotWithShape="1">
            <a:gsLst>
              <a:gs pos="0">
                <a:srgbClr val="01023B"/>
              </a:gs>
              <a:gs pos="100000">
                <a:srgbClr val="E99757">
                  <a:lumMod val="97000"/>
                  <a:lumOff val="3000"/>
                </a:srgbClr>
              </a:gs>
              <a:gs pos="50000">
                <a:srgbClr val="A53F52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ysClr val="window" lastClr="FFFFFF"/>
                </a:solidFill>
                <a:latin typeface="Calibri" panose="020F0502020204030204"/>
              </a:rPr>
              <a:t>Summary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FE997B-78ED-4108-B40B-05B1A4B13B77}"/>
              </a:ext>
            </a:extLst>
          </p:cNvPr>
          <p:cNvSpPr/>
          <p:nvPr/>
        </p:nvSpPr>
        <p:spPr>
          <a:xfrm>
            <a:off x="420517" y="889490"/>
            <a:ext cx="104253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pc="-40" dirty="0">
                <a:latin typeface="Norasi"/>
                <a:cs typeface="LM Roman 10"/>
              </a:rPr>
              <a:t>For </a:t>
            </a:r>
            <a:r>
              <a:rPr lang="en-GB" spc="-5" dirty="0">
                <a:latin typeface="Norasi"/>
                <a:cs typeface="LM Roman 10"/>
              </a:rPr>
              <a:t>the </a:t>
            </a:r>
            <a:r>
              <a:rPr lang="en-GB" spc="-15" dirty="0">
                <a:latin typeface="Norasi"/>
                <a:cs typeface="LM Roman 10"/>
              </a:rPr>
              <a:t>deployment </a:t>
            </a:r>
            <a:r>
              <a:rPr lang="en-GB" spc="-5" dirty="0">
                <a:latin typeface="Norasi"/>
                <a:cs typeface="LM Roman 10"/>
              </a:rPr>
              <a:t>phase as it can </a:t>
            </a:r>
            <a:r>
              <a:rPr lang="en-GB" spc="-20" dirty="0">
                <a:latin typeface="Norasi"/>
                <a:cs typeface="LM Roman 10"/>
              </a:rPr>
              <a:t>vary </a:t>
            </a:r>
            <a:r>
              <a:rPr lang="en-GB" spc="-5" dirty="0">
                <a:latin typeface="Norasi"/>
                <a:cs typeface="LM Roman 10"/>
              </a:rPr>
              <a:t>from </a:t>
            </a:r>
            <a:r>
              <a:rPr lang="en-GB" dirty="0">
                <a:latin typeface="Norasi"/>
                <a:cs typeface="LM Roman 10"/>
              </a:rPr>
              <a:t>project </a:t>
            </a:r>
            <a:r>
              <a:rPr lang="en-GB" spc="-5" dirty="0">
                <a:latin typeface="Norasi"/>
                <a:cs typeface="LM Roman 10"/>
              </a:rPr>
              <a:t>to </a:t>
            </a:r>
            <a:r>
              <a:rPr lang="en-GB" dirty="0">
                <a:latin typeface="Norasi"/>
                <a:cs typeface="LM Roman 10"/>
              </a:rPr>
              <a:t>project </a:t>
            </a:r>
            <a:r>
              <a:rPr lang="en-GB" spc="-5" dirty="0">
                <a:latin typeface="Norasi"/>
                <a:cs typeface="LM Roman 10"/>
              </a:rPr>
              <a:t>a simple </a:t>
            </a:r>
            <a:r>
              <a:rPr lang="en-GB" spc="5" dirty="0">
                <a:latin typeface="Norasi"/>
                <a:cs typeface="LM Roman 10"/>
              </a:rPr>
              <a:t>pdf </a:t>
            </a:r>
            <a:r>
              <a:rPr lang="en-GB" dirty="0">
                <a:latin typeface="Norasi"/>
                <a:cs typeface="LM Roman 10"/>
              </a:rPr>
              <a:t>report </a:t>
            </a:r>
            <a:r>
              <a:rPr lang="en-GB" spc="-5" dirty="0">
                <a:latin typeface="Norasi"/>
                <a:cs typeface="LM Roman 10"/>
              </a:rPr>
              <a:t>has </a:t>
            </a:r>
            <a:r>
              <a:rPr lang="en-GB" dirty="0">
                <a:latin typeface="Norasi"/>
                <a:cs typeface="LM Roman 10"/>
              </a:rPr>
              <a:t>been  </a:t>
            </a:r>
            <a:r>
              <a:rPr lang="en-GB" spc="-5" dirty="0">
                <a:latin typeface="Norasi"/>
                <a:cs typeface="LM Roman 10"/>
              </a:rPr>
              <a:t>generated.</a:t>
            </a:r>
            <a:endParaRPr lang="en-PK" dirty="0">
              <a:latin typeface="Noras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ED849-50E4-477D-B1B8-CD6379AB8C96}"/>
              </a:ext>
            </a:extLst>
          </p:cNvPr>
          <p:cNvSpPr/>
          <p:nvPr/>
        </p:nvSpPr>
        <p:spPr>
          <a:xfrm>
            <a:off x="0" y="2101770"/>
            <a:ext cx="12192000" cy="4849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lvl="3" indent="-177800" algn="just">
              <a:lnSpc>
                <a:spcPct val="100000"/>
              </a:lnSpc>
              <a:spcBef>
                <a:spcPts val="740"/>
              </a:spcBef>
              <a:buChar char="•"/>
              <a:tabLst>
                <a:tab pos="359410" algn="l"/>
              </a:tabLst>
            </a:pPr>
            <a:r>
              <a:rPr lang="en-GB" spc="-5" dirty="0">
                <a:latin typeface="Norasi"/>
                <a:cs typeface="LM Roman 10"/>
              </a:rPr>
              <a:t>Seattle road </a:t>
            </a:r>
            <a:r>
              <a:rPr lang="en-GB" spc="-10" dirty="0">
                <a:latin typeface="Norasi"/>
                <a:cs typeface="LM Roman 10"/>
              </a:rPr>
              <a:t>accidents </a:t>
            </a:r>
            <a:r>
              <a:rPr lang="en-GB" spc="-5" dirty="0">
                <a:latin typeface="Norasi"/>
                <a:cs typeface="LM Roman 10"/>
              </a:rPr>
              <a:t>data has </a:t>
            </a:r>
            <a:r>
              <a:rPr lang="en-GB" dirty="0">
                <a:latin typeface="Norasi"/>
                <a:cs typeface="LM Roman 10"/>
              </a:rPr>
              <a:t>been </a:t>
            </a:r>
            <a:r>
              <a:rPr lang="en-GB" spc="-5" dirty="0">
                <a:latin typeface="Norasi"/>
                <a:cs typeface="LM Roman 10"/>
              </a:rPr>
              <a:t>analysed in order to get useful </a:t>
            </a:r>
            <a:r>
              <a:rPr lang="en-GB" spc="-10" dirty="0">
                <a:latin typeface="Norasi"/>
                <a:cs typeface="LM Roman 10"/>
              </a:rPr>
              <a:t>insights.</a:t>
            </a:r>
            <a:endParaRPr lang="en-GB" dirty="0">
              <a:latin typeface="Norasi"/>
              <a:cs typeface="LM Roman 10"/>
            </a:endParaRPr>
          </a:p>
          <a:p>
            <a:pPr marL="358775" marR="5080" lvl="3" indent="-177165" algn="just">
              <a:lnSpc>
                <a:spcPct val="102600"/>
              </a:lnSpc>
              <a:buChar char="•"/>
              <a:tabLst>
                <a:tab pos="359410" algn="l"/>
              </a:tabLst>
            </a:pPr>
            <a:r>
              <a:rPr lang="en-GB" spc="-10" dirty="0">
                <a:latin typeface="Norasi"/>
                <a:cs typeface="LM Roman 10"/>
              </a:rPr>
              <a:t>The </a:t>
            </a:r>
            <a:r>
              <a:rPr lang="en-GB" spc="-5" dirty="0">
                <a:latin typeface="Norasi"/>
                <a:cs typeface="LM Roman 10"/>
              </a:rPr>
              <a:t>data </a:t>
            </a:r>
            <a:r>
              <a:rPr lang="en-GB" spc="-10" dirty="0">
                <a:latin typeface="Norasi"/>
                <a:cs typeface="LM Roman 10"/>
              </a:rPr>
              <a:t>contains multiple </a:t>
            </a:r>
            <a:r>
              <a:rPr lang="en-GB" spc="-5" dirty="0">
                <a:latin typeface="Norasi"/>
                <a:cs typeface="LM Roman 10"/>
              </a:rPr>
              <a:t>attributes e.g. </a:t>
            </a:r>
            <a:r>
              <a:rPr lang="en-GB" spc="-10" dirty="0">
                <a:latin typeface="Norasi"/>
                <a:cs typeface="LM Roman 10"/>
              </a:rPr>
              <a:t>accident </a:t>
            </a:r>
            <a:r>
              <a:rPr lang="en-GB" spc="-25" dirty="0">
                <a:latin typeface="Norasi"/>
                <a:cs typeface="LM Roman 10"/>
              </a:rPr>
              <a:t>severity, </a:t>
            </a:r>
            <a:r>
              <a:rPr lang="en-GB" spc="-5" dirty="0">
                <a:latin typeface="Norasi"/>
                <a:cs typeface="LM Roman 10"/>
              </a:rPr>
              <a:t>collision type, coordinates of</a:t>
            </a:r>
            <a:r>
              <a:rPr lang="en-GB" spc="-130" dirty="0">
                <a:latin typeface="Norasi"/>
                <a:cs typeface="LM Roman 10"/>
              </a:rPr>
              <a:t> </a:t>
            </a:r>
            <a:r>
              <a:rPr lang="en-GB" spc="-5" dirty="0">
                <a:latin typeface="Norasi"/>
                <a:cs typeface="LM Roman 10"/>
              </a:rPr>
              <a:t>the  </a:t>
            </a:r>
            <a:r>
              <a:rPr lang="en-GB" spc="-10" dirty="0">
                <a:latin typeface="Norasi"/>
                <a:cs typeface="LM Roman 10"/>
              </a:rPr>
              <a:t>incident, </a:t>
            </a:r>
            <a:r>
              <a:rPr lang="en-GB" spc="-5" dirty="0">
                <a:latin typeface="Norasi"/>
                <a:cs typeface="LM Roman 10"/>
              </a:rPr>
              <a:t>date and time of the </a:t>
            </a:r>
            <a:r>
              <a:rPr lang="en-GB" spc="-10" dirty="0">
                <a:latin typeface="Norasi"/>
                <a:cs typeface="LM Roman 10"/>
              </a:rPr>
              <a:t>incident, weather </a:t>
            </a:r>
            <a:r>
              <a:rPr lang="en-GB" spc="-5" dirty="0">
                <a:latin typeface="Norasi"/>
                <a:cs typeface="LM Roman 10"/>
              </a:rPr>
              <a:t>and road conditions, address types, no of  persons injured and property damage and </a:t>
            </a:r>
            <a:r>
              <a:rPr lang="en-GB" spc="-15" dirty="0">
                <a:latin typeface="Norasi"/>
                <a:cs typeface="LM Roman 10"/>
              </a:rPr>
              <a:t>many </a:t>
            </a:r>
            <a:r>
              <a:rPr lang="en-GB" spc="-5" dirty="0">
                <a:latin typeface="Norasi"/>
                <a:cs typeface="LM Roman 10"/>
              </a:rPr>
              <a:t>other attributes.</a:t>
            </a:r>
            <a:endParaRPr lang="en-GB" dirty="0">
              <a:latin typeface="Norasi"/>
              <a:cs typeface="LM Roman 10"/>
            </a:endParaRPr>
          </a:p>
          <a:p>
            <a:pPr marL="358775" lvl="3" indent="-177800" algn="just">
              <a:lnSpc>
                <a:spcPct val="100000"/>
              </a:lnSpc>
              <a:spcBef>
                <a:spcPts val="35"/>
              </a:spcBef>
              <a:buChar char="•"/>
              <a:tabLst>
                <a:tab pos="359410" algn="l"/>
              </a:tabLst>
            </a:pPr>
            <a:r>
              <a:rPr lang="en-GB" spc="-5" dirty="0">
                <a:latin typeface="Norasi"/>
                <a:cs typeface="LM Roman 10"/>
              </a:rPr>
              <a:t>There are </a:t>
            </a:r>
            <a:r>
              <a:rPr lang="en-GB" spc="-30" dirty="0">
                <a:latin typeface="Norasi"/>
                <a:cs typeface="LM Roman 10"/>
              </a:rPr>
              <a:t>two </a:t>
            </a:r>
            <a:r>
              <a:rPr lang="en-GB" spc="-10" dirty="0">
                <a:latin typeface="Norasi"/>
                <a:cs typeface="LM Roman 10"/>
              </a:rPr>
              <a:t>accident </a:t>
            </a:r>
            <a:r>
              <a:rPr lang="en-GB" spc="-15" dirty="0">
                <a:latin typeface="Norasi"/>
                <a:cs typeface="LM Roman 10"/>
              </a:rPr>
              <a:t>severity </a:t>
            </a:r>
            <a:r>
              <a:rPr lang="en-GB" spc="-10" dirty="0">
                <a:latin typeface="Norasi"/>
                <a:cs typeface="LM Roman 10"/>
              </a:rPr>
              <a:t>types mentioned </a:t>
            </a:r>
            <a:r>
              <a:rPr lang="en-GB" spc="-5" dirty="0">
                <a:latin typeface="Norasi"/>
                <a:cs typeface="LM Roman 10"/>
              </a:rPr>
              <a:t>in the dataset</a:t>
            </a:r>
            <a:r>
              <a:rPr lang="en-GB" spc="45" dirty="0">
                <a:latin typeface="Norasi"/>
                <a:cs typeface="LM Roman 10"/>
              </a:rPr>
              <a:t> </a:t>
            </a:r>
            <a:r>
              <a:rPr lang="en-GB" spc="-5" dirty="0">
                <a:latin typeface="Norasi"/>
                <a:cs typeface="LM Roman 10"/>
              </a:rPr>
              <a:t>i.e.</a:t>
            </a:r>
            <a:endParaRPr lang="en-GB" dirty="0">
              <a:latin typeface="Norasi"/>
              <a:cs typeface="LM Roman 10"/>
            </a:endParaRPr>
          </a:p>
          <a:p>
            <a:pPr marL="663575" lvl="4" indent="-149860" algn="just">
              <a:lnSpc>
                <a:spcPct val="100000"/>
              </a:lnSpc>
              <a:spcBef>
                <a:spcPts val="35"/>
              </a:spcBef>
              <a:buFont typeface="LM Roman 10"/>
              <a:buChar char="–"/>
              <a:tabLst>
                <a:tab pos="664210" algn="l"/>
              </a:tabLst>
            </a:pPr>
            <a:r>
              <a:rPr lang="en-GB" spc="-5" dirty="0">
                <a:latin typeface="Norasi"/>
                <a:cs typeface="LM Roman 10"/>
              </a:rPr>
              <a:t>Property damage only</a:t>
            </a:r>
            <a:r>
              <a:rPr lang="en-GB" spc="-10" dirty="0">
                <a:latin typeface="Norasi"/>
                <a:cs typeface="LM Roman 10"/>
              </a:rPr>
              <a:t> </a:t>
            </a:r>
            <a:r>
              <a:rPr lang="en-GB" spc="-5" dirty="0">
                <a:latin typeface="Norasi"/>
                <a:cs typeface="LM Roman 10"/>
              </a:rPr>
              <a:t>collision(1)</a:t>
            </a:r>
            <a:endParaRPr lang="en-GB" dirty="0">
              <a:latin typeface="Norasi"/>
              <a:cs typeface="LM Roman 10"/>
            </a:endParaRPr>
          </a:p>
          <a:p>
            <a:pPr marL="663575" lvl="4" indent="-149860" algn="just">
              <a:lnSpc>
                <a:spcPct val="100000"/>
              </a:lnSpc>
              <a:spcBef>
                <a:spcPts val="35"/>
              </a:spcBef>
              <a:buFont typeface="LM Roman 10"/>
              <a:buChar char="–"/>
              <a:tabLst>
                <a:tab pos="664210" algn="l"/>
              </a:tabLst>
            </a:pPr>
            <a:r>
              <a:rPr lang="en-GB" spc="-5" dirty="0">
                <a:latin typeface="Norasi"/>
                <a:cs typeface="LM Roman 10"/>
              </a:rPr>
              <a:t>Injury</a:t>
            </a:r>
            <a:r>
              <a:rPr lang="en-GB" spc="-10" dirty="0">
                <a:latin typeface="Norasi"/>
                <a:cs typeface="LM Roman 10"/>
              </a:rPr>
              <a:t> </a:t>
            </a:r>
            <a:r>
              <a:rPr lang="en-GB" spc="-5" dirty="0">
                <a:latin typeface="Norasi"/>
                <a:cs typeface="LM Roman 10"/>
              </a:rPr>
              <a:t>collision(2)</a:t>
            </a:r>
            <a:endParaRPr lang="en-GB" dirty="0">
              <a:latin typeface="Norasi"/>
              <a:cs typeface="LM Roman 10"/>
            </a:endParaRPr>
          </a:p>
          <a:p>
            <a:pPr marL="358775" marR="5080" lvl="3" indent="-177165" algn="just">
              <a:lnSpc>
                <a:spcPct val="102699"/>
              </a:lnSpc>
              <a:buChar char="•"/>
              <a:tabLst>
                <a:tab pos="359410" algn="l"/>
              </a:tabLst>
            </a:pPr>
            <a:r>
              <a:rPr lang="en-GB" spc="-5" dirty="0">
                <a:latin typeface="Norasi"/>
                <a:cs typeface="LM Roman 10"/>
              </a:rPr>
              <a:t>All the mandatory Cross-industry standard </a:t>
            </a:r>
            <a:r>
              <a:rPr lang="en-GB" dirty="0">
                <a:latin typeface="Norasi"/>
                <a:cs typeface="LM Roman 10"/>
              </a:rPr>
              <a:t>process </a:t>
            </a:r>
            <a:r>
              <a:rPr lang="en-GB" spc="-5" dirty="0">
                <a:latin typeface="Norasi"/>
                <a:cs typeface="LM Roman 10"/>
              </a:rPr>
              <a:t>for data mining </a:t>
            </a:r>
            <a:r>
              <a:rPr lang="en-GB" spc="-10" dirty="0">
                <a:latin typeface="Norasi"/>
                <a:cs typeface="LM Roman 10"/>
              </a:rPr>
              <a:t>CRISP-DM </a:t>
            </a:r>
            <a:r>
              <a:rPr lang="en-GB" spc="-5" dirty="0">
                <a:latin typeface="Norasi"/>
                <a:cs typeface="LM Roman 10"/>
              </a:rPr>
              <a:t>phases are  </a:t>
            </a:r>
            <a:r>
              <a:rPr lang="en-GB" spc="-15" dirty="0">
                <a:latin typeface="Norasi"/>
                <a:cs typeface="LM Roman 10"/>
              </a:rPr>
              <a:t>covered </a:t>
            </a:r>
            <a:r>
              <a:rPr lang="en-GB" spc="-5" dirty="0">
                <a:latin typeface="Norasi"/>
                <a:cs typeface="LM Roman 10"/>
              </a:rPr>
              <a:t>in this </a:t>
            </a:r>
            <a:r>
              <a:rPr lang="en-GB" dirty="0">
                <a:latin typeface="Norasi"/>
                <a:cs typeface="LM Roman 10"/>
              </a:rPr>
              <a:t>report </a:t>
            </a:r>
            <a:r>
              <a:rPr lang="en-GB" spc="-15" dirty="0">
                <a:latin typeface="Norasi"/>
                <a:cs typeface="LM Roman 10"/>
              </a:rPr>
              <a:t>which </a:t>
            </a:r>
            <a:r>
              <a:rPr lang="en-GB" spc="-10" dirty="0">
                <a:latin typeface="Norasi"/>
                <a:cs typeface="LM Roman 10"/>
              </a:rPr>
              <a:t>contains </a:t>
            </a:r>
            <a:r>
              <a:rPr lang="en-GB" spc="-5" dirty="0">
                <a:latin typeface="Norasi"/>
                <a:cs typeface="LM Roman 10"/>
              </a:rPr>
              <a:t>the</a:t>
            </a:r>
            <a:r>
              <a:rPr lang="en-GB" spc="10" dirty="0">
                <a:latin typeface="Norasi"/>
                <a:cs typeface="LM Roman 10"/>
              </a:rPr>
              <a:t> </a:t>
            </a:r>
            <a:r>
              <a:rPr lang="en-GB" spc="-10" dirty="0">
                <a:latin typeface="Norasi"/>
                <a:cs typeface="LM Roman 10"/>
              </a:rPr>
              <a:t>following:</a:t>
            </a:r>
            <a:endParaRPr lang="en-GB" dirty="0">
              <a:latin typeface="Norasi"/>
              <a:cs typeface="LM Roman 10"/>
            </a:endParaRPr>
          </a:p>
          <a:p>
            <a:pPr marL="663575" lvl="4" indent="-149860">
              <a:lnSpc>
                <a:spcPct val="100000"/>
              </a:lnSpc>
              <a:spcBef>
                <a:spcPts val="35"/>
              </a:spcBef>
              <a:buFont typeface="LM Roman 10"/>
              <a:buChar char="–"/>
              <a:tabLst>
                <a:tab pos="664210" algn="l"/>
              </a:tabLst>
            </a:pPr>
            <a:r>
              <a:rPr lang="en-GB" spc="-5" dirty="0">
                <a:latin typeface="Norasi"/>
                <a:cs typeface="LM Roman 10"/>
              </a:rPr>
              <a:t>Business</a:t>
            </a:r>
            <a:r>
              <a:rPr lang="en-GB" spc="-10" dirty="0">
                <a:latin typeface="Norasi"/>
                <a:cs typeface="LM Roman 10"/>
              </a:rPr>
              <a:t> </a:t>
            </a:r>
            <a:r>
              <a:rPr lang="en-GB" spc="-5" dirty="0">
                <a:latin typeface="Norasi"/>
                <a:cs typeface="LM Roman 10"/>
              </a:rPr>
              <a:t>Understanding</a:t>
            </a:r>
            <a:endParaRPr lang="en-GB" dirty="0">
              <a:latin typeface="Norasi"/>
              <a:cs typeface="LM Roman 10"/>
            </a:endParaRPr>
          </a:p>
          <a:p>
            <a:pPr marL="663575" lvl="4" indent="-149860">
              <a:lnSpc>
                <a:spcPct val="100000"/>
              </a:lnSpc>
              <a:spcBef>
                <a:spcPts val="35"/>
              </a:spcBef>
              <a:buFont typeface="LM Roman 10"/>
              <a:buChar char="–"/>
              <a:tabLst>
                <a:tab pos="664210" algn="l"/>
              </a:tabLst>
            </a:pPr>
            <a:r>
              <a:rPr lang="en-GB" spc="-5" dirty="0">
                <a:latin typeface="Norasi"/>
                <a:cs typeface="LM Roman 10"/>
              </a:rPr>
              <a:t>Data</a:t>
            </a:r>
            <a:r>
              <a:rPr lang="en-GB" spc="-10" dirty="0">
                <a:latin typeface="Norasi"/>
                <a:cs typeface="LM Roman 10"/>
              </a:rPr>
              <a:t> </a:t>
            </a:r>
            <a:r>
              <a:rPr lang="en-GB" spc="-5" dirty="0">
                <a:latin typeface="Norasi"/>
                <a:cs typeface="LM Roman 10"/>
              </a:rPr>
              <a:t>Understanding</a:t>
            </a:r>
            <a:endParaRPr lang="en-GB" dirty="0">
              <a:latin typeface="Norasi"/>
              <a:cs typeface="LM Roman 10"/>
            </a:endParaRPr>
          </a:p>
          <a:p>
            <a:pPr marL="663575" lvl="4" indent="-149860">
              <a:lnSpc>
                <a:spcPct val="100000"/>
              </a:lnSpc>
              <a:spcBef>
                <a:spcPts val="35"/>
              </a:spcBef>
              <a:buFont typeface="LM Roman 10"/>
              <a:buChar char="–"/>
              <a:tabLst>
                <a:tab pos="664210" algn="l"/>
              </a:tabLst>
            </a:pPr>
            <a:r>
              <a:rPr lang="en-GB" spc="-5" dirty="0">
                <a:latin typeface="Norasi"/>
                <a:cs typeface="LM Roman 10"/>
              </a:rPr>
              <a:t>Data</a:t>
            </a:r>
            <a:r>
              <a:rPr lang="en-GB" spc="-10" dirty="0">
                <a:latin typeface="Norasi"/>
                <a:cs typeface="LM Roman 10"/>
              </a:rPr>
              <a:t> </a:t>
            </a:r>
            <a:r>
              <a:rPr lang="en-GB" spc="-5" dirty="0">
                <a:latin typeface="Norasi"/>
                <a:cs typeface="LM Roman 10"/>
              </a:rPr>
              <a:t>Preparation</a:t>
            </a:r>
            <a:endParaRPr lang="en-GB" dirty="0">
              <a:latin typeface="Norasi"/>
              <a:cs typeface="LM Roman 10"/>
            </a:endParaRPr>
          </a:p>
          <a:p>
            <a:pPr marL="663575" lvl="4" indent="-149860">
              <a:lnSpc>
                <a:spcPct val="100000"/>
              </a:lnSpc>
              <a:spcBef>
                <a:spcPts val="35"/>
              </a:spcBef>
              <a:buFont typeface="LM Roman 10"/>
              <a:buChar char="–"/>
              <a:tabLst>
                <a:tab pos="664210" algn="l"/>
              </a:tabLst>
            </a:pPr>
            <a:r>
              <a:rPr lang="en-GB" spc="-5" dirty="0">
                <a:latin typeface="Norasi"/>
                <a:cs typeface="LM Roman 10"/>
              </a:rPr>
              <a:t>Modelling</a:t>
            </a:r>
            <a:endParaRPr lang="en-GB" dirty="0">
              <a:latin typeface="Norasi"/>
              <a:cs typeface="LM Roman 10"/>
            </a:endParaRPr>
          </a:p>
          <a:p>
            <a:pPr marL="663575" lvl="4" indent="-149860">
              <a:lnSpc>
                <a:spcPct val="100000"/>
              </a:lnSpc>
              <a:spcBef>
                <a:spcPts val="35"/>
              </a:spcBef>
              <a:buFont typeface="LM Roman 10"/>
              <a:buChar char="–"/>
              <a:tabLst>
                <a:tab pos="664210" algn="l"/>
              </a:tabLst>
            </a:pPr>
            <a:r>
              <a:rPr lang="en-GB" spc="-15" dirty="0">
                <a:latin typeface="Norasi"/>
                <a:cs typeface="LM Roman 10"/>
              </a:rPr>
              <a:t>Evaluation</a:t>
            </a:r>
            <a:endParaRPr lang="en-GB" dirty="0">
              <a:latin typeface="Norasi"/>
              <a:cs typeface="LM Roman 10"/>
            </a:endParaRPr>
          </a:p>
          <a:p>
            <a:pPr marL="663575" lvl="4" indent="-149860">
              <a:lnSpc>
                <a:spcPct val="100000"/>
              </a:lnSpc>
              <a:spcBef>
                <a:spcPts val="35"/>
              </a:spcBef>
              <a:buFont typeface="LM Roman 10"/>
              <a:buChar char="–"/>
              <a:tabLst>
                <a:tab pos="664210" algn="l"/>
              </a:tabLst>
            </a:pPr>
            <a:r>
              <a:rPr lang="en-GB" spc="-15" dirty="0">
                <a:latin typeface="Norasi"/>
                <a:cs typeface="LM Roman 10"/>
              </a:rPr>
              <a:t>Deployment</a:t>
            </a:r>
            <a:endParaRPr lang="en-GB" dirty="0">
              <a:latin typeface="Norasi"/>
              <a:cs typeface="LM Roman 10"/>
            </a:endParaRPr>
          </a:p>
          <a:p>
            <a:pPr marL="358775" marR="5080" lvl="3" indent="-177165">
              <a:lnSpc>
                <a:spcPct val="102600"/>
              </a:lnSpc>
              <a:buChar char="•"/>
              <a:tabLst>
                <a:tab pos="359410" algn="l"/>
              </a:tabLst>
            </a:pPr>
            <a:r>
              <a:rPr lang="en-GB" spc="-5" dirty="0">
                <a:latin typeface="Norasi"/>
                <a:cs typeface="LM Roman 10"/>
              </a:rPr>
              <a:t>In the Modelling phase, four algorithms </a:t>
            </a:r>
            <a:r>
              <a:rPr lang="en-GB" spc="-15" dirty="0">
                <a:latin typeface="Norasi"/>
                <a:cs typeface="LM Roman 10"/>
              </a:rPr>
              <a:t>were </a:t>
            </a:r>
            <a:r>
              <a:rPr lang="en-GB" spc="-5" dirty="0">
                <a:latin typeface="Norasi"/>
                <a:cs typeface="LM Roman 10"/>
              </a:rPr>
              <a:t>selected where the target class </a:t>
            </a:r>
            <a:r>
              <a:rPr lang="en-GB" spc="-15" dirty="0">
                <a:latin typeface="Norasi"/>
                <a:cs typeface="LM Roman 10"/>
              </a:rPr>
              <a:t>was </a:t>
            </a:r>
            <a:r>
              <a:rPr lang="en-GB" spc="-10" dirty="0">
                <a:latin typeface="Norasi"/>
                <a:cs typeface="LM Roman 10"/>
              </a:rPr>
              <a:t>“accident  </a:t>
            </a:r>
            <a:r>
              <a:rPr lang="en-GB" spc="-30" dirty="0">
                <a:latin typeface="Norasi"/>
                <a:cs typeface="LM Roman 10"/>
              </a:rPr>
              <a:t>severity”.</a:t>
            </a:r>
            <a:endParaRPr lang="en-GB" dirty="0">
              <a:latin typeface="Norasi"/>
              <a:cs typeface="LM Roman 10"/>
            </a:endParaRPr>
          </a:p>
          <a:p>
            <a:pPr marL="358775" marR="5080" lvl="3" indent="-177165">
              <a:lnSpc>
                <a:spcPct val="102699"/>
              </a:lnSpc>
              <a:buChar char="•"/>
              <a:tabLst>
                <a:tab pos="359410" algn="l"/>
              </a:tabLst>
            </a:pPr>
            <a:r>
              <a:rPr lang="en-GB" spc="-5" dirty="0">
                <a:latin typeface="Norasi"/>
                <a:cs typeface="LM Roman 10"/>
              </a:rPr>
              <a:t>Based</a:t>
            </a:r>
            <a:r>
              <a:rPr lang="en-GB" spc="-50" dirty="0">
                <a:latin typeface="Norasi"/>
                <a:cs typeface="LM Roman 10"/>
              </a:rPr>
              <a:t> </a:t>
            </a:r>
            <a:r>
              <a:rPr lang="en-GB" spc="-5" dirty="0">
                <a:latin typeface="Norasi"/>
                <a:cs typeface="LM Roman 10"/>
              </a:rPr>
              <a:t>on</a:t>
            </a:r>
            <a:r>
              <a:rPr lang="en-GB" spc="-45" dirty="0">
                <a:latin typeface="Norasi"/>
                <a:cs typeface="LM Roman 10"/>
              </a:rPr>
              <a:t> </a:t>
            </a:r>
            <a:r>
              <a:rPr lang="en-GB" spc="-5" dirty="0">
                <a:latin typeface="Norasi"/>
                <a:cs typeface="LM Roman 10"/>
              </a:rPr>
              <a:t>the</a:t>
            </a:r>
            <a:r>
              <a:rPr lang="en-GB" spc="-45" dirty="0">
                <a:latin typeface="Norasi"/>
                <a:cs typeface="LM Roman 10"/>
              </a:rPr>
              <a:t> </a:t>
            </a:r>
            <a:r>
              <a:rPr lang="en-GB" spc="-5" dirty="0">
                <a:latin typeface="Norasi"/>
                <a:cs typeface="LM Roman 10"/>
              </a:rPr>
              <a:t>predictions,</a:t>
            </a:r>
            <a:r>
              <a:rPr lang="en-GB" spc="-35" dirty="0">
                <a:latin typeface="Norasi"/>
                <a:cs typeface="LM Roman 10"/>
              </a:rPr>
              <a:t> </a:t>
            </a:r>
            <a:r>
              <a:rPr lang="en-GB" spc="-5" dirty="0">
                <a:latin typeface="Norasi"/>
                <a:cs typeface="LM Roman 10"/>
              </a:rPr>
              <a:t>“Logistic</a:t>
            </a:r>
            <a:r>
              <a:rPr lang="en-GB" spc="-50" dirty="0">
                <a:latin typeface="Norasi"/>
                <a:cs typeface="LM Roman 10"/>
              </a:rPr>
              <a:t> </a:t>
            </a:r>
            <a:r>
              <a:rPr lang="en-GB" spc="-5" dirty="0">
                <a:latin typeface="Norasi"/>
                <a:cs typeface="LM Roman 10"/>
              </a:rPr>
              <a:t>Regression”</a:t>
            </a:r>
            <a:r>
              <a:rPr lang="en-GB" spc="-45" dirty="0">
                <a:latin typeface="Norasi"/>
                <a:cs typeface="LM Roman 10"/>
              </a:rPr>
              <a:t> </a:t>
            </a:r>
            <a:r>
              <a:rPr lang="en-GB" spc="-10" dirty="0">
                <a:latin typeface="Norasi"/>
                <a:cs typeface="LM Roman 10"/>
              </a:rPr>
              <a:t>relatively</a:t>
            </a:r>
            <a:r>
              <a:rPr lang="en-GB" spc="-45" dirty="0">
                <a:latin typeface="Norasi"/>
                <a:cs typeface="LM Roman 10"/>
              </a:rPr>
              <a:t> </a:t>
            </a:r>
            <a:r>
              <a:rPr lang="en-GB" spc="-5" dirty="0">
                <a:latin typeface="Norasi"/>
                <a:cs typeface="LM Roman 10"/>
              </a:rPr>
              <a:t>performed</a:t>
            </a:r>
            <a:r>
              <a:rPr lang="en-GB" spc="-45" dirty="0">
                <a:latin typeface="Norasi"/>
                <a:cs typeface="LM Roman 10"/>
              </a:rPr>
              <a:t> </a:t>
            </a:r>
            <a:r>
              <a:rPr lang="en-GB" dirty="0">
                <a:latin typeface="Norasi"/>
                <a:cs typeface="LM Roman 10"/>
              </a:rPr>
              <a:t>better</a:t>
            </a:r>
            <a:r>
              <a:rPr lang="en-GB" spc="-50" dirty="0">
                <a:latin typeface="Norasi"/>
                <a:cs typeface="LM Roman 10"/>
              </a:rPr>
              <a:t> </a:t>
            </a:r>
            <a:r>
              <a:rPr lang="en-GB" spc="-10" dirty="0">
                <a:latin typeface="Norasi"/>
                <a:cs typeface="LM Roman 10"/>
              </a:rPr>
              <a:t>among</a:t>
            </a:r>
            <a:r>
              <a:rPr lang="en-GB" spc="-45" dirty="0">
                <a:latin typeface="Norasi"/>
                <a:cs typeface="LM Roman 10"/>
              </a:rPr>
              <a:t> </a:t>
            </a:r>
            <a:r>
              <a:rPr lang="en-GB" spc="-5" dirty="0">
                <a:latin typeface="Norasi"/>
                <a:cs typeface="LM Roman 10"/>
              </a:rPr>
              <a:t>the</a:t>
            </a:r>
            <a:r>
              <a:rPr lang="en-GB" spc="-45" dirty="0">
                <a:latin typeface="Norasi"/>
                <a:cs typeface="LM Roman 10"/>
              </a:rPr>
              <a:t> </a:t>
            </a:r>
            <a:r>
              <a:rPr lang="en-GB" spc="-5" dirty="0">
                <a:latin typeface="Norasi"/>
                <a:cs typeface="LM Roman 10"/>
              </a:rPr>
              <a:t>others  </a:t>
            </a:r>
            <a:r>
              <a:rPr lang="en-GB" spc="-15" dirty="0">
                <a:latin typeface="Norasi"/>
                <a:cs typeface="LM Roman 10"/>
              </a:rPr>
              <a:t>having </a:t>
            </a:r>
            <a:r>
              <a:rPr lang="en-GB" spc="-5" dirty="0">
                <a:latin typeface="Norasi"/>
                <a:cs typeface="LM Roman 10"/>
              </a:rPr>
              <a:t>the accuracy percentage of</a:t>
            </a:r>
            <a:r>
              <a:rPr lang="en-GB" dirty="0">
                <a:latin typeface="Norasi"/>
                <a:cs typeface="LM Roman 10"/>
              </a:rPr>
              <a:t> </a:t>
            </a:r>
            <a:r>
              <a:rPr lang="en-GB" spc="-10" dirty="0">
                <a:latin typeface="Norasi"/>
                <a:cs typeface="LM Roman 10"/>
              </a:rPr>
              <a:t>approx.76%.</a:t>
            </a:r>
            <a:endParaRPr lang="en-GB" dirty="0">
              <a:latin typeface="Norasi"/>
              <a:cs typeface="LM Roman 10"/>
            </a:endParaRPr>
          </a:p>
        </p:txBody>
      </p:sp>
    </p:spTree>
    <p:extLst>
      <p:ext uri="{BB962C8B-B14F-4D97-AF65-F5344CB8AC3E}">
        <p14:creationId xmlns:p14="http://schemas.microsoft.com/office/powerpoint/2010/main" val="4150006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45E000-D66B-4804-B63C-50C2E33C8A92}"/>
              </a:ext>
            </a:extLst>
          </p:cNvPr>
          <p:cNvSpPr/>
          <p:nvPr/>
        </p:nvSpPr>
        <p:spPr>
          <a:xfrm>
            <a:off x="180590" y="963771"/>
            <a:ext cx="11581349" cy="26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705"/>
              </a:spcBef>
            </a:pPr>
            <a:r>
              <a:rPr lang="en-GB" spc="-5" dirty="0">
                <a:latin typeface="Norasi"/>
                <a:cs typeface="LM Roman 10"/>
              </a:rPr>
              <a:t>Based</a:t>
            </a:r>
            <a:r>
              <a:rPr lang="en-GB" spc="-100" dirty="0">
                <a:latin typeface="Norasi"/>
                <a:cs typeface="LM Roman 10"/>
              </a:rPr>
              <a:t> </a:t>
            </a:r>
            <a:r>
              <a:rPr lang="en-GB" spc="-5" dirty="0">
                <a:latin typeface="Norasi"/>
                <a:cs typeface="LM Roman 10"/>
              </a:rPr>
              <a:t>on</a:t>
            </a:r>
            <a:r>
              <a:rPr lang="en-GB" spc="-95" dirty="0">
                <a:latin typeface="Norasi"/>
                <a:cs typeface="LM Roman 10"/>
              </a:rPr>
              <a:t> </a:t>
            </a:r>
            <a:r>
              <a:rPr lang="en-GB" spc="-5" dirty="0">
                <a:latin typeface="Norasi"/>
                <a:cs typeface="LM Roman 10"/>
              </a:rPr>
              <a:t>the</a:t>
            </a:r>
            <a:r>
              <a:rPr lang="en-GB" spc="-95" dirty="0">
                <a:latin typeface="Norasi"/>
                <a:cs typeface="LM Roman 10"/>
              </a:rPr>
              <a:t> </a:t>
            </a:r>
            <a:r>
              <a:rPr lang="en-GB" spc="-5" dirty="0">
                <a:latin typeface="Norasi"/>
                <a:cs typeface="LM Roman 10"/>
              </a:rPr>
              <a:t>selected</a:t>
            </a:r>
            <a:r>
              <a:rPr lang="en-GB" spc="-100" dirty="0">
                <a:latin typeface="Norasi"/>
                <a:cs typeface="LM Roman 10"/>
              </a:rPr>
              <a:t> </a:t>
            </a:r>
            <a:r>
              <a:rPr lang="en-GB" spc="-5" dirty="0">
                <a:latin typeface="Norasi"/>
                <a:cs typeface="LM Roman 10"/>
              </a:rPr>
              <a:t>dataset(features)</a:t>
            </a:r>
            <a:r>
              <a:rPr lang="en-GB" spc="-95" dirty="0">
                <a:latin typeface="Norasi"/>
                <a:cs typeface="LM Roman 10"/>
              </a:rPr>
              <a:t> </a:t>
            </a:r>
            <a:r>
              <a:rPr lang="en-GB" spc="-5" dirty="0">
                <a:latin typeface="Norasi"/>
                <a:cs typeface="LM Roman 10"/>
              </a:rPr>
              <a:t>for</a:t>
            </a:r>
            <a:r>
              <a:rPr lang="en-GB" spc="-95" dirty="0">
                <a:latin typeface="Norasi"/>
                <a:cs typeface="LM Roman 10"/>
              </a:rPr>
              <a:t> </a:t>
            </a:r>
            <a:r>
              <a:rPr lang="en-GB" spc="-5" dirty="0">
                <a:latin typeface="Norasi"/>
                <a:cs typeface="LM Roman 10"/>
              </a:rPr>
              <a:t>this</a:t>
            </a:r>
            <a:r>
              <a:rPr lang="en-GB" spc="-100" dirty="0">
                <a:latin typeface="Norasi"/>
                <a:cs typeface="LM Roman 10"/>
              </a:rPr>
              <a:t> </a:t>
            </a:r>
            <a:r>
              <a:rPr lang="en-GB" spc="-5" dirty="0">
                <a:latin typeface="Norasi"/>
                <a:cs typeface="LM Roman 10"/>
              </a:rPr>
              <a:t>capstone</a:t>
            </a:r>
            <a:r>
              <a:rPr lang="en-GB" spc="-95" dirty="0">
                <a:latin typeface="Norasi"/>
                <a:cs typeface="LM Roman 10"/>
              </a:rPr>
              <a:t> </a:t>
            </a:r>
            <a:r>
              <a:rPr lang="en-GB" dirty="0">
                <a:latin typeface="Norasi"/>
                <a:cs typeface="LM Roman 10"/>
              </a:rPr>
              <a:t>project</a:t>
            </a:r>
            <a:r>
              <a:rPr lang="en-GB" spc="-95" dirty="0">
                <a:latin typeface="Norasi"/>
                <a:cs typeface="LM Roman 10"/>
              </a:rPr>
              <a:t> </a:t>
            </a:r>
            <a:r>
              <a:rPr lang="en-GB" spc="-15" dirty="0">
                <a:latin typeface="Norasi"/>
                <a:cs typeface="LM Roman 10"/>
              </a:rPr>
              <a:t>which</a:t>
            </a:r>
            <a:r>
              <a:rPr lang="en-GB" spc="-100" dirty="0">
                <a:latin typeface="Norasi"/>
                <a:cs typeface="LM Roman 10"/>
              </a:rPr>
              <a:t> </a:t>
            </a:r>
            <a:r>
              <a:rPr lang="en-GB" spc="-5" dirty="0">
                <a:latin typeface="Norasi"/>
                <a:cs typeface="LM Roman 10"/>
              </a:rPr>
              <a:t>includes</a:t>
            </a:r>
            <a:r>
              <a:rPr lang="en-GB" spc="-95" dirty="0">
                <a:latin typeface="Norasi"/>
                <a:cs typeface="LM Roman 10"/>
              </a:rPr>
              <a:t> </a:t>
            </a:r>
            <a:r>
              <a:rPr lang="en-GB" spc="-20" dirty="0">
                <a:latin typeface="Norasi"/>
                <a:cs typeface="LM Roman 10"/>
              </a:rPr>
              <a:t>mainly,</a:t>
            </a:r>
            <a:r>
              <a:rPr lang="en-GB" spc="-75" dirty="0">
                <a:latin typeface="Norasi"/>
                <a:cs typeface="LM Roman 10"/>
              </a:rPr>
              <a:t> </a:t>
            </a:r>
            <a:r>
              <a:rPr lang="en-GB" spc="-5" dirty="0">
                <a:latin typeface="Norasi"/>
                <a:cs typeface="LM Roman 10"/>
              </a:rPr>
              <a:t>coordinates,  hour, </a:t>
            </a:r>
            <a:r>
              <a:rPr lang="en-GB" dirty="0">
                <a:latin typeface="Norasi"/>
                <a:cs typeface="LM Roman 10"/>
              </a:rPr>
              <a:t>person </a:t>
            </a:r>
            <a:r>
              <a:rPr lang="en-GB" spc="-15" dirty="0">
                <a:latin typeface="Norasi"/>
                <a:cs typeface="LM Roman 10"/>
              </a:rPr>
              <a:t>count </a:t>
            </a:r>
            <a:r>
              <a:rPr lang="en-GB" spc="-5" dirty="0">
                <a:latin typeface="Norasi"/>
                <a:cs typeface="LM Roman 10"/>
              </a:rPr>
              <a:t>and the collision type, it can </a:t>
            </a:r>
            <a:r>
              <a:rPr lang="en-GB" spc="10" dirty="0">
                <a:latin typeface="Norasi"/>
                <a:cs typeface="LM Roman 10"/>
              </a:rPr>
              <a:t>be </a:t>
            </a:r>
            <a:r>
              <a:rPr lang="en-GB" spc="-5" dirty="0">
                <a:latin typeface="Norasi"/>
                <a:cs typeface="LM Roman 10"/>
              </a:rPr>
              <a:t>concluded that these particular classes </a:t>
            </a:r>
            <a:r>
              <a:rPr lang="en-GB" spc="-25" dirty="0">
                <a:latin typeface="Norasi"/>
                <a:cs typeface="LM Roman 10"/>
              </a:rPr>
              <a:t>have  </a:t>
            </a:r>
            <a:r>
              <a:rPr lang="en-GB" spc="-5" dirty="0">
                <a:latin typeface="Norasi"/>
                <a:cs typeface="LM Roman 10"/>
              </a:rPr>
              <a:t>a somewhat impact on whether or not </a:t>
            </a:r>
            <a:r>
              <a:rPr lang="en-GB" spc="-15" dirty="0">
                <a:latin typeface="Norasi"/>
                <a:cs typeface="LM Roman 10"/>
              </a:rPr>
              <a:t>travelling </a:t>
            </a:r>
            <a:r>
              <a:rPr lang="en-GB" spc="-5" dirty="0">
                <a:latin typeface="Norasi"/>
                <a:cs typeface="LM Roman 10"/>
              </a:rPr>
              <a:t>along the Seattle roads could result in property  damage (class 1) or injury (class 2). In this </a:t>
            </a:r>
            <a:r>
              <a:rPr lang="en-GB" spc="-20" dirty="0">
                <a:latin typeface="Norasi"/>
                <a:cs typeface="LM Roman 10"/>
              </a:rPr>
              <a:t>study, </a:t>
            </a:r>
            <a:r>
              <a:rPr lang="en-GB" spc="-5" dirty="0">
                <a:latin typeface="Norasi"/>
                <a:cs typeface="LM Roman 10"/>
              </a:rPr>
              <a:t>the </a:t>
            </a:r>
            <a:r>
              <a:rPr lang="en-GB" spc="-10" dirty="0">
                <a:latin typeface="Norasi"/>
                <a:cs typeface="LM Roman 10"/>
              </a:rPr>
              <a:t>technique </a:t>
            </a:r>
            <a:r>
              <a:rPr lang="en-GB" spc="-5" dirty="0">
                <a:latin typeface="Norasi"/>
                <a:cs typeface="LM Roman 10"/>
              </a:rPr>
              <a:t>of association rules with a large  set of </a:t>
            </a:r>
            <a:r>
              <a:rPr lang="en-GB" spc="-10" dirty="0">
                <a:latin typeface="Norasi"/>
                <a:cs typeface="LM Roman 10"/>
              </a:rPr>
              <a:t>accident </a:t>
            </a:r>
            <a:r>
              <a:rPr lang="en-GB" spc="-5" dirty="0">
                <a:latin typeface="Norasi"/>
                <a:cs typeface="LM Roman 10"/>
              </a:rPr>
              <a:t>data to </a:t>
            </a:r>
            <a:r>
              <a:rPr lang="en-GB" spc="-10" dirty="0">
                <a:latin typeface="Norasi"/>
                <a:cs typeface="LM Roman 10"/>
              </a:rPr>
              <a:t>identify </a:t>
            </a:r>
            <a:r>
              <a:rPr lang="en-GB" spc="-5" dirty="0">
                <a:latin typeface="Norasi"/>
                <a:cs typeface="LM Roman 10"/>
              </a:rPr>
              <a:t>the reasons of road </a:t>
            </a:r>
            <a:r>
              <a:rPr lang="en-GB" spc="-10" dirty="0">
                <a:latin typeface="Norasi"/>
                <a:cs typeface="LM Roman 10"/>
              </a:rPr>
              <a:t>accidents </a:t>
            </a:r>
            <a:r>
              <a:rPr lang="en-GB" spc="-15" dirty="0">
                <a:latin typeface="Norasi"/>
                <a:cs typeface="LM Roman 10"/>
              </a:rPr>
              <a:t>were </a:t>
            </a:r>
            <a:r>
              <a:rPr lang="en-GB" spc="-5" dirty="0">
                <a:latin typeface="Norasi"/>
                <a:cs typeface="LM Roman 10"/>
              </a:rPr>
              <a:t>used. The results </a:t>
            </a:r>
            <a:r>
              <a:rPr lang="en-GB" spc="-15" dirty="0">
                <a:latin typeface="Norasi"/>
                <a:cs typeface="LM Roman 10"/>
              </a:rPr>
              <a:t>show </a:t>
            </a:r>
            <a:r>
              <a:rPr lang="en-GB" spc="-5" dirty="0">
                <a:latin typeface="Norasi"/>
                <a:cs typeface="LM Roman 10"/>
              </a:rPr>
              <a:t>that this  </a:t>
            </a:r>
            <a:r>
              <a:rPr lang="en-GB" dirty="0">
                <a:latin typeface="Norasi"/>
                <a:cs typeface="LM Roman 10"/>
              </a:rPr>
              <a:t>model </a:t>
            </a:r>
            <a:r>
              <a:rPr lang="en-GB" spc="-5" dirty="0">
                <a:latin typeface="Norasi"/>
                <a:cs typeface="LM Roman 10"/>
              </a:rPr>
              <a:t>could </a:t>
            </a:r>
            <a:r>
              <a:rPr lang="en-GB" spc="-10" dirty="0">
                <a:latin typeface="Norasi"/>
                <a:cs typeface="LM Roman 10"/>
              </a:rPr>
              <a:t>provide </a:t>
            </a:r>
            <a:r>
              <a:rPr lang="en-GB" spc="10" dirty="0">
                <a:latin typeface="Norasi"/>
                <a:cs typeface="LM Roman 10"/>
              </a:rPr>
              <a:t>good </a:t>
            </a:r>
            <a:r>
              <a:rPr lang="en-GB" spc="-5" dirty="0">
                <a:latin typeface="Norasi"/>
                <a:cs typeface="LM Roman 10"/>
              </a:rPr>
              <a:t>predictions against </a:t>
            </a:r>
            <a:r>
              <a:rPr lang="en-GB" spc="-10" dirty="0">
                <a:latin typeface="Norasi"/>
                <a:cs typeface="LM Roman 10"/>
              </a:rPr>
              <a:t>traﬀic accident </a:t>
            </a:r>
            <a:r>
              <a:rPr lang="en-GB" spc="-5" dirty="0">
                <a:latin typeface="Norasi"/>
                <a:cs typeface="LM Roman 10"/>
              </a:rPr>
              <a:t>with </a:t>
            </a:r>
            <a:r>
              <a:rPr lang="en-GB" spc="-10" dirty="0">
                <a:latin typeface="Norasi"/>
                <a:cs typeface="LM Roman 10"/>
              </a:rPr>
              <a:t>approx. 76% </a:t>
            </a:r>
            <a:r>
              <a:rPr lang="en-GB" spc="-5" dirty="0">
                <a:latin typeface="Norasi"/>
                <a:cs typeface="LM Roman 10"/>
              </a:rPr>
              <a:t>correct rate. It  should </a:t>
            </a:r>
            <a:r>
              <a:rPr lang="en-GB" spc="10" dirty="0">
                <a:latin typeface="Norasi"/>
                <a:cs typeface="LM Roman 10"/>
              </a:rPr>
              <a:t>be </a:t>
            </a:r>
            <a:r>
              <a:rPr lang="en-GB" spc="-5" dirty="0">
                <a:latin typeface="Norasi"/>
                <a:cs typeface="LM Roman 10"/>
              </a:rPr>
              <a:t>noted that due to the </a:t>
            </a:r>
            <a:r>
              <a:rPr lang="en-GB" spc="-10" dirty="0">
                <a:latin typeface="Norasi"/>
                <a:cs typeface="LM Roman 10"/>
              </a:rPr>
              <a:t>constraints </a:t>
            </a:r>
            <a:r>
              <a:rPr lang="en-GB" spc="-5" dirty="0">
                <a:latin typeface="Norasi"/>
                <a:cs typeface="LM Roman 10"/>
              </a:rPr>
              <a:t>of data and </a:t>
            </a:r>
            <a:r>
              <a:rPr lang="en-GB" spc="-10" dirty="0">
                <a:latin typeface="Norasi"/>
                <a:cs typeface="LM Roman 10"/>
              </a:rPr>
              <a:t>research </a:t>
            </a:r>
            <a:r>
              <a:rPr lang="en-GB" spc="-5" dirty="0">
                <a:latin typeface="Norasi"/>
                <a:cs typeface="LM Roman 10"/>
              </a:rPr>
              <a:t>condition, there are still some  factors, </a:t>
            </a:r>
            <a:r>
              <a:rPr lang="en-GB" spc="-15" dirty="0">
                <a:latin typeface="Norasi"/>
                <a:cs typeface="LM Roman 10"/>
              </a:rPr>
              <a:t>such </a:t>
            </a:r>
            <a:r>
              <a:rPr lang="en-GB" spc="-5" dirty="0">
                <a:latin typeface="Norasi"/>
                <a:cs typeface="LM Roman 10"/>
              </a:rPr>
              <a:t>as engine </a:t>
            </a:r>
            <a:r>
              <a:rPr lang="en-GB" spc="-20" dirty="0">
                <a:latin typeface="Norasi"/>
                <a:cs typeface="LM Roman 10"/>
              </a:rPr>
              <a:t>capacity, </a:t>
            </a:r>
            <a:r>
              <a:rPr lang="en-GB" spc="-10" dirty="0">
                <a:latin typeface="Norasi"/>
                <a:cs typeface="LM Roman 10"/>
              </a:rPr>
              <a:t>traﬀic </a:t>
            </a:r>
            <a:r>
              <a:rPr lang="en-GB" spc="-15" dirty="0">
                <a:latin typeface="Norasi"/>
                <a:cs typeface="LM Roman 10"/>
              </a:rPr>
              <a:t>flows, </a:t>
            </a:r>
            <a:r>
              <a:rPr lang="en-GB" spc="-5" dirty="0">
                <a:latin typeface="Norasi"/>
                <a:cs typeface="LM Roman 10"/>
              </a:rPr>
              <a:t>gender, age of the </a:t>
            </a:r>
            <a:r>
              <a:rPr lang="en-GB" spc="-10" dirty="0">
                <a:latin typeface="Norasi"/>
                <a:cs typeface="LM Roman 10"/>
              </a:rPr>
              <a:t>driver, </a:t>
            </a:r>
            <a:r>
              <a:rPr lang="en-GB" spc="-5" dirty="0">
                <a:latin typeface="Norasi"/>
                <a:cs typeface="LM Roman 10"/>
              </a:rPr>
              <a:t>attaining the missing data  etc. that are not considered in this </a:t>
            </a:r>
            <a:r>
              <a:rPr lang="en-GB" dirty="0">
                <a:latin typeface="Norasi"/>
                <a:cs typeface="LM Roman 10"/>
              </a:rPr>
              <a:t>model </a:t>
            </a:r>
            <a:r>
              <a:rPr lang="en-GB" spc="-5" dirty="0">
                <a:latin typeface="Norasi"/>
                <a:cs typeface="LM Roman 10"/>
              </a:rPr>
              <a:t>and can </a:t>
            </a:r>
            <a:r>
              <a:rPr lang="en-GB" spc="10" dirty="0">
                <a:latin typeface="Norasi"/>
                <a:cs typeface="LM Roman 10"/>
              </a:rPr>
              <a:t>be </a:t>
            </a:r>
            <a:r>
              <a:rPr lang="en-GB" spc="-15" dirty="0">
                <a:latin typeface="Norasi"/>
                <a:cs typeface="LM Roman 10"/>
              </a:rPr>
              <a:t>taken into </a:t>
            </a:r>
            <a:r>
              <a:rPr lang="en-GB" spc="-10" dirty="0">
                <a:latin typeface="Norasi"/>
                <a:cs typeface="LM Roman 10"/>
              </a:rPr>
              <a:t>account </a:t>
            </a:r>
            <a:r>
              <a:rPr lang="en-GB" spc="-5" dirty="0">
                <a:latin typeface="Norasi"/>
                <a:cs typeface="LM Roman 10"/>
              </a:rPr>
              <a:t>for future </a:t>
            </a:r>
            <a:r>
              <a:rPr lang="en-GB" spc="-20" dirty="0">
                <a:latin typeface="Norasi"/>
                <a:cs typeface="LM Roman 10"/>
              </a:rPr>
              <a:t>study. </a:t>
            </a:r>
            <a:r>
              <a:rPr lang="en-GB" spc="-10" dirty="0">
                <a:latin typeface="Norasi"/>
                <a:cs typeface="LM Roman 10"/>
              </a:rPr>
              <a:t>The </a:t>
            </a:r>
            <a:r>
              <a:rPr lang="en-GB" spc="-5" dirty="0">
                <a:latin typeface="Norasi"/>
                <a:cs typeface="LM Roman 10"/>
              </a:rPr>
              <a:t>results</a:t>
            </a:r>
            <a:r>
              <a:rPr lang="en-GB" spc="-65" dirty="0">
                <a:latin typeface="Norasi"/>
                <a:cs typeface="LM Roman 10"/>
              </a:rPr>
              <a:t> </a:t>
            </a:r>
            <a:r>
              <a:rPr lang="en-GB" spc="-5" dirty="0">
                <a:latin typeface="Norasi"/>
                <a:cs typeface="LM Roman 10"/>
              </a:rPr>
              <a:t>of</a:t>
            </a:r>
            <a:r>
              <a:rPr lang="en-GB" spc="-55" dirty="0">
                <a:latin typeface="Norasi"/>
                <a:cs typeface="LM Roman 10"/>
              </a:rPr>
              <a:t> </a:t>
            </a:r>
            <a:r>
              <a:rPr lang="en-GB" spc="-5" dirty="0">
                <a:latin typeface="Norasi"/>
                <a:cs typeface="LM Roman 10"/>
              </a:rPr>
              <a:t>this</a:t>
            </a:r>
            <a:r>
              <a:rPr lang="en-GB" spc="-55" dirty="0">
                <a:latin typeface="Norasi"/>
                <a:cs typeface="LM Roman 10"/>
              </a:rPr>
              <a:t> </a:t>
            </a:r>
            <a:r>
              <a:rPr lang="en-GB" spc="-5" dirty="0">
                <a:latin typeface="Norasi"/>
                <a:cs typeface="LM Roman 10"/>
              </a:rPr>
              <a:t>study</a:t>
            </a:r>
            <a:r>
              <a:rPr lang="en-GB" spc="-55" dirty="0">
                <a:latin typeface="Norasi"/>
                <a:cs typeface="LM Roman 10"/>
              </a:rPr>
              <a:t> </a:t>
            </a:r>
            <a:r>
              <a:rPr lang="en-GB" spc="-5" dirty="0">
                <a:latin typeface="Norasi"/>
                <a:cs typeface="LM Roman 10"/>
              </a:rPr>
              <a:t>can</a:t>
            </a:r>
            <a:r>
              <a:rPr lang="en-GB" spc="-55" dirty="0">
                <a:latin typeface="Norasi"/>
                <a:cs typeface="LM Roman 10"/>
              </a:rPr>
              <a:t> </a:t>
            </a:r>
            <a:r>
              <a:rPr lang="en-GB" spc="10" dirty="0">
                <a:latin typeface="Norasi"/>
                <a:cs typeface="LM Roman 10"/>
              </a:rPr>
              <a:t>be</a:t>
            </a:r>
            <a:r>
              <a:rPr lang="en-GB" spc="-55" dirty="0">
                <a:latin typeface="Norasi"/>
                <a:cs typeface="LM Roman 10"/>
              </a:rPr>
              <a:t> </a:t>
            </a:r>
            <a:r>
              <a:rPr lang="en-GB" spc="-5" dirty="0">
                <a:latin typeface="Norasi"/>
                <a:cs typeface="LM Roman 10"/>
              </a:rPr>
              <a:t>used</a:t>
            </a:r>
            <a:r>
              <a:rPr lang="en-GB" spc="-55" dirty="0">
                <a:latin typeface="Norasi"/>
                <a:cs typeface="LM Roman 10"/>
              </a:rPr>
              <a:t> </a:t>
            </a:r>
            <a:r>
              <a:rPr lang="en-GB" spc="-5" dirty="0">
                <a:latin typeface="Norasi"/>
                <a:cs typeface="LM Roman 10"/>
              </a:rPr>
              <a:t>in</a:t>
            </a:r>
            <a:r>
              <a:rPr lang="en-GB" spc="-55" dirty="0">
                <a:latin typeface="Norasi"/>
                <a:cs typeface="LM Roman 10"/>
              </a:rPr>
              <a:t> </a:t>
            </a:r>
            <a:r>
              <a:rPr lang="en-GB" spc="-10" dirty="0">
                <a:latin typeface="Norasi"/>
                <a:cs typeface="LM Roman 10"/>
              </a:rPr>
              <a:t>vehicle</a:t>
            </a:r>
            <a:r>
              <a:rPr lang="en-GB" spc="-60" dirty="0">
                <a:latin typeface="Norasi"/>
                <a:cs typeface="LM Roman 10"/>
              </a:rPr>
              <a:t> </a:t>
            </a:r>
            <a:r>
              <a:rPr lang="en-GB" spc="-10" dirty="0">
                <a:latin typeface="Norasi"/>
                <a:cs typeface="LM Roman 10"/>
              </a:rPr>
              <a:t>safety</a:t>
            </a:r>
            <a:r>
              <a:rPr lang="en-GB" spc="-60" dirty="0">
                <a:latin typeface="Norasi"/>
                <a:cs typeface="LM Roman 10"/>
              </a:rPr>
              <a:t> </a:t>
            </a:r>
            <a:r>
              <a:rPr lang="en-GB" spc="-5" dirty="0">
                <a:latin typeface="Norasi"/>
                <a:cs typeface="LM Roman 10"/>
              </a:rPr>
              <a:t>assistance</a:t>
            </a:r>
            <a:r>
              <a:rPr lang="en-GB" spc="-55" dirty="0">
                <a:latin typeface="Norasi"/>
                <a:cs typeface="LM Roman 10"/>
              </a:rPr>
              <a:t> </a:t>
            </a:r>
            <a:r>
              <a:rPr lang="en-GB" spc="-5" dirty="0">
                <a:latin typeface="Norasi"/>
                <a:cs typeface="LM Roman 10"/>
              </a:rPr>
              <a:t>driving</a:t>
            </a:r>
            <a:r>
              <a:rPr lang="en-GB" spc="-55" dirty="0">
                <a:latin typeface="Norasi"/>
                <a:cs typeface="LM Roman 10"/>
              </a:rPr>
              <a:t> </a:t>
            </a:r>
            <a:r>
              <a:rPr lang="en-GB" spc="-5" dirty="0">
                <a:latin typeface="Norasi"/>
                <a:cs typeface="LM Roman 10"/>
              </a:rPr>
              <a:t>and</a:t>
            </a:r>
            <a:r>
              <a:rPr lang="en-GB" spc="-55" dirty="0">
                <a:latin typeface="Norasi"/>
                <a:cs typeface="LM Roman 10"/>
              </a:rPr>
              <a:t> </a:t>
            </a:r>
            <a:r>
              <a:rPr lang="en-GB" spc="-10" dirty="0">
                <a:latin typeface="Norasi"/>
                <a:cs typeface="LM Roman 10"/>
              </a:rPr>
              <a:t>provide</a:t>
            </a:r>
            <a:r>
              <a:rPr lang="en-GB" spc="-60" dirty="0">
                <a:latin typeface="Norasi"/>
                <a:cs typeface="LM Roman 10"/>
              </a:rPr>
              <a:t> </a:t>
            </a:r>
            <a:r>
              <a:rPr lang="en-GB" spc="-5" dirty="0">
                <a:latin typeface="Norasi"/>
                <a:cs typeface="LM Roman 10"/>
              </a:rPr>
              <a:t>early</a:t>
            </a:r>
            <a:r>
              <a:rPr lang="en-GB" spc="-55" dirty="0">
                <a:latin typeface="Norasi"/>
                <a:cs typeface="LM Roman 10"/>
              </a:rPr>
              <a:t> </a:t>
            </a:r>
            <a:r>
              <a:rPr lang="en-GB" spc="-10" dirty="0">
                <a:latin typeface="Norasi"/>
                <a:cs typeface="LM Roman 10"/>
              </a:rPr>
              <a:t>warnings</a:t>
            </a:r>
            <a:r>
              <a:rPr lang="en-GB" spc="-60" dirty="0">
                <a:latin typeface="Norasi"/>
                <a:cs typeface="LM Roman 10"/>
              </a:rPr>
              <a:t> </a:t>
            </a:r>
            <a:r>
              <a:rPr lang="en-GB" spc="-5" dirty="0">
                <a:latin typeface="Norasi"/>
                <a:cs typeface="LM Roman 10"/>
              </a:rPr>
              <a:t>and  proposals for safe driving, hence help in reducing the </a:t>
            </a:r>
            <a:r>
              <a:rPr lang="en-GB" spc="-15" dirty="0">
                <a:latin typeface="Norasi"/>
                <a:cs typeface="LM Roman 10"/>
              </a:rPr>
              <a:t>number </a:t>
            </a:r>
            <a:r>
              <a:rPr lang="en-GB" spc="-5" dirty="0">
                <a:latin typeface="Norasi"/>
                <a:cs typeface="LM Roman 10"/>
              </a:rPr>
              <a:t>of</a:t>
            </a:r>
            <a:r>
              <a:rPr lang="en-GB" spc="10" dirty="0">
                <a:latin typeface="Norasi"/>
                <a:cs typeface="LM Roman 10"/>
              </a:rPr>
              <a:t> </a:t>
            </a:r>
            <a:r>
              <a:rPr lang="en-GB" spc="-10" dirty="0">
                <a:latin typeface="Norasi"/>
                <a:cs typeface="LM Roman 10"/>
              </a:rPr>
              <a:t>accidents.</a:t>
            </a:r>
            <a:endParaRPr lang="en-GB" dirty="0">
              <a:latin typeface="Norasi"/>
              <a:cs typeface="LM Roman 10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20E233AD-40E1-42D7-AA6D-0A36AA6F9555}"/>
              </a:ext>
            </a:extLst>
          </p:cNvPr>
          <p:cNvSpPr txBox="1">
            <a:spLocks/>
          </p:cNvSpPr>
          <p:nvPr/>
        </p:nvSpPr>
        <p:spPr>
          <a:xfrm>
            <a:off x="180591" y="136525"/>
            <a:ext cx="5170343" cy="708713"/>
          </a:xfrm>
          <a:prstGeom prst="rect">
            <a:avLst/>
          </a:prstGeom>
          <a:gradFill flip="none" rotWithShape="1">
            <a:gsLst>
              <a:gs pos="0">
                <a:srgbClr val="01023B"/>
              </a:gs>
              <a:gs pos="100000">
                <a:srgbClr val="E99757">
                  <a:lumMod val="97000"/>
                  <a:lumOff val="3000"/>
                </a:srgbClr>
              </a:gs>
              <a:gs pos="50000">
                <a:srgbClr val="A53F52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ysClr val="window" lastClr="FFFFFF"/>
                </a:solidFill>
                <a:latin typeface="Calibri" panose="020F0502020204030204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4516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9692" y="4565435"/>
            <a:ext cx="7021890" cy="13632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chemeClr val="bg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1. Business Understanding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44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35197B9C-8673-4D6A-8912-0F61B0E89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1352048" y="22701"/>
            <a:ext cx="10839952" cy="6097473"/>
          </a:xfrm>
          <a:custGeom>
            <a:avLst/>
            <a:gdLst>
              <a:gd name="connsiteX0" fmla="*/ 13028 w 10839952"/>
              <a:gd name="connsiteY0" fmla="*/ 0 h 6476710"/>
              <a:gd name="connsiteX1" fmla="*/ 10839952 w 10839952"/>
              <a:gd name="connsiteY1" fmla="*/ 0 h 6476710"/>
              <a:gd name="connsiteX2" fmla="*/ 10839952 w 10839952"/>
              <a:gd name="connsiteY2" fmla="*/ 4207453 h 6476710"/>
              <a:gd name="connsiteX3" fmla="*/ 10799970 w 10839952"/>
              <a:gd name="connsiteY3" fmla="*/ 4258332 h 6476710"/>
              <a:gd name="connsiteX4" fmla="*/ 6096000 w 10839952"/>
              <a:gd name="connsiteY4" fmla="*/ 6476710 h 6476710"/>
              <a:gd name="connsiteX5" fmla="*/ 0 w 10839952"/>
              <a:gd name="connsiteY5" fmla="*/ 380710 h 6476710"/>
              <a:gd name="connsiteX6" fmla="*/ 7932 w 10839952"/>
              <a:gd name="connsiteY6" fmla="*/ 67011 h 6476710"/>
              <a:gd name="connsiteX7" fmla="*/ 13028 w 10839952"/>
              <a:gd name="connsiteY7" fmla="*/ 0 h 647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9952" h="6476710">
                <a:moveTo>
                  <a:pt x="13028" y="0"/>
                </a:moveTo>
                <a:lnTo>
                  <a:pt x="10839952" y="0"/>
                </a:lnTo>
                <a:lnTo>
                  <a:pt x="10839952" y="4207453"/>
                </a:lnTo>
                <a:lnTo>
                  <a:pt x="10799970" y="4258332"/>
                </a:lnTo>
                <a:cubicBezTo>
                  <a:pt x="9681874" y="5613152"/>
                  <a:pt x="7989784" y="6476710"/>
                  <a:pt x="6096000" y="6476710"/>
                </a:cubicBezTo>
                <a:cubicBezTo>
                  <a:pt x="2729272" y="6476710"/>
                  <a:pt x="0" y="3747438"/>
                  <a:pt x="0" y="380710"/>
                </a:cubicBezTo>
                <a:cubicBezTo>
                  <a:pt x="0" y="275500"/>
                  <a:pt x="2664" y="170912"/>
                  <a:pt x="7932" y="67011"/>
                </a:cubicBezTo>
                <a:lnTo>
                  <a:pt x="13028" y="0"/>
                </a:lnTo>
                <a:close/>
              </a:path>
            </a:pathLst>
          </a:cu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3F6CEB0F-204C-4D35-9B41-FB31DCF915B9}"/>
              </a:ext>
            </a:extLst>
          </p:cNvPr>
          <p:cNvSpPr txBox="1"/>
          <p:nvPr/>
        </p:nvSpPr>
        <p:spPr>
          <a:xfrm>
            <a:off x="5156345" y="2070587"/>
            <a:ext cx="6929068" cy="100085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id-ID" sz="7200" dirty="0">
                <a:solidFill>
                  <a:schemeClr val="bg1"/>
                </a:solidFill>
              </a:rPr>
              <a:t>Thank</a:t>
            </a:r>
            <a:r>
              <a:rPr lang="en-US" sz="7200" dirty="0">
                <a:solidFill>
                  <a:schemeClr val="bg1"/>
                </a:solidFill>
              </a:rPr>
              <a:t> </a:t>
            </a:r>
            <a:r>
              <a:rPr lang="id-ID" sz="7200" dirty="0">
                <a:solidFill>
                  <a:schemeClr val="bg1"/>
                </a:solidFill>
              </a:rPr>
              <a:t>You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D9D6EC8-214F-4C81-9786-648BFC402D53}"/>
              </a:ext>
            </a:extLst>
          </p:cNvPr>
          <p:cNvCxnSpPr>
            <a:cxnSpLocks/>
          </p:cNvCxnSpPr>
          <p:nvPr/>
        </p:nvCxnSpPr>
        <p:spPr>
          <a:xfrm>
            <a:off x="5309499" y="3034718"/>
            <a:ext cx="1099053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CAB087A-A71B-437D-B238-F827A0E2B4BA}"/>
              </a:ext>
            </a:extLst>
          </p:cNvPr>
          <p:cNvGrpSpPr/>
          <p:nvPr/>
        </p:nvGrpSpPr>
        <p:grpSpPr>
          <a:xfrm flipH="1">
            <a:off x="14315" y="3534429"/>
            <a:ext cx="5562601" cy="3323571"/>
            <a:chOff x="7200900" y="3534428"/>
            <a:chExt cx="5562601" cy="3323571"/>
          </a:xfrm>
        </p:grpSpPr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2E759C1-9B77-4945-BF19-1752AD756D1C}"/>
                </a:ext>
              </a:extLst>
            </p:cNvPr>
            <p:cNvSpPr/>
            <p:nvPr/>
          </p:nvSpPr>
          <p:spPr>
            <a:xfrm rot="10800000" flipH="1">
              <a:off x="7777322" y="4091297"/>
              <a:ext cx="4630579" cy="2766702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87C5DBFA-9CDA-4A7B-A7A2-4E9BBCB637B4}"/>
                </a:ext>
              </a:extLst>
            </p:cNvPr>
            <p:cNvSpPr/>
            <p:nvPr/>
          </p:nvSpPr>
          <p:spPr>
            <a:xfrm rot="10800000" flipH="1">
              <a:off x="7509984" y="3848098"/>
              <a:ext cx="5037617" cy="300990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0465624-C004-4AF1-B61A-06A65D02B8D6}"/>
                </a:ext>
              </a:extLst>
            </p:cNvPr>
            <p:cNvSpPr/>
            <p:nvPr/>
          </p:nvSpPr>
          <p:spPr>
            <a:xfrm rot="10800000" flipH="1">
              <a:off x="7200900" y="3534428"/>
              <a:ext cx="5562601" cy="332357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DBFF4D52-70F2-4E2E-8B74-A2458FC784C9}"/>
              </a:ext>
            </a:extLst>
          </p:cNvPr>
          <p:cNvSpPr/>
          <p:nvPr/>
        </p:nvSpPr>
        <p:spPr>
          <a:xfrm rot="10800000" flipV="1">
            <a:off x="0" y="0"/>
            <a:ext cx="3111500" cy="1859075"/>
          </a:xfrm>
          <a:custGeom>
            <a:avLst/>
            <a:gdLst>
              <a:gd name="connsiteX0" fmla="*/ 13028 w 10839953"/>
              <a:gd name="connsiteY0" fmla="*/ 0 h 6476710"/>
              <a:gd name="connsiteX1" fmla="*/ 10839953 w 10839953"/>
              <a:gd name="connsiteY1" fmla="*/ 0 h 6476710"/>
              <a:gd name="connsiteX2" fmla="*/ 10839953 w 10839953"/>
              <a:gd name="connsiteY2" fmla="*/ 4207453 h 6476710"/>
              <a:gd name="connsiteX3" fmla="*/ 10799970 w 10839953"/>
              <a:gd name="connsiteY3" fmla="*/ 4258332 h 6476710"/>
              <a:gd name="connsiteX4" fmla="*/ 6096000 w 10839953"/>
              <a:gd name="connsiteY4" fmla="*/ 6476710 h 6476710"/>
              <a:gd name="connsiteX5" fmla="*/ 0 w 10839953"/>
              <a:gd name="connsiteY5" fmla="*/ 380710 h 6476710"/>
              <a:gd name="connsiteX6" fmla="*/ 7932 w 10839953"/>
              <a:gd name="connsiteY6" fmla="*/ 67011 h 6476710"/>
              <a:gd name="connsiteX7" fmla="*/ 13028 w 10839953"/>
              <a:gd name="connsiteY7" fmla="*/ 0 h 647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9953" h="6476710">
                <a:moveTo>
                  <a:pt x="13028" y="0"/>
                </a:moveTo>
                <a:lnTo>
                  <a:pt x="10839953" y="0"/>
                </a:lnTo>
                <a:lnTo>
                  <a:pt x="10839953" y="4207453"/>
                </a:lnTo>
                <a:lnTo>
                  <a:pt x="10799970" y="4258332"/>
                </a:lnTo>
                <a:cubicBezTo>
                  <a:pt x="9681874" y="5613152"/>
                  <a:pt x="7989785" y="6476710"/>
                  <a:pt x="6096000" y="6476710"/>
                </a:cubicBezTo>
                <a:cubicBezTo>
                  <a:pt x="2729272" y="6476710"/>
                  <a:pt x="0" y="3747438"/>
                  <a:pt x="0" y="380710"/>
                </a:cubicBezTo>
                <a:cubicBezTo>
                  <a:pt x="0" y="275500"/>
                  <a:pt x="2665" y="170912"/>
                  <a:pt x="7932" y="67011"/>
                </a:cubicBezTo>
                <a:lnTo>
                  <a:pt x="1302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5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733C2FC-DF9B-4BF8-B597-DE08236D1F4B}"/>
              </a:ext>
            </a:extLst>
          </p:cNvPr>
          <p:cNvGrpSpPr/>
          <p:nvPr/>
        </p:nvGrpSpPr>
        <p:grpSpPr>
          <a:xfrm flipV="1">
            <a:off x="7951082" y="3481728"/>
            <a:ext cx="4240918" cy="2533885"/>
            <a:chOff x="7200900" y="3534428"/>
            <a:chExt cx="5562601" cy="332357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D6D59B2-429F-4E68-B996-48E20AD28834}"/>
                </a:ext>
              </a:extLst>
            </p:cNvPr>
            <p:cNvSpPr/>
            <p:nvPr/>
          </p:nvSpPr>
          <p:spPr>
            <a:xfrm rot="10800000" flipH="1">
              <a:off x="7777322" y="4091297"/>
              <a:ext cx="4630579" cy="2766702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F099C7C-7E60-489A-A5B0-490F970BF310}"/>
                </a:ext>
              </a:extLst>
            </p:cNvPr>
            <p:cNvSpPr/>
            <p:nvPr/>
          </p:nvSpPr>
          <p:spPr>
            <a:xfrm rot="10800000" flipH="1">
              <a:off x="7509984" y="3848098"/>
              <a:ext cx="5037617" cy="300990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62DB82-8EF4-4F90-BE7F-4162DECB4D88}"/>
                </a:ext>
              </a:extLst>
            </p:cNvPr>
            <p:cNvSpPr/>
            <p:nvPr/>
          </p:nvSpPr>
          <p:spPr>
            <a:xfrm rot="10800000" flipH="1">
              <a:off x="7200900" y="3534428"/>
              <a:ext cx="5562601" cy="332357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54B35C-AFEC-496C-BDAA-F944C516B6E5}"/>
                </a:ext>
              </a:extLst>
            </p:cNvPr>
            <p:cNvSpPr/>
            <p:nvPr/>
          </p:nvSpPr>
          <p:spPr>
            <a:xfrm rot="10800000" flipH="1">
              <a:off x="8067687" y="4410622"/>
              <a:ext cx="4096128" cy="2447375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579F150-F853-4C20-86CA-9922603F4B97}"/>
              </a:ext>
            </a:extLst>
          </p:cNvPr>
          <p:cNvGrpSpPr/>
          <p:nvPr/>
        </p:nvGrpSpPr>
        <p:grpSpPr>
          <a:xfrm flipH="1">
            <a:off x="0" y="4324115"/>
            <a:ext cx="4240918" cy="2533885"/>
            <a:chOff x="7200900" y="3534428"/>
            <a:chExt cx="5562601" cy="332357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BC35595-22BC-42F9-BF77-CD8B83A5B121}"/>
                </a:ext>
              </a:extLst>
            </p:cNvPr>
            <p:cNvSpPr/>
            <p:nvPr/>
          </p:nvSpPr>
          <p:spPr>
            <a:xfrm rot="10800000" flipH="1">
              <a:off x="7777322" y="4091297"/>
              <a:ext cx="4630579" cy="2766702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0EE4A25-7CCF-412F-B077-8F834166A9E4}"/>
                </a:ext>
              </a:extLst>
            </p:cNvPr>
            <p:cNvSpPr/>
            <p:nvPr/>
          </p:nvSpPr>
          <p:spPr>
            <a:xfrm rot="10800000" flipH="1">
              <a:off x="7509984" y="3848098"/>
              <a:ext cx="5037617" cy="300990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C9A0483-E6A4-4A87-B5C6-2ABD969FEF5A}"/>
                </a:ext>
              </a:extLst>
            </p:cNvPr>
            <p:cNvSpPr/>
            <p:nvPr/>
          </p:nvSpPr>
          <p:spPr>
            <a:xfrm rot="10800000" flipH="1">
              <a:off x="7200900" y="3534428"/>
              <a:ext cx="5562601" cy="332357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7F7B74-0A0A-45E8-8B39-E763F2E15432}"/>
                </a:ext>
              </a:extLst>
            </p:cNvPr>
            <p:cNvSpPr/>
            <p:nvPr/>
          </p:nvSpPr>
          <p:spPr>
            <a:xfrm rot="10800000" flipH="1">
              <a:off x="8067687" y="4410622"/>
              <a:ext cx="4096128" cy="2447375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683E942A-81A8-4D12-91CF-DE8C2CABC8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6096000" y="0"/>
            <a:ext cx="6107967" cy="1985137"/>
          </a:xfrm>
          <a:custGeom>
            <a:avLst/>
            <a:gdLst>
              <a:gd name="connsiteX0" fmla="*/ 0 w 10813140"/>
              <a:gd name="connsiteY0" fmla="*/ 0 h 2630261"/>
              <a:gd name="connsiteX1" fmla="*/ 10813140 w 10813140"/>
              <a:gd name="connsiteY1" fmla="*/ 0 h 2630261"/>
              <a:gd name="connsiteX2" fmla="*/ 10813140 w 10813140"/>
              <a:gd name="connsiteY2" fmla="*/ 2624029 h 2630261"/>
              <a:gd name="connsiteX3" fmla="*/ 10689721 w 10813140"/>
              <a:gd name="connsiteY3" fmla="*/ 2630261 h 2630261"/>
              <a:gd name="connsiteX4" fmla="*/ 1690965 w 10813140"/>
              <a:gd name="connsiteY4" fmla="*/ 2630261 h 2630261"/>
              <a:gd name="connsiteX5" fmla="*/ 0 w 10813140"/>
              <a:gd name="connsiteY5" fmla="*/ 939296 h 2630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13140" h="2630261">
                <a:moveTo>
                  <a:pt x="0" y="0"/>
                </a:moveTo>
                <a:lnTo>
                  <a:pt x="10813140" y="0"/>
                </a:lnTo>
                <a:lnTo>
                  <a:pt x="10813140" y="2624029"/>
                </a:lnTo>
                <a:lnTo>
                  <a:pt x="10689721" y="2630261"/>
                </a:lnTo>
                <a:lnTo>
                  <a:pt x="1690965" y="2630261"/>
                </a:lnTo>
                <a:cubicBezTo>
                  <a:pt x="757071" y="2630261"/>
                  <a:pt x="0" y="1873190"/>
                  <a:pt x="0" y="939296"/>
                </a:cubicBezTo>
                <a:close/>
              </a:path>
            </a:pathLst>
          </a:cu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3611CADD-7D97-46DA-B416-EA8B300E0612}"/>
              </a:ext>
            </a:extLst>
          </p:cNvPr>
          <p:cNvSpPr txBox="1">
            <a:spLocks/>
          </p:cNvSpPr>
          <p:nvPr/>
        </p:nvSpPr>
        <p:spPr>
          <a:xfrm>
            <a:off x="58095" y="1985919"/>
            <a:ext cx="11862796" cy="46770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 indent="-635" algn="just">
              <a:lnSpc>
                <a:spcPct val="102899"/>
              </a:lnSpc>
              <a:spcBef>
                <a:spcPts val="660"/>
              </a:spcBef>
            </a:pPr>
            <a:r>
              <a:rPr lang="en-GB" sz="1800" spc="45" dirty="0">
                <a:latin typeface="Norasi"/>
                <a:cs typeface="Norasi"/>
              </a:rPr>
              <a:t>Road</a:t>
            </a:r>
            <a:r>
              <a:rPr lang="en-GB" sz="1800" spc="-155" dirty="0">
                <a:latin typeface="Norasi"/>
                <a:cs typeface="Norasi"/>
              </a:rPr>
              <a:t> </a:t>
            </a:r>
            <a:r>
              <a:rPr lang="en-GB" sz="1800" spc="25" dirty="0">
                <a:latin typeface="Norasi"/>
                <a:cs typeface="Norasi"/>
              </a:rPr>
              <a:t>accidents</a:t>
            </a:r>
            <a:r>
              <a:rPr lang="en-GB" sz="1800" spc="-165" dirty="0">
                <a:latin typeface="Norasi"/>
                <a:cs typeface="Norasi"/>
              </a:rPr>
              <a:t> </a:t>
            </a:r>
            <a:r>
              <a:rPr lang="en-GB" sz="1800" spc="40" dirty="0">
                <a:latin typeface="Norasi"/>
                <a:cs typeface="Norasi"/>
              </a:rPr>
              <a:t>are</a:t>
            </a:r>
            <a:r>
              <a:rPr lang="en-GB" sz="1800" spc="-165" dirty="0">
                <a:latin typeface="Norasi"/>
                <a:cs typeface="Norasi"/>
              </a:rPr>
              <a:t> </a:t>
            </a:r>
            <a:r>
              <a:rPr lang="en-GB" sz="1800" spc="25" dirty="0">
                <a:latin typeface="Norasi"/>
                <a:cs typeface="Norasi"/>
              </a:rPr>
              <a:t>one</a:t>
            </a:r>
            <a:r>
              <a:rPr lang="en-GB" sz="1800" spc="-190" dirty="0">
                <a:latin typeface="Norasi"/>
                <a:cs typeface="Norasi"/>
              </a:rPr>
              <a:t> </a:t>
            </a:r>
            <a:r>
              <a:rPr lang="en-GB" sz="1800" dirty="0">
                <a:latin typeface="Norasi"/>
                <a:cs typeface="Norasi"/>
              </a:rPr>
              <a:t>of</a:t>
            </a:r>
            <a:r>
              <a:rPr lang="en-GB" sz="1800" spc="-190" dirty="0">
                <a:latin typeface="Norasi"/>
                <a:cs typeface="Norasi"/>
              </a:rPr>
              <a:t> </a:t>
            </a:r>
            <a:r>
              <a:rPr lang="en-GB" sz="1800" spc="55" dirty="0">
                <a:latin typeface="Norasi"/>
                <a:cs typeface="Norasi"/>
              </a:rPr>
              <a:t>the</a:t>
            </a:r>
            <a:r>
              <a:rPr lang="en-GB" sz="1800" spc="-135" dirty="0">
                <a:latin typeface="Norasi"/>
                <a:cs typeface="Norasi"/>
              </a:rPr>
              <a:t> </a:t>
            </a:r>
            <a:r>
              <a:rPr lang="en-GB" sz="1800" spc="40" dirty="0">
                <a:latin typeface="Norasi"/>
                <a:cs typeface="Norasi"/>
              </a:rPr>
              <a:t>major</a:t>
            </a:r>
            <a:r>
              <a:rPr lang="en-GB" sz="1800" spc="-130" dirty="0">
                <a:latin typeface="Norasi"/>
                <a:cs typeface="Norasi"/>
              </a:rPr>
              <a:t> </a:t>
            </a:r>
            <a:r>
              <a:rPr lang="en-GB" sz="1800" spc="15" dirty="0">
                <a:latin typeface="Norasi"/>
                <a:cs typeface="Norasi"/>
              </a:rPr>
              <a:t>causes</a:t>
            </a:r>
            <a:r>
              <a:rPr lang="en-GB" sz="1800" spc="-185" dirty="0">
                <a:latin typeface="Norasi"/>
                <a:cs typeface="Norasi"/>
              </a:rPr>
              <a:t> </a:t>
            </a:r>
            <a:r>
              <a:rPr lang="en-GB" sz="1800" dirty="0">
                <a:latin typeface="Norasi"/>
                <a:cs typeface="Norasi"/>
              </a:rPr>
              <a:t>of</a:t>
            </a:r>
            <a:r>
              <a:rPr lang="en-GB" sz="1800" spc="-190" dirty="0">
                <a:latin typeface="Norasi"/>
                <a:cs typeface="Norasi"/>
              </a:rPr>
              <a:t> </a:t>
            </a:r>
            <a:r>
              <a:rPr lang="en-GB" sz="1800" spc="55" dirty="0">
                <a:latin typeface="Norasi"/>
                <a:cs typeface="Norasi"/>
              </a:rPr>
              <a:t>death</a:t>
            </a:r>
            <a:r>
              <a:rPr lang="en-GB" sz="1800" spc="-165" dirty="0">
                <a:latin typeface="Norasi"/>
                <a:cs typeface="Norasi"/>
              </a:rPr>
              <a:t> </a:t>
            </a:r>
            <a:r>
              <a:rPr lang="en-GB" sz="1800" spc="65" dirty="0">
                <a:latin typeface="Norasi"/>
                <a:cs typeface="Norasi"/>
              </a:rPr>
              <a:t>and</a:t>
            </a:r>
            <a:r>
              <a:rPr lang="en-GB" sz="1800" spc="-185" dirty="0">
                <a:latin typeface="Norasi"/>
                <a:cs typeface="Norasi"/>
              </a:rPr>
              <a:t> </a:t>
            </a:r>
            <a:r>
              <a:rPr lang="en-GB" sz="1800" spc="30" dirty="0">
                <a:latin typeface="Norasi"/>
                <a:cs typeface="Norasi"/>
              </a:rPr>
              <a:t>disability</a:t>
            </a:r>
            <a:r>
              <a:rPr lang="en-GB" sz="1800" spc="-165" dirty="0">
                <a:latin typeface="Norasi"/>
                <a:cs typeface="Norasi"/>
              </a:rPr>
              <a:t> </a:t>
            </a:r>
            <a:r>
              <a:rPr lang="en-GB" sz="1800" spc="20" dirty="0">
                <a:latin typeface="Norasi"/>
                <a:cs typeface="Norasi"/>
              </a:rPr>
              <a:t>around </a:t>
            </a:r>
            <a:r>
              <a:rPr lang="en-GB" sz="1800" spc="55" dirty="0">
                <a:latin typeface="Norasi"/>
                <a:cs typeface="Norasi"/>
              </a:rPr>
              <a:t>the</a:t>
            </a:r>
            <a:r>
              <a:rPr lang="en-GB" sz="1800" spc="-135" dirty="0">
                <a:latin typeface="Norasi"/>
                <a:cs typeface="Norasi"/>
              </a:rPr>
              <a:t> </a:t>
            </a:r>
            <a:r>
              <a:rPr lang="en-GB" sz="1800" spc="20" dirty="0">
                <a:latin typeface="Norasi"/>
                <a:cs typeface="Norasi"/>
              </a:rPr>
              <a:t>world.</a:t>
            </a:r>
            <a:r>
              <a:rPr lang="en-GB" sz="1800" spc="-195" dirty="0">
                <a:latin typeface="Norasi"/>
                <a:cs typeface="Norasi"/>
              </a:rPr>
              <a:t> </a:t>
            </a:r>
            <a:r>
              <a:rPr lang="en-GB" sz="1800" spc="25" dirty="0">
                <a:latin typeface="Norasi"/>
                <a:cs typeface="Norasi"/>
              </a:rPr>
              <a:t>Reasons</a:t>
            </a:r>
            <a:r>
              <a:rPr lang="en-GB" sz="1800" spc="-170" dirty="0">
                <a:latin typeface="Norasi"/>
                <a:cs typeface="Norasi"/>
              </a:rPr>
              <a:t> </a:t>
            </a:r>
            <a:r>
              <a:rPr lang="en-GB" sz="1800" spc="5" dirty="0">
                <a:latin typeface="Norasi"/>
                <a:cs typeface="Norasi"/>
              </a:rPr>
              <a:t>for</a:t>
            </a:r>
            <a:r>
              <a:rPr lang="en-GB" sz="1800" spc="55" dirty="0">
                <a:latin typeface="Norasi"/>
                <a:cs typeface="Norasi"/>
              </a:rPr>
              <a:t> </a:t>
            </a:r>
            <a:r>
              <a:rPr lang="en-GB" sz="1800" spc="40" dirty="0">
                <a:latin typeface="Norasi"/>
                <a:cs typeface="Norasi"/>
              </a:rPr>
              <a:t>road  </a:t>
            </a:r>
            <a:r>
              <a:rPr lang="en-GB" sz="1800" spc="25" dirty="0">
                <a:latin typeface="Norasi"/>
                <a:cs typeface="Norasi"/>
              </a:rPr>
              <a:t>accidents</a:t>
            </a:r>
            <a:r>
              <a:rPr lang="en-GB" sz="1800" spc="-95" dirty="0">
                <a:latin typeface="Norasi"/>
                <a:cs typeface="Norasi"/>
              </a:rPr>
              <a:t> </a:t>
            </a:r>
            <a:r>
              <a:rPr lang="en-GB" sz="1800" spc="35" dirty="0">
                <a:latin typeface="Norasi"/>
                <a:cs typeface="Norasi"/>
              </a:rPr>
              <a:t>can</a:t>
            </a:r>
            <a:r>
              <a:rPr lang="en-GB" sz="1800" spc="-85" dirty="0">
                <a:latin typeface="Norasi"/>
                <a:cs typeface="Norasi"/>
              </a:rPr>
              <a:t> </a:t>
            </a:r>
            <a:r>
              <a:rPr lang="en-GB" sz="1800" spc="40" dirty="0">
                <a:latin typeface="Norasi"/>
                <a:cs typeface="Norasi"/>
              </a:rPr>
              <a:t>be</a:t>
            </a:r>
            <a:r>
              <a:rPr lang="en-GB" sz="1800" spc="-85" dirty="0">
                <a:latin typeface="Norasi"/>
                <a:cs typeface="Norasi"/>
              </a:rPr>
              <a:t> </a:t>
            </a:r>
            <a:r>
              <a:rPr lang="en-GB" sz="1800" spc="25" dirty="0">
                <a:latin typeface="Norasi"/>
                <a:cs typeface="Norasi"/>
              </a:rPr>
              <a:t>environmental</a:t>
            </a:r>
            <a:r>
              <a:rPr lang="en-GB" sz="1800" spc="-120" dirty="0">
                <a:latin typeface="Norasi"/>
                <a:cs typeface="Norasi"/>
              </a:rPr>
              <a:t> </a:t>
            </a:r>
            <a:r>
              <a:rPr lang="en-GB" sz="1800" spc="25" dirty="0">
                <a:latin typeface="Norasi"/>
                <a:cs typeface="Norasi"/>
              </a:rPr>
              <a:t>conditions</a:t>
            </a:r>
            <a:r>
              <a:rPr lang="en-GB" sz="1800" spc="-110" dirty="0">
                <a:latin typeface="Norasi"/>
                <a:cs typeface="Norasi"/>
              </a:rPr>
              <a:t> </a:t>
            </a:r>
            <a:r>
              <a:rPr lang="en-GB" sz="1800" spc="20" dirty="0">
                <a:latin typeface="Norasi"/>
                <a:cs typeface="Norasi"/>
              </a:rPr>
              <a:t>such</a:t>
            </a:r>
            <a:r>
              <a:rPr lang="en-GB" sz="1800" spc="-114" dirty="0">
                <a:latin typeface="Norasi"/>
                <a:cs typeface="Norasi"/>
              </a:rPr>
              <a:t> </a:t>
            </a:r>
            <a:r>
              <a:rPr lang="en-GB" sz="1800" spc="35" dirty="0">
                <a:latin typeface="Norasi"/>
                <a:cs typeface="Norasi"/>
              </a:rPr>
              <a:t>as</a:t>
            </a:r>
            <a:r>
              <a:rPr lang="en-GB" sz="1800" spc="-110" dirty="0">
                <a:latin typeface="Norasi"/>
                <a:cs typeface="Norasi"/>
              </a:rPr>
              <a:t> </a:t>
            </a:r>
            <a:r>
              <a:rPr lang="en-GB" sz="1800" spc="35" dirty="0">
                <a:latin typeface="Norasi"/>
                <a:cs typeface="Norasi"/>
              </a:rPr>
              <a:t>weather,</a:t>
            </a:r>
            <a:r>
              <a:rPr lang="en-GB" sz="1800" spc="-100" dirty="0">
                <a:latin typeface="Norasi"/>
                <a:cs typeface="Norasi"/>
              </a:rPr>
              <a:t> </a:t>
            </a:r>
            <a:r>
              <a:rPr lang="en-GB" sz="1800" spc="70" dirty="0">
                <a:latin typeface="Norasi"/>
                <a:cs typeface="Alexander"/>
              </a:rPr>
              <a:t>traﬀic </a:t>
            </a:r>
            <a:r>
              <a:rPr lang="en-GB" sz="1800" spc="45" dirty="0">
                <a:latin typeface="Norasi"/>
                <a:cs typeface="Norasi"/>
              </a:rPr>
              <a:t>on</a:t>
            </a:r>
            <a:r>
              <a:rPr lang="en-GB" sz="1800" spc="-120" dirty="0">
                <a:latin typeface="Norasi"/>
                <a:cs typeface="Norasi"/>
              </a:rPr>
              <a:t> </a:t>
            </a:r>
            <a:r>
              <a:rPr lang="en-GB" sz="1800" spc="35" dirty="0">
                <a:latin typeface="Norasi"/>
                <a:cs typeface="Norasi"/>
              </a:rPr>
              <a:t>road,</a:t>
            </a:r>
            <a:r>
              <a:rPr lang="en-GB" sz="1800" spc="-100" dirty="0">
                <a:latin typeface="Norasi"/>
                <a:cs typeface="Norasi"/>
              </a:rPr>
              <a:t> </a:t>
            </a:r>
            <a:r>
              <a:rPr lang="en-GB" sz="1800" spc="50" dirty="0">
                <a:latin typeface="Norasi"/>
                <a:cs typeface="Norasi"/>
              </a:rPr>
              <a:t>type</a:t>
            </a:r>
            <a:r>
              <a:rPr lang="en-GB" sz="1800" spc="-95" dirty="0">
                <a:latin typeface="Norasi"/>
                <a:cs typeface="Norasi"/>
              </a:rPr>
              <a:t> </a:t>
            </a:r>
            <a:r>
              <a:rPr lang="en-GB" sz="1800" dirty="0">
                <a:latin typeface="Norasi"/>
                <a:cs typeface="Norasi"/>
              </a:rPr>
              <a:t>of</a:t>
            </a:r>
            <a:r>
              <a:rPr lang="en-GB" sz="1800" spc="-125" dirty="0">
                <a:latin typeface="Norasi"/>
                <a:cs typeface="Norasi"/>
              </a:rPr>
              <a:t> </a:t>
            </a:r>
            <a:r>
              <a:rPr lang="en-GB" sz="1800" spc="35" dirty="0">
                <a:latin typeface="Norasi"/>
                <a:cs typeface="Norasi"/>
              </a:rPr>
              <a:t>road,</a:t>
            </a:r>
            <a:r>
              <a:rPr lang="en-GB" sz="1800" spc="-105" dirty="0">
                <a:latin typeface="Norasi"/>
                <a:cs typeface="Norasi"/>
              </a:rPr>
              <a:t> </a:t>
            </a:r>
            <a:r>
              <a:rPr lang="en-GB" sz="1800" spc="30" dirty="0">
                <a:latin typeface="Norasi"/>
                <a:cs typeface="Norasi"/>
              </a:rPr>
              <a:t>speed</a:t>
            </a:r>
            <a:r>
              <a:rPr lang="en-GB" sz="1800" spc="204" dirty="0">
                <a:latin typeface="Norasi"/>
                <a:cs typeface="Norasi"/>
              </a:rPr>
              <a:t> </a:t>
            </a:r>
            <a:r>
              <a:rPr lang="en-GB" sz="1800" spc="50" dirty="0">
                <a:latin typeface="Norasi"/>
                <a:cs typeface="Norasi"/>
              </a:rPr>
              <a:t>,l</a:t>
            </a:r>
            <a:r>
              <a:rPr lang="en-GB" sz="1800" spc="30" dirty="0">
                <a:latin typeface="Norasi"/>
                <a:cs typeface="Norasi"/>
              </a:rPr>
              <a:t>ight </a:t>
            </a:r>
            <a:r>
              <a:rPr lang="en-GB" sz="1800" spc="20" dirty="0">
                <a:latin typeface="Norasi"/>
                <a:cs typeface="Norasi"/>
              </a:rPr>
              <a:t>conditions etc. </a:t>
            </a:r>
            <a:r>
              <a:rPr lang="en-GB" sz="1800" spc="35" dirty="0">
                <a:latin typeface="Norasi"/>
                <a:cs typeface="Norasi"/>
              </a:rPr>
              <a:t>This </a:t>
            </a:r>
            <a:r>
              <a:rPr lang="en-GB" sz="1800" spc="50" dirty="0">
                <a:latin typeface="Norasi"/>
                <a:cs typeface="Norasi"/>
              </a:rPr>
              <a:t>paper </a:t>
            </a:r>
            <a:r>
              <a:rPr lang="en-GB" sz="1800" spc="25" dirty="0">
                <a:latin typeface="Norasi"/>
                <a:cs typeface="Norasi"/>
              </a:rPr>
              <a:t>addresses </a:t>
            </a:r>
            <a:r>
              <a:rPr lang="en-GB" sz="1800" spc="55" dirty="0">
                <a:latin typeface="Norasi"/>
                <a:cs typeface="Norasi"/>
              </a:rPr>
              <a:t>the </a:t>
            </a:r>
            <a:r>
              <a:rPr lang="en-GB" sz="1800" spc="40" dirty="0">
                <a:latin typeface="Norasi"/>
                <a:cs typeface="Norasi"/>
              </a:rPr>
              <a:t>in-depth </a:t>
            </a:r>
            <a:r>
              <a:rPr lang="en-GB" sz="1800" spc="20" dirty="0">
                <a:latin typeface="Norasi"/>
                <a:cs typeface="Norasi"/>
              </a:rPr>
              <a:t>analysis </a:t>
            </a:r>
            <a:r>
              <a:rPr lang="en-GB" sz="1800" spc="75" dirty="0">
                <a:latin typeface="Norasi"/>
                <a:cs typeface="Norasi"/>
              </a:rPr>
              <a:t>that </a:t>
            </a:r>
            <a:r>
              <a:rPr lang="en-GB" sz="1800" spc="15" dirty="0">
                <a:latin typeface="Norasi"/>
                <a:cs typeface="Norasi"/>
              </a:rPr>
              <a:t>identifies </a:t>
            </a:r>
            <a:r>
              <a:rPr lang="en-GB" sz="1800" spc="35" dirty="0">
                <a:latin typeface="Norasi"/>
                <a:cs typeface="Norasi"/>
              </a:rPr>
              <a:t>as </a:t>
            </a:r>
            <a:r>
              <a:rPr lang="en-GB" sz="1800" spc="55" dirty="0">
                <a:latin typeface="Norasi"/>
                <a:cs typeface="Norasi"/>
              </a:rPr>
              <a:t>the </a:t>
            </a:r>
            <a:r>
              <a:rPr lang="en-GB" sz="1800" spc="40" dirty="0">
                <a:latin typeface="Norasi"/>
                <a:cs typeface="Norasi"/>
              </a:rPr>
              <a:t>contributory </a:t>
            </a:r>
            <a:r>
              <a:rPr lang="en-GB" sz="1800" spc="25" dirty="0">
                <a:latin typeface="Norasi"/>
                <a:cs typeface="Norasi"/>
              </a:rPr>
              <a:t>factors</a:t>
            </a:r>
            <a:r>
              <a:rPr lang="en-GB" sz="1800" spc="-130" dirty="0">
                <a:latin typeface="Norasi"/>
                <a:cs typeface="Norasi"/>
              </a:rPr>
              <a:t> </a:t>
            </a:r>
            <a:r>
              <a:rPr lang="en-GB" sz="1800" spc="40" dirty="0">
                <a:latin typeface="Norasi"/>
                <a:cs typeface="Norasi"/>
              </a:rPr>
              <a:t>behind</a:t>
            </a:r>
            <a:r>
              <a:rPr lang="en-GB" sz="1800" spc="-110" dirty="0">
                <a:latin typeface="Norasi"/>
                <a:cs typeface="Norasi"/>
              </a:rPr>
              <a:t> </a:t>
            </a:r>
            <a:r>
              <a:rPr lang="en-GB" sz="1800" spc="55" dirty="0">
                <a:latin typeface="Norasi"/>
                <a:cs typeface="Norasi"/>
              </a:rPr>
              <a:t>the</a:t>
            </a:r>
            <a:r>
              <a:rPr lang="en-GB" sz="1800" spc="-100" dirty="0">
                <a:latin typeface="Norasi"/>
                <a:cs typeface="Norasi"/>
              </a:rPr>
              <a:t> </a:t>
            </a:r>
            <a:r>
              <a:rPr lang="en-GB" sz="1800" spc="45" dirty="0">
                <a:latin typeface="Norasi"/>
                <a:cs typeface="Norasi"/>
              </a:rPr>
              <a:t>road</a:t>
            </a:r>
            <a:r>
              <a:rPr lang="en-GB" sz="1800" spc="-114" dirty="0">
                <a:latin typeface="Norasi"/>
                <a:cs typeface="Norasi"/>
              </a:rPr>
              <a:t> </a:t>
            </a:r>
            <a:r>
              <a:rPr lang="en-GB" sz="1800" spc="25" dirty="0">
                <a:latin typeface="Norasi"/>
                <a:cs typeface="Norasi"/>
              </a:rPr>
              <a:t>accidents</a:t>
            </a:r>
            <a:r>
              <a:rPr lang="en-GB" sz="1800" spc="-114" dirty="0">
                <a:latin typeface="Norasi"/>
                <a:cs typeface="Norasi"/>
              </a:rPr>
              <a:t> </a:t>
            </a:r>
            <a:r>
              <a:rPr lang="en-GB" sz="1800" spc="65" dirty="0">
                <a:latin typeface="Norasi"/>
                <a:cs typeface="Norasi"/>
              </a:rPr>
              <a:t>and</a:t>
            </a:r>
            <a:r>
              <a:rPr lang="en-GB" sz="1800" spc="-135" dirty="0">
                <a:latin typeface="Norasi"/>
                <a:cs typeface="Norasi"/>
              </a:rPr>
              <a:t> </a:t>
            </a:r>
            <a:r>
              <a:rPr lang="en-GB" sz="1800" spc="55" dirty="0">
                <a:latin typeface="Norasi"/>
                <a:cs typeface="Norasi"/>
              </a:rPr>
              <a:t>the</a:t>
            </a:r>
            <a:r>
              <a:rPr lang="en-GB" sz="1800" spc="-90" dirty="0">
                <a:latin typeface="Norasi"/>
                <a:cs typeface="Norasi"/>
              </a:rPr>
              <a:t> </a:t>
            </a:r>
            <a:r>
              <a:rPr lang="en-GB" sz="1800" spc="30" dirty="0">
                <a:latin typeface="Norasi"/>
                <a:cs typeface="Norasi"/>
              </a:rPr>
              <a:t>quantification</a:t>
            </a:r>
            <a:r>
              <a:rPr lang="en-GB" sz="1800" spc="-120" dirty="0">
                <a:latin typeface="Norasi"/>
                <a:cs typeface="Norasi"/>
              </a:rPr>
              <a:t> </a:t>
            </a:r>
            <a:r>
              <a:rPr lang="en-GB" sz="1800" dirty="0">
                <a:latin typeface="Norasi"/>
                <a:cs typeface="Norasi"/>
              </a:rPr>
              <a:t>of</a:t>
            </a:r>
            <a:r>
              <a:rPr lang="en-GB" sz="1800" spc="-140" dirty="0">
                <a:latin typeface="Norasi"/>
                <a:cs typeface="Norasi"/>
              </a:rPr>
              <a:t> </a:t>
            </a:r>
            <a:r>
              <a:rPr lang="en-GB" sz="1800" spc="55" dirty="0">
                <a:latin typeface="Norasi"/>
                <a:cs typeface="Norasi"/>
              </a:rPr>
              <a:t>the</a:t>
            </a:r>
            <a:r>
              <a:rPr lang="en-GB" sz="1800" spc="-90" dirty="0">
                <a:latin typeface="Norasi"/>
                <a:cs typeface="Norasi"/>
              </a:rPr>
              <a:t> </a:t>
            </a:r>
            <a:r>
              <a:rPr lang="en-GB" sz="1800" spc="25" dirty="0">
                <a:latin typeface="Norasi"/>
                <a:cs typeface="Norasi"/>
              </a:rPr>
              <a:t>factors</a:t>
            </a:r>
            <a:r>
              <a:rPr lang="en-GB" sz="1800" spc="-125" dirty="0">
                <a:latin typeface="Norasi"/>
                <a:cs typeface="Norasi"/>
              </a:rPr>
              <a:t> </a:t>
            </a:r>
            <a:r>
              <a:rPr lang="en-GB" sz="1800" spc="75" dirty="0">
                <a:latin typeface="Norasi"/>
                <a:cs typeface="Norasi"/>
              </a:rPr>
              <a:t>that</a:t>
            </a:r>
            <a:r>
              <a:rPr lang="en-GB" sz="1800" spc="-65" dirty="0">
                <a:latin typeface="Norasi"/>
                <a:cs typeface="Norasi"/>
              </a:rPr>
              <a:t> </a:t>
            </a:r>
            <a:r>
              <a:rPr lang="en-GB" sz="1800" spc="10" dirty="0">
                <a:latin typeface="Norasi"/>
                <a:cs typeface="Norasi"/>
              </a:rPr>
              <a:t>affect</a:t>
            </a:r>
            <a:r>
              <a:rPr lang="en-GB" sz="1800" spc="-120" dirty="0">
                <a:latin typeface="Norasi"/>
                <a:cs typeface="Norasi"/>
              </a:rPr>
              <a:t> </a:t>
            </a:r>
            <a:r>
              <a:rPr lang="en-GB" sz="1800" spc="55" dirty="0">
                <a:latin typeface="Norasi"/>
                <a:cs typeface="Norasi"/>
              </a:rPr>
              <a:t>the</a:t>
            </a:r>
            <a:r>
              <a:rPr lang="en-GB" sz="1800" spc="-90" dirty="0">
                <a:latin typeface="Norasi"/>
                <a:cs typeface="Norasi"/>
              </a:rPr>
              <a:t> </a:t>
            </a:r>
            <a:r>
              <a:rPr lang="en-GB" sz="1800" spc="15" dirty="0">
                <a:latin typeface="Norasi"/>
                <a:cs typeface="Norasi"/>
              </a:rPr>
              <a:t>frequency</a:t>
            </a:r>
            <a:r>
              <a:rPr lang="en-GB" sz="1800" spc="-125" dirty="0">
                <a:latin typeface="Norasi"/>
                <a:cs typeface="Norasi"/>
              </a:rPr>
              <a:t> </a:t>
            </a:r>
            <a:r>
              <a:rPr lang="en-GB" sz="1800" spc="55" dirty="0">
                <a:latin typeface="Norasi"/>
                <a:cs typeface="Norasi"/>
              </a:rPr>
              <a:t>and</a:t>
            </a:r>
            <a:r>
              <a:rPr lang="en-GB" sz="1800" dirty="0">
                <a:latin typeface="Norasi"/>
                <a:cs typeface="Norasi"/>
              </a:rPr>
              <a:t> </a:t>
            </a:r>
            <a:r>
              <a:rPr lang="en-GB" sz="1800" spc="20" dirty="0">
                <a:latin typeface="Norasi"/>
                <a:cs typeface="Norasi"/>
              </a:rPr>
              <a:t>severity</a:t>
            </a:r>
            <a:r>
              <a:rPr lang="en-GB" sz="1800" spc="-165" dirty="0">
                <a:latin typeface="Norasi"/>
                <a:cs typeface="Norasi"/>
              </a:rPr>
              <a:t> </a:t>
            </a:r>
            <a:r>
              <a:rPr lang="en-GB" sz="1800" dirty="0">
                <a:latin typeface="Norasi"/>
                <a:cs typeface="Norasi"/>
              </a:rPr>
              <a:t>of</a:t>
            </a:r>
            <a:r>
              <a:rPr lang="en-GB" sz="1800" spc="-185" dirty="0">
                <a:latin typeface="Norasi"/>
                <a:cs typeface="Norasi"/>
              </a:rPr>
              <a:t> </a:t>
            </a:r>
            <a:r>
              <a:rPr lang="en-GB" sz="1800" spc="25" dirty="0">
                <a:latin typeface="Norasi"/>
                <a:cs typeface="Norasi"/>
              </a:rPr>
              <a:t>accidents</a:t>
            </a:r>
            <a:r>
              <a:rPr lang="en-GB" sz="1800" spc="-155" dirty="0">
                <a:latin typeface="Norasi"/>
                <a:cs typeface="Norasi"/>
              </a:rPr>
              <a:t> </a:t>
            </a:r>
            <a:r>
              <a:rPr lang="en-GB" sz="1800" spc="30" dirty="0">
                <a:latin typeface="Norasi"/>
                <a:cs typeface="Norasi"/>
              </a:rPr>
              <a:t>based</a:t>
            </a:r>
            <a:r>
              <a:rPr lang="en-GB" sz="1800" spc="-170" dirty="0">
                <a:latin typeface="Norasi"/>
                <a:cs typeface="Norasi"/>
              </a:rPr>
              <a:t> </a:t>
            </a:r>
            <a:r>
              <a:rPr lang="en-GB" sz="1800" spc="45" dirty="0">
                <a:latin typeface="Norasi"/>
                <a:cs typeface="Norasi"/>
              </a:rPr>
              <a:t>on</a:t>
            </a:r>
            <a:r>
              <a:rPr lang="en-GB" sz="1800" spc="-175" dirty="0">
                <a:latin typeface="Norasi"/>
                <a:cs typeface="Norasi"/>
              </a:rPr>
              <a:t> </a:t>
            </a:r>
            <a:r>
              <a:rPr lang="en-GB" sz="1800" spc="55" dirty="0">
                <a:latin typeface="Norasi"/>
                <a:cs typeface="Norasi"/>
              </a:rPr>
              <a:t>the</a:t>
            </a:r>
            <a:r>
              <a:rPr lang="en-GB" sz="1800" spc="-135" dirty="0">
                <a:latin typeface="Norasi"/>
                <a:cs typeface="Norasi"/>
              </a:rPr>
              <a:t> </a:t>
            </a:r>
            <a:r>
              <a:rPr lang="en-GB" sz="1800" spc="30" dirty="0">
                <a:latin typeface="Norasi"/>
                <a:cs typeface="Norasi"/>
              </a:rPr>
              <a:t>crash</a:t>
            </a:r>
            <a:r>
              <a:rPr lang="en-GB" sz="1800" spc="-150" dirty="0">
                <a:latin typeface="Norasi"/>
                <a:cs typeface="Norasi"/>
              </a:rPr>
              <a:t> </a:t>
            </a:r>
            <a:r>
              <a:rPr lang="en-GB" sz="1800" spc="70" dirty="0">
                <a:latin typeface="Norasi"/>
                <a:cs typeface="Norasi"/>
              </a:rPr>
              <a:t>data</a:t>
            </a:r>
            <a:r>
              <a:rPr lang="en-GB" sz="1800" spc="-130" dirty="0">
                <a:latin typeface="Norasi"/>
                <a:cs typeface="Norasi"/>
              </a:rPr>
              <a:t> </a:t>
            </a:r>
            <a:r>
              <a:rPr lang="en-GB" sz="1800" spc="25" dirty="0">
                <a:latin typeface="Norasi"/>
                <a:cs typeface="Norasi"/>
              </a:rPr>
              <a:t>available.</a:t>
            </a:r>
            <a:r>
              <a:rPr lang="en-GB" sz="1800" spc="-145" dirty="0">
                <a:latin typeface="Norasi"/>
                <a:cs typeface="Norasi"/>
              </a:rPr>
              <a:t> </a:t>
            </a:r>
            <a:r>
              <a:rPr lang="en-GB" sz="1800" spc="30" dirty="0">
                <a:latin typeface="Norasi"/>
                <a:cs typeface="Norasi"/>
              </a:rPr>
              <a:t>The</a:t>
            </a:r>
            <a:r>
              <a:rPr lang="en-GB" sz="1800" spc="-150" dirty="0">
                <a:latin typeface="Norasi"/>
                <a:cs typeface="Norasi"/>
              </a:rPr>
              <a:t> </a:t>
            </a:r>
            <a:r>
              <a:rPr lang="en-GB" sz="1800" spc="20" dirty="0">
                <a:latin typeface="Norasi"/>
                <a:cs typeface="Norasi"/>
              </a:rPr>
              <a:t>severity</a:t>
            </a:r>
            <a:r>
              <a:rPr lang="en-GB" sz="1800" spc="-165" dirty="0">
                <a:latin typeface="Norasi"/>
                <a:cs typeface="Norasi"/>
              </a:rPr>
              <a:t> </a:t>
            </a:r>
            <a:r>
              <a:rPr lang="en-GB" sz="1800" dirty="0">
                <a:latin typeface="Norasi"/>
                <a:cs typeface="Norasi"/>
              </a:rPr>
              <a:t>of</a:t>
            </a:r>
            <a:r>
              <a:rPr lang="en-GB" sz="1800" spc="-180" dirty="0">
                <a:latin typeface="Norasi"/>
                <a:cs typeface="Norasi"/>
              </a:rPr>
              <a:t> </a:t>
            </a:r>
            <a:r>
              <a:rPr lang="en-GB" sz="1800" spc="20" dirty="0">
                <a:latin typeface="Norasi"/>
                <a:cs typeface="Norasi"/>
              </a:rPr>
              <a:t>each</a:t>
            </a:r>
            <a:r>
              <a:rPr lang="en-GB" sz="1800" spc="-170" dirty="0">
                <a:latin typeface="Norasi"/>
                <a:cs typeface="Norasi"/>
              </a:rPr>
              <a:t> </a:t>
            </a:r>
            <a:r>
              <a:rPr lang="en-GB" sz="1800" spc="25" dirty="0">
                <a:latin typeface="Norasi"/>
                <a:cs typeface="Norasi"/>
              </a:rPr>
              <a:t>accident</a:t>
            </a:r>
            <a:r>
              <a:rPr lang="en-GB" sz="1800" spc="-160" dirty="0">
                <a:latin typeface="Norasi"/>
                <a:cs typeface="Norasi"/>
              </a:rPr>
              <a:t> </a:t>
            </a:r>
            <a:r>
              <a:rPr lang="en-GB" sz="1800" spc="35" dirty="0">
                <a:latin typeface="Norasi"/>
                <a:cs typeface="Norasi"/>
              </a:rPr>
              <a:t>can</a:t>
            </a:r>
            <a:r>
              <a:rPr lang="en-GB" sz="1800" spc="-150" dirty="0">
                <a:latin typeface="Norasi"/>
                <a:cs typeface="Norasi"/>
              </a:rPr>
              <a:t> </a:t>
            </a:r>
            <a:r>
              <a:rPr lang="en-GB" sz="1800" spc="40" dirty="0">
                <a:latin typeface="Norasi"/>
                <a:cs typeface="Norasi"/>
              </a:rPr>
              <a:t>be</a:t>
            </a:r>
            <a:r>
              <a:rPr lang="en-GB" sz="1800" spc="-140" dirty="0">
                <a:latin typeface="Norasi"/>
                <a:cs typeface="Norasi"/>
              </a:rPr>
              <a:t> </a:t>
            </a:r>
            <a:r>
              <a:rPr lang="en-GB" sz="1800" spc="30" dirty="0">
                <a:latin typeface="Norasi"/>
                <a:cs typeface="Norasi"/>
              </a:rPr>
              <a:t>predicted </a:t>
            </a:r>
            <a:r>
              <a:rPr lang="en-GB" sz="1800" spc="40" dirty="0">
                <a:latin typeface="Norasi"/>
                <a:cs typeface="Norasi"/>
              </a:rPr>
              <a:t>quite</a:t>
            </a:r>
            <a:r>
              <a:rPr lang="en-GB" sz="1800" spc="-5" dirty="0">
                <a:latin typeface="Norasi"/>
                <a:cs typeface="Norasi"/>
              </a:rPr>
              <a:t> </a:t>
            </a:r>
            <a:r>
              <a:rPr lang="en-GB" sz="1800" spc="30" dirty="0">
                <a:latin typeface="Norasi"/>
                <a:cs typeface="Norasi"/>
              </a:rPr>
              <a:t>accurately</a:t>
            </a:r>
            <a:r>
              <a:rPr lang="en-GB" sz="1800" spc="5" dirty="0">
                <a:latin typeface="Norasi"/>
                <a:cs typeface="Norasi"/>
              </a:rPr>
              <a:t> </a:t>
            </a:r>
            <a:r>
              <a:rPr lang="en-GB" sz="1800" spc="45" dirty="0">
                <a:latin typeface="Norasi"/>
                <a:cs typeface="Norasi"/>
              </a:rPr>
              <a:t>with</a:t>
            </a:r>
            <a:r>
              <a:rPr lang="en-GB" sz="1800" spc="-5" dirty="0">
                <a:latin typeface="Norasi"/>
                <a:cs typeface="Norasi"/>
              </a:rPr>
              <a:t> </a:t>
            </a:r>
            <a:r>
              <a:rPr lang="en-GB" sz="1800" spc="20" dirty="0">
                <a:latin typeface="Norasi"/>
                <a:cs typeface="Norasi"/>
              </a:rPr>
              <a:t>various</a:t>
            </a:r>
            <a:r>
              <a:rPr lang="en-GB" sz="1800" spc="-25" dirty="0">
                <a:latin typeface="Norasi"/>
                <a:cs typeface="Norasi"/>
              </a:rPr>
              <a:t> </a:t>
            </a:r>
            <a:r>
              <a:rPr lang="en-GB" sz="1800" spc="10" dirty="0">
                <a:latin typeface="Norasi"/>
                <a:cs typeface="Norasi"/>
              </a:rPr>
              <a:t>classification</a:t>
            </a:r>
            <a:r>
              <a:rPr lang="en-GB" sz="1800" spc="5" dirty="0">
                <a:latin typeface="Norasi"/>
                <a:cs typeface="Norasi"/>
              </a:rPr>
              <a:t> </a:t>
            </a:r>
            <a:r>
              <a:rPr lang="en-GB" sz="1800" spc="25" dirty="0">
                <a:latin typeface="Norasi"/>
                <a:cs typeface="Norasi"/>
              </a:rPr>
              <a:t>machine</a:t>
            </a:r>
            <a:r>
              <a:rPr lang="en-GB" sz="1800" spc="-15" dirty="0">
                <a:latin typeface="Norasi"/>
                <a:cs typeface="Norasi"/>
              </a:rPr>
              <a:t> </a:t>
            </a:r>
            <a:r>
              <a:rPr lang="en-GB" sz="1800" spc="25" dirty="0">
                <a:latin typeface="Norasi"/>
                <a:cs typeface="Norasi"/>
              </a:rPr>
              <a:t>learning</a:t>
            </a:r>
            <a:r>
              <a:rPr lang="en-GB" sz="1800" spc="-10" dirty="0">
                <a:latin typeface="Norasi"/>
                <a:cs typeface="Norasi"/>
              </a:rPr>
              <a:t> </a:t>
            </a:r>
            <a:r>
              <a:rPr lang="en-GB" sz="1800" spc="30" dirty="0">
                <a:latin typeface="Norasi"/>
                <a:cs typeface="Norasi"/>
              </a:rPr>
              <a:t>algorithms.</a:t>
            </a:r>
            <a:r>
              <a:rPr lang="en-GB" sz="1800" dirty="0">
                <a:latin typeface="Norasi"/>
                <a:cs typeface="Norasi"/>
              </a:rPr>
              <a:t> </a:t>
            </a:r>
            <a:r>
              <a:rPr lang="en-GB" sz="1800" spc="35" dirty="0">
                <a:latin typeface="Norasi"/>
                <a:cs typeface="Norasi"/>
              </a:rPr>
              <a:t>This</a:t>
            </a:r>
            <a:r>
              <a:rPr lang="en-GB" sz="1800" spc="30" dirty="0">
                <a:latin typeface="Norasi"/>
                <a:cs typeface="Norasi"/>
              </a:rPr>
              <a:t> </a:t>
            </a:r>
            <a:r>
              <a:rPr lang="en-GB" sz="1800" spc="35" dirty="0">
                <a:latin typeface="Norasi"/>
                <a:cs typeface="Norasi"/>
              </a:rPr>
              <a:t>can</a:t>
            </a:r>
            <a:r>
              <a:rPr lang="en-GB" sz="1800" spc="10" dirty="0">
                <a:latin typeface="Norasi"/>
                <a:cs typeface="Norasi"/>
              </a:rPr>
              <a:t> </a:t>
            </a:r>
            <a:r>
              <a:rPr lang="en-GB" sz="1800" spc="40" dirty="0">
                <a:latin typeface="Norasi"/>
                <a:cs typeface="Norasi"/>
              </a:rPr>
              <a:t>ultimately</a:t>
            </a:r>
            <a:r>
              <a:rPr lang="en-GB" sz="1800" dirty="0">
                <a:latin typeface="Norasi"/>
                <a:cs typeface="Norasi"/>
              </a:rPr>
              <a:t> </a:t>
            </a:r>
            <a:r>
              <a:rPr lang="en-GB" sz="1800" spc="30" dirty="0">
                <a:latin typeface="Norasi"/>
                <a:cs typeface="Norasi"/>
              </a:rPr>
              <a:t>help  </a:t>
            </a:r>
            <a:r>
              <a:rPr lang="en-GB" sz="1800" spc="25" dirty="0">
                <a:latin typeface="Norasi"/>
                <a:cs typeface="Norasi"/>
              </a:rPr>
              <a:t>government,</a:t>
            </a:r>
            <a:r>
              <a:rPr lang="en-GB" sz="1800" spc="-85" dirty="0">
                <a:latin typeface="Norasi"/>
                <a:cs typeface="Norasi"/>
              </a:rPr>
              <a:t> </a:t>
            </a:r>
            <a:r>
              <a:rPr lang="en-GB" sz="1800" spc="75" dirty="0">
                <a:latin typeface="Norasi"/>
                <a:cs typeface="Alexander"/>
              </a:rPr>
              <a:t>traﬀic</a:t>
            </a:r>
            <a:r>
              <a:rPr lang="en-GB" sz="1800" spc="95" dirty="0">
                <a:latin typeface="Norasi"/>
                <a:cs typeface="Alexander"/>
              </a:rPr>
              <a:t> </a:t>
            </a:r>
            <a:r>
              <a:rPr lang="en-GB" sz="1800" spc="15" dirty="0">
                <a:latin typeface="Norasi"/>
                <a:cs typeface="Norasi"/>
              </a:rPr>
              <a:t>police,</a:t>
            </a:r>
            <a:r>
              <a:rPr lang="en-GB" sz="1800" spc="-55" dirty="0">
                <a:latin typeface="Norasi"/>
                <a:cs typeface="Norasi"/>
              </a:rPr>
              <a:t> </a:t>
            </a:r>
            <a:r>
              <a:rPr lang="en-GB" sz="1800" spc="20" dirty="0">
                <a:latin typeface="Norasi"/>
                <a:cs typeface="Norasi"/>
              </a:rPr>
              <a:t>medical</a:t>
            </a:r>
            <a:r>
              <a:rPr lang="en-GB" sz="1800" spc="-75" dirty="0">
                <a:latin typeface="Norasi"/>
                <a:cs typeface="Norasi"/>
              </a:rPr>
              <a:t> </a:t>
            </a:r>
            <a:r>
              <a:rPr lang="en-GB" sz="1800" spc="35" dirty="0">
                <a:latin typeface="Norasi"/>
                <a:cs typeface="Norasi"/>
              </a:rPr>
              <a:t>institutions,</a:t>
            </a:r>
            <a:r>
              <a:rPr lang="en-GB" sz="1800" spc="-55" dirty="0">
                <a:latin typeface="Norasi"/>
                <a:cs typeface="Norasi"/>
              </a:rPr>
              <a:t> </a:t>
            </a:r>
            <a:r>
              <a:rPr lang="en-GB" sz="1800" spc="30" dirty="0">
                <a:latin typeface="Norasi"/>
                <a:cs typeface="Norasi"/>
              </a:rPr>
              <a:t>individual</a:t>
            </a:r>
            <a:r>
              <a:rPr lang="en-GB" sz="1800" spc="-80" dirty="0">
                <a:latin typeface="Norasi"/>
                <a:cs typeface="Norasi"/>
              </a:rPr>
              <a:t> </a:t>
            </a:r>
            <a:r>
              <a:rPr lang="en-GB" sz="1800" spc="25" dirty="0">
                <a:latin typeface="Norasi"/>
                <a:cs typeface="Norasi"/>
              </a:rPr>
              <a:t>drivers</a:t>
            </a:r>
            <a:r>
              <a:rPr lang="en-GB" sz="1800" spc="-90" dirty="0">
                <a:latin typeface="Norasi"/>
                <a:cs typeface="Norasi"/>
              </a:rPr>
              <a:t> </a:t>
            </a:r>
            <a:r>
              <a:rPr lang="en-GB" sz="1800" spc="65" dirty="0">
                <a:latin typeface="Norasi"/>
                <a:cs typeface="Norasi"/>
              </a:rPr>
              <a:t>and</a:t>
            </a:r>
            <a:r>
              <a:rPr lang="en-GB" sz="1800" spc="-85" dirty="0">
                <a:latin typeface="Norasi"/>
                <a:cs typeface="Norasi"/>
              </a:rPr>
              <a:t> </a:t>
            </a:r>
            <a:r>
              <a:rPr lang="en-GB" sz="1800" spc="55" dirty="0">
                <a:latin typeface="Norasi"/>
                <a:cs typeface="Norasi"/>
              </a:rPr>
              <a:t>the</a:t>
            </a:r>
            <a:r>
              <a:rPr lang="en-GB" sz="1800" spc="-50" dirty="0">
                <a:latin typeface="Norasi"/>
                <a:cs typeface="Norasi"/>
              </a:rPr>
              <a:t> </a:t>
            </a:r>
            <a:r>
              <a:rPr lang="en-GB" sz="1800" spc="25" dirty="0">
                <a:latin typeface="Norasi"/>
                <a:cs typeface="Norasi"/>
              </a:rPr>
              <a:t>insurance</a:t>
            </a:r>
            <a:r>
              <a:rPr lang="en-GB" sz="1800" spc="-75" dirty="0">
                <a:latin typeface="Norasi"/>
                <a:cs typeface="Norasi"/>
              </a:rPr>
              <a:t> </a:t>
            </a:r>
            <a:r>
              <a:rPr lang="en-GB" sz="1800" spc="25" dirty="0">
                <a:latin typeface="Norasi"/>
                <a:cs typeface="Norasi"/>
              </a:rPr>
              <a:t>companies</a:t>
            </a:r>
            <a:r>
              <a:rPr lang="en-GB" sz="1800" spc="270" dirty="0">
                <a:latin typeface="Norasi"/>
                <a:cs typeface="Norasi"/>
              </a:rPr>
              <a:t> </a:t>
            </a:r>
            <a:r>
              <a:rPr lang="en-GB" sz="1800" spc="40" dirty="0">
                <a:latin typeface="Norasi"/>
                <a:cs typeface="Norasi"/>
              </a:rPr>
              <a:t>by  getting </a:t>
            </a:r>
            <a:r>
              <a:rPr lang="en-GB" sz="1800" spc="10" dirty="0">
                <a:latin typeface="Norasi"/>
                <a:cs typeface="Norasi"/>
              </a:rPr>
              <a:t>useful </a:t>
            </a:r>
            <a:r>
              <a:rPr lang="en-GB" sz="1800" spc="20" dirty="0">
                <a:latin typeface="Norasi"/>
                <a:cs typeface="Norasi"/>
              </a:rPr>
              <a:t>insights </a:t>
            </a:r>
            <a:r>
              <a:rPr lang="en-GB" sz="1800" dirty="0">
                <a:latin typeface="Norasi"/>
                <a:cs typeface="Norasi"/>
              </a:rPr>
              <a:t>of </a:t>
            </a:r>
            <a:r>
              <a:rPr lang="en-GB" sz="1800" spc="55" dirty="0">
                <a:latin typeface="Norasi"/>
                <a:cs typeface="Norasi"/>
              </a:rPr>
              <a:t>the </a:t>
            </a:r>
            <a:r>
              <a:rPr lang="en-GB" sz="1800" spc="30" dirty="0">
                <a:latin typeface="Norasi"/>
                <a:cs typeface="Norasi"/>
              </a:rPr>
              <a:t>accident </a:t>
            </a:r>
            <a:r>
              <a:rPr lang="en-GB" sz="1800" spc="20" dirty="0">
                <a:latin typeface="Norasi"/>
                <a:cs typeface="Norasi"/>
              </a:rPr>
              <a:t>severity </a:t>
            </a:r>
            <a:r>
              <a:rPr lang="en-GB" sz="1800" spc="30" dirty="0">
                <a:latin typeface="Norasi"/>
                <a:cs typeface="Norasi"/>
              </a:rPr>
              <a:t>regarding </a:t>
            </a:r>
            <a:r>
              <a:rPr lang="en-GB" sz="1800" spc="55" dirty="0">
                <a:latin typeface="Norasi"/>
                <a:cs typeface="Norasi"/>
              </a:rPr>
              <a:t>the </a:t>
            </a:r>
            <a:r>
              <a:rPr lang="en-GB" sz="1800" spc="15" dirty="0">
                <a:latin typeface="Norasi"/>
                <a:cs typeface="Norasi"/>
              </a:rPr>
              <a:t>causes </a:t>
            </a:r>
            <a:r>
              <a:rPr lang="en-GB" sz="1800" spc="65" dirty="0">
                <a:latin typeface="Norasi"/>
                <a:cs typeface="Norasi"/>
              </a:rPr>
              <a:t>and </a:t>
            </a:r>
            <a:r>
              <a:rPr lang="en-GB" sz="1800" spc="10" dirty="0">
                <a:latin typeface="Norasi"/>
                <a:cs typeface="Norasi"/>
              </a:rPr>
              <a:t>consequences </a:t>
            </a:r>
            <a:r>
              <a:rPr lang="en-GB" sz="1800" dirty="0">
                <a:latin typeface="Norasi"/>
                <a:cs typeface="Norasi"/>
              </a:rPr>
              <a:t>of </a:t>
            </a:r>
            <a:r>
              <a:rPr lang="en-GB" sz="1800" spc="50" dirty="0">
                <a:latin typeface="Norasi"/>
                <a:cs typeface="Norasi"/>
              </a:rPr>
              <a:t>the  </a:t>
            </a:r>
            <a:r>
              <a:rPr lang="en-GB" sz="1800" spc="30" dirty="0">
                <a:latin typeface="Norasi"/>
                <a:cs typeface="Norasi"/>
              </a:rPr>
              <a:t>accidents. </a:t>
            </a:r>
            <a:r>
              <a:rPr lang="en-GB" sz="1800" spc="35" dirty="0">
                <a:latin typeface="Norasi"/>
                <a:cs typeface="Norasi"/>
              </a:rPr>
              <a:t>The </a:t>
            </a:r>
            <a:r>
              <a:rPr lang="en-GB" sz="1800" spc="20" dirty="0">
                <a:latin typeface="Norasi"/>
                <a:cs typeface="Norasi"/>
              </a:rPr>
              <a:t>Machine </a:t>
            </a:r>
            <a:r>
              <a:rPr lang="en-GB" sz="1800" spc="30" dirty="0">
                <a:latin typeface="Norasi"/>
                <a:cs typeface="Norasi"/>
              </a:rPr>
              <a:t>Learning model </a:t>
            </a:r>
            <a:r>
              <a:rPr lang="en-GB" sz="1800" spc="65" dirty="0">
                <a:latin typeface="Norasi"/>
                <a:cs typeface="Norasi"/>
              </a:rPr>
              <a:t>and </a:t>
            </a:r>
            <a:r>
              <a:rPr lang="en-GB" sz="1800" spc="30" dirty="0">
                <a:latin typeface="Norasi"/>
                <a:cs typeface="Norasi"/>
              </a:rPr>
              <a:t>its </a:t>
            </a:r>
            <a:r>
              <a:rPr lang="en-GB" sz="1800" spc="35" dirty="0">
                <a:latin typeface="Norasi"/>
                <a:cs typeface="Norasi"/>
              </a:rPr>
              <a:t>results </a:t>
            </a:r>
            <a:r>
              <a:rPr lang="en-GB" sz="1800" spc="40" dirty="0">
                <a:latin typeface="Norasi"/>
                <a:cs typeface="Norasi"/>
              </a:rPr>
              <a:t>are </a:t>
            </a:r>
            <a:r>
              <a:rPr lang="en-GB" sz="1800" spc="10" dirty="0">
                <a:latin typeface="Norasi"/>
                <a:cs typeface="Norasi"/>
              </a:rPr>
              <a:t>going </a:t>
            </a:r>
            <a:r>
              <a:rPr lang="en-GB" sz="1800" spc="55" dirty="0">
                <a:latin typeface="Norasi"/>
                <a:cs typeface="Norasi"/>
              </a:rPr>
              <a:t>to </a:t>
            </a:r>
            <a:r>
              <a:rPr lang="en-GB" sz="1800" spc="25" dirty="0">
                <a:latin typeface="Norasi"/>
                <a:cs typeface="Norasi"/>
              </a:rPr>
              <a:t>provide </a:t>
            </a:r>
            <a:r>
              <a:rPr lang="en-GB" sz="1800" spc="20" dirty="0">
                <a:latin typeface="Norasi"/>
                <a:cs typeface="Norasi"/>
              </a:rPr>
              <a:t>some advice </a:t>
            </a:r>
            <a:r>
              <a:rPr lang="en-GB" sz="1800" spc="15" dirty="0">
                <a:latin typeface="Norasi"/>
                <a:cs typeface="Norasi"/>
              </a:rPr>
              <a:t>for </a:t>
            </a:r>
            <a:r>
              <a:rPr lang="en-GB" sz="1800" spc="55" dirty="0">
                <a:latin typeface="Norasi"/>
                <a:cs typeface="Norasi"/>
              </a:rPr>
              <a:t>the target</a:t>
            </a:r>
            <a:r>
              <a:rPr lang="en-GB" sz="1800" spc="-114" dirty="0">
                <a:latin typeface="Norasi"/>
                <a:cs typeface="Norasi"/>
              </a:rPr>
              <a:t> </a:t>
            </a:r>
            <a:r>
              <a:rPr lang="en-GB" sz="1800" spc="25" dirty="0">
                <a:latin typeface="Norasi"/>
                <a:cs typeface="Norasi"/>
              </a:rPr>
              <a:t>audience</a:t>
            </a:r>
            <a:r>
              <a:rPr lang="en-GB" sz="1800" spc="-165" dirty="0">
                <a:latin typeface="Norasi"/>
                <a:cs typeface="Norasi"/>
              </a:rPr>
              <a:t> </a:t>
            </a:r>
            <a:r>
              <a:rPr lang="en-GB" sz="1800" spc="55" dirty="0">
                <a:latin typeface="Norasi"/>
                <a:cs typeface="Norasi"/>
              </a:rPr>
              <a:t>to</a:t>
            </a:r>
            <a:r>
              <a:rPr lang="en-GB" sz="1800" spc="-105" dirty="0">
                <a:latin typeface="Norasi"/>
                <a:cs typeface="Norasi"/>
              </a:rPr>
              <a:t> </a:t>
            </a:r>
            <a:r>
              <a:rPr lang="en-GB" sz="1800" spc="30" dirty="0">
                <a:latin typeface="Norasi"/>
                <a:cs typeface="Norasi"/>
              </a:rPr>
              <a:t>make</a:t>
            </a:r>
            <a:r>
              <a:rPr lang="en-GB" sz="1800" spc="-175" dirty="0">
                <a:latin typeface="Norasi"/>
                <a:cs typeface="Norasi"/>
              </a:rPr>
              <a:t> </a:t>
            </a:r>
            <a:r>
              <a:rPr lang="en-GB" sz="1800" spc="20" dirty="0">
                <a:latin typeface="Norasi"/>
                <a:cs typeface="Norasi"/>
              </a:rPr>
              <a:t>insightful</a:t>
            </a:r>
            <a:r>
              <a:rPr lang="en-GB" sz="1800" spc="-160" dirty="0">
                <a:latin typeface="Norasi"/>
                <a:cs typeface="Norasi"/>
              </a:rPr>
              <a:t> </a:t>
            </a:r>
            <a:r>
              <a:rPr lang="en-GB" sz="1800" spc="10" dirty="0">
                <a:latin typeface="Norasi"/>
                <a:cs typeface="Norasi"/>
              </a:rPr>
              <a:t>decisions</a:t>
            </a:r>
            <a:r>
              <a:rPr lang="en-GB" sz="1800" spc="-170" dirty="0">
                <a:latin typeface="Norasi"/>
                <a:cs typeface="Norasi"/>
              </a:rPr>
              <a:t> </a:t>
            </a:r>
            <a:r>
              <a:rPr lang="en-GB" sz="1800" spc="10" dirty="0">
                <a:latin typeface="Norasi"/>
                <a:cs typeface="Norasi"/>
              </a:rPr>
              <a:t>for</a:t>
            </a:r>
            <a:r>
              <a:rPr lang="en-GB" sz="1800" spc="-170" dirty="0">
                <a:latin typeface="Norasi"/>
                <a:cs typeface="Norasi"/>
              </a:rPr>
              <a:t> </a:t>
            </a:r>
            <a:r>
              <a:rPr lang="en-GB" sz="1800" spc="25" dirty="0">
                <a:latin typeface="Norasi"/>
                <a:cs typeface="Norasi"/>
              </a:rPr>
              <a:t>reducing</a:t>
            </a:r>
            <a:r>
              <a:rPr lang="en-GB" sz="1800" spc="-170" dirty="0">
                <a:latin typeface="Norasi"/>
                <a:cs typeface="Norasi"/>
              </a:rPr>
              <a:t> </a:t>
            </a:r>
            <a:r>
              <a:rPr lang="en-GB" sz="1800" spc="55" dirty="0">
                <a:latin typeface="Norasi"/>
                <a:cs typeface="Norasi"/>
              </a:rPr>
              <a:t>the</a:t>
            </a:r>
            <a:r>
              <a:rPr lang="en-GB" sz="1800" spc="-130" dirty="0">
                <a:latin typeface="Norasi"/>
                <a:cs typeface="Norasi"/>
              </a:rPr>
              <a:t> </a:t>
            </a:r>
            <a:r>
              <a:rPr lang="en-GB" sz="1800" spc="40" dirty="0">
                <a:latin typeface="Norasi"/>
                <a:cs typeface="Norasi"/>
              </a:rPr>
              <a:t>number</a:t>
            </a:r>
            <a:r>
              <a:rPr lang="en-GB" sz="1800" spc="-175" dirty="0">
                <a:latin typeface="Norasi"/>
                <a:cs typeface="Norasi"/>
              </a:rPr>
              <a:t> </a:t>
            </a:r>
            <a:r>
              <a:rPr lang="en-GB" sz="1800" dirty="0">
                <a:latin typeface="Norasi"/>
                <a:cs typeface="Norasi"/>
              </a:rPr>
              <a:t>of</a:t>
            </a:r>
            <a:r>
              <a:rPr lang="en-GB" sz="1800" spc="-180" dirty="0">
                <a:latin typeface="Norasi"/>
                <a:cs typeface="Norasi"/>
              </a:rPr>
              <a:t> </a:t>
            </a:r>
            <a:r>
              <a:rPr lang="en-GB" sz="1800" spc="25" dirty="0">
                <a:latin typeface="Norasi"/>
                <a:cs typeface="Norasi"/>
              </a:rPr>
              <a:t>accidents</a:t>
            </a:r>
            <a:r>
              <a:rPr lang="en-GB" sz="1800" spc="-155" dirty="0">
                <a:latin typeface="Norasi"/>
                <a:cs typeface="Norasi"/>
              </a:rPr>
              <a:t> </a:t>
            </a:r>
            <a:r>
              <a:rPr lang="en-GB" sz="1800" spc="65" dirty="0">
                <a:latin typeface="Norasi"/>
                <a:cs typeface="Norasi"/>
              </a:rPr>
              <a:t>and</a:t>
            </a:r>
            <a:r>
              <a:rPr lang="en-GB" sz="1800" spc="-165" dirty="0">
                <a:latin typeface="Norasi"/>
                <a:cs typeface="Norasi"/>
              </a:rPr>
              <a:t> </a:t>
            </a:r>
            <a:r>
              <a:rPr lang="en-GB" sz="1800" spc="20" dirty="0">
                <a:latin typeface="Norasi"/>
                <a:cs typeface="Norasi"/>
              </a:rPr>
              <a:t>injuries</a:t>
            </a:r>
            <a:r>
              <a:rPr lang="en-GB" sz="1800" spc="-150" dirty="0">
                <a:latin typeface="Norasi"/>
                <a:cs typeface="Norasi"/>
              </a:rPr>
              <a:t> </a:t>
            </a:r>
            <a:r>
              <a:rPr lang="en-GB" sz="1800" spc="5" dirty="0">
                <a:latin typeface="Norasi"/>
                <a:cs typeface="Norasi"/>
              </a:rPr>
              <a:t>for</a:t>
            </a:r>
            <a:r>
              <a:rPr lang="en-GB" sz="1800" spc="80" dirty="0">
                <a:latin typeface="Norasi"/>
                <a:cs typeface="Norasi"/>
              </a:rPr>
              <a:t> </a:t>
            </a:r>
            <a:r>
              <a:rPr lang="en-GB" sz="1800" spc="50" dirty="0">
                <a:latin typeface="Norasi"/>
                <a:cs typeface="Norasi"/>
              </a:rPr>
              <a:t>the  </a:t>
            </a:r>
            <a:r>
              <a:rPr lang="en-GB" sz="1800" spc="10" dirty="0">
                <a:latin typeface="Norasi"/>
                <a:cs typeface="Norasi"/>
              </a:rPr>
              <a:t>city. </a:t>
            </a:r>
            <a:r>
              <a:rPr lang="en-GB" sz="1800" spc="45" dirty="0">
                <a:latin typeface="Norasi"/>
                <a:cs typeface="Norasi"/>
              </a:rPr>
              <a:t>The </a:t>
            </a:r>
            <a:r>
              <a:rPr lang="en-GB" sz="1800" spc="30" dirty="0">
                <a:latin typeface="Norasi"/>
                <a:cs typeface="Norasi"/>
              </a:rPr>
              <a:t>model </a:t>
            </a:r>
            <a:r>
              <a:rPr lang="en-GB" sz="1800" spc="5" dirty="0">
                <a:latin typeface="Norasi"/>
                <a:cs typeface="Norasi"/>
              </a:rPr>
              <a:t>will </a:t>
            </a:r>
            <a:r>
              <a:rPr lang="en-GB" sz="1800" spc="40" dirty="0">
                <a:latin typeface="Norasi"/>
                <a:cs typeface="Norasi"/>
              </a:rPr>
              <a:t>predict </a:t>
            </a:r>
            <a:r>
              <a:rPr lang="en-GB" sz="1800" spc="55" dirty="0">
                <a:latin typeface="Norasi"/>
                <a:cs typeface="Norasi"/>
              </a:rPr>
              <a:t>the </a:t>
            </a:r>
            <a:r>
              <a:rPr lang="en-GB" sz="1800" spc="25" dirty="0">
                <a:latin typeface="Norasi"/>
                <a:cs typeface="Norasi"/>
              </a:rPr>
              <a:t>accident </a:t>
            </a:r>
            <a:r>
              <a:rPr lang="en-GB" sz="1800" spc="20" dirty="0">
                <a:latin typeface="Norasi"/>
                <a:cs typeface="Norasi"/>
              </a:rPr>
              <a:t>severity </a:t>
            </a:r>
            <a:r>
              <a:rPr lang="en-GB" sz="1800" spc="45" dirty="0">
                <a:latin typeface="Norasi"/>
                <a:cs typeface="Norasi"/>
              </a:rPr>
              <a:t>with </a:t>
            </a:r>
            <a:r>
              <a:rPr lang="en-GB" sz="1800" spc="20" dirty="0">
                <a:latin typeface="Norasi"/>
                <a:cs typeface="Norasi"/>
              </a:rPr>
              <a:t>various </a:t>
            </a:r>
            <a:r>
              <a:rPr lang="en-GB" sz="1800" spc="25" dirty="0">
                <a:latin typeface="Norasi"/>
                <a:cs typeface="Norasi"/>
              </a:rPr>
              <a:t>supervised machine </a:t>
            </a:r>
            <a:r>
              <a:rPr lang="en-GB" sz="1800" spc="20" dirty="0">
                <a:latin typeface="Norasi"/>
                <a:cs typeface="Norasi"/>
              </a:rPr>
              <a:t>learning  </a:t>
            </a:r>
            <a:r>
              <a:rPr lang="en-GB" sz="1800" spc="30" dirty="0">
                <a:latin typeface="Norasi"/>
                <a:cs typeface="Norasi"/>
              </a:rPr>
              <a:t>algorithms</a:t>
            </a:r>
            <a:r>
              <a:rPr lang="en-GB" sz="1800" spc="-125" dirty="0">
                <a:latin typeface="Norasi"/>
                <a:cs typeface="Norasi"/>
              </a:rPr>
              <a:t> </a:t>
            </a:r>
            <a:r>
              <a:rPr lang="en-GB" sz="1800" spc="5" dirty="0">
                <a:latin typeface="Norasi"/>
                <a:cs typeface="Norasi"/>
              </a:rPr>
              <a:t>i.e.</a:t>
            </a:r>
            <a:r>
              <a:rPr lang="en-GB" sz="1800" spc="-110" dirty="0">
                <a:latin typeface="Norasi"/>
                <a:cs typeface="Norasi"/>
              </a:rPr>
              <a:t> </a:t>
            </a:r>
          </a:p>
          <a:p>
            <a:pPr marL="297815" marR="5080" indent="-285750" algn="just">
              <a:lnSpc>
                <a:spcPct val="102899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GB" sz="1800" b="1" spc="30" dirty="0">
                <a:latin typeface="Norasi"/>
                <a:cs typeface="Norasi"/>
              </a:rPr>
              <a:t>Algorithm</a:t>
            </a:r>
            <a:r>
              <a:rPr lang="en-GB" sz="1800" b="1" spc="-135" dirty="0">
                <a:latin typeface="Norasi"/>
                <a:cs typeface="Norasi"/>
              </a:rPr>
              <a:t> </a:t>
            </a:r>
            <a:r>
              <a:rPr lang="en-GB" sz="1800" b="1" spc="25" dirty="0">
                <a:latin typeface="Norasi"/>
                <a:cs typeface="Norasi"/>
              </a:rPr>
              <a:t>A.</a:t>
            </a:r>
            <a:r>
              <a:rPr lang="en-GB" sz="1800" b="1" spc="-110" dirty="0">
                <a:latin typeface="Norasi"/>
                <a:cs typeface="Norasi"/>
              </a:rPr>
              <a:t> </a:t>
            </a:r>
            <a:r>
              <a:rPr lang="en-GB" sz="1800" b="1" spc="15" dirty="0">
                <a:latin typeface="Norasi"/>
                <a:cs typeface="Norasi"/>
              </a:rPr>
              <a:t>Logistic</a:t>
            </a:r>
            <a:r>
              <a:rPr lang="en-GB" sz="1800" b="1" spc="-114" dirty="0">
                <a:latin typeface="Norasi"/>
                <a:cs typeface="Norasi"/>
              </a:rPr>
              <a:t> </a:t>
            </a:r>
            <a:r>
              <a:rPr lang="en-GB" sz="1800" b="1" spc="10" dirty="0">
                <a:latin typeface="Norasi"/>
                <a:cs typeface="Norasi"/>
              </a:rPr>
              <a:t>regression</a:t>
            </a:r>
            <a:r>
              <a:rPr lang="en-GB" sz="1800" b="1" spc="-155" dirty="0">
                <a:latin typeface="Norasi"/>
                <a:cs typeface="Norasi"/>
              </a:rPr>
              <a:t> </a:t>
            </a:r>
          </a:p>
          <a:p>
            <a:pPr marL="297815" marR="5080" indent="-285750" algn="just">
              <a:lnSpc>
                <a:spcPct val="102899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GB" sz="1800" b="1" spc="25" dirty="0">
                <a:latin typeface="Norasi"/>
                <a:cs typeface="Norasi"/>
              </a:rPr>
              <a:t>Algorithm</a:t>
            </a:r>
            <a:r>
              <a:rPr lang="en-GB" sz="1800" b="1" spc="-140" dirty="0">
                <a:latin typeface="Norasi"/>
                <a:cs typeface="Norasi"/>
              </a:rPr>
              <a:t> </a:t>
            </a:r>
            <a:r>
              <a:rPr lang="en-GB" sz="1800" b="1" spc="-5" dirty="0">
                <a:latin typeface="Norasi"/>
                <a:cs typeface="Norasi"/>
              </a:rPr>
              <a:t>B.</a:t>
            </a:r>
            <a:r>
              <a:rPr lang="en-GB" sz="1800" b="1" spc="-10" dirty="0">
                <a:latin typeface="Norasi"/>
                <a:cs typeface="Norasi"/>
              </a:rPr>
              <a:t> </a:t>
            </a:r>
            <a:r>
              <a:rPr lang="en-GB" sz="1800" b="1" spc="45" dirty="0">
                <a:latin typeface="Norasi"/>
                <a:cs typeface="Norasi"/>
              </a:rPr>
              <a:t>The</a:t>
            </a:r>
            <a:r>
              <a:rPr lang="en-GB" sz="1800" b="1" spc="-100" dirty="0">
                <a:latin typeface="Norasi"/>
                <a:cs typeface="Norasi"/>
              </a:rPr>
              <a:t> </a:t>
            </a:r>
            <a:r>
              <a:rPr lang="en-GB" sz="1800" b="1" spc="25" dirty="0">
                <a:latin typeface="Norasi"/>
                <a:cs typeface="Norasi"/>
              </a:rPr>
              <a:t>K-Nearest</a:t>
            </a:r>
            <a:r>
              <a:rPr lang="en-GB" sz="1800" b="1" spc="-125" dirty="0">
                <a:latin typeface="Norasi"/>
                <a:cs typeface="Norasi"/>
              </a:rPr>
              <a:t> </a:t>
            </a:r>
            <a:r>
              <a:rPr lang="en-GB" sz="1800" b="1" spc="20" dirty="0">
                <a:latin typeface="Norasi"/>
                <a:cs typeface="Norasi"/>
              </a:rPr>
              <a:t>Neighbours</a:t>
            </a:r>
            <a:r>
              <a:rPr lang="en-GB" sz="1800" b="1" spc="-160" dirty="0">
                <a:latin typeface="Norasi"/>
                <a:cs typeface="Norasi"/>
              </a:rPr>
              <a:t> </a:t>
            </a:r>
            <a:r>
              <a:rPr lang="en-GB" sz="1800" b="1" spc="25" dirty="0">
                <a:latin typeface="Norasi"/>
                <a:cs typeface="Norasi"/>
              </a:rPr>
              <a:t>(KNN)  </a:t>
            </a:r>
            <a:r>
              <a:rPr lang="en-GB" sz="1800" b="1" spc="35" dirty="0">
                <a:latin typeface="Norasi"/>
                <a:cs typeface="Norasi"/>
              </a:rPr>
              <a:t>algorithm </a:t>
            </a:r>
          </a:p>
          <a:p>
            <a:pPr marL="297815" marR="5080" indent="-285750" algn="just">
              <a:lnSpc>
                <a:spcPct val="102899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GB" sz="1800" b="1" spc="30" dirty="0">
                <a:latin typeface="Norasi"/>
                <a:cs typeface="Norasi"/>
              </a:rPr>
              <a:t>Algorithm </a:t>
            </a:r>
            <a:r>
              <a:rPr lang="en-GB" sz="1800" b="1" spc="25" dirty="0">
                <a:latin typeface="Norasi"/>
                <a:cs typeface="Norasi"/>
              </a:rPr>
              <a:t>C. </a:t>
            </a:r>
            <a:r>
              <a:rPr lang="en-GB" sz="1800" b="1" spc="10" dirty="0">
                <a:latin typeface="Norasi"/>
                <a:cs typeface="Norasi"/>
              </a:rPr>
              <a:t>Decision </a:t>
            </a:r>
            <a:r>
              <a:rPr lang="en-GB" sz="1800" b="1" spc="20" dirty="0">
                <a:latin typeface="Norasi"/>
                <a:cs typeface="Norasi"/>
              </a:rPr>
              <a:t>Tree </a:t>
            </a:r>
          </a:p>
          <a:p>
            <a:pPr marL="297815" marR="5080" indent="-285750" algn="just">
              <a:lnSpc>
                <a:spcPct val="102899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GB" sz="1800" b="1" spc="30" dirty="0">
                <a:latin typeface="Norasi"/>
                <a:cs typeface="Norasi"/>
              </a:rPr>
              <a:t>Algorithm </a:t>
            </a:r>
            <a:r>
              <a:rPr lang="en-GB" sz="1800" b="1" spc="25" dirty="0">
                <a:latin typeface="Norasi"/>
                <a:cs typeface="Norasi"/>
              </a:rPr>
              <a:t>D. </a:t>
            </a:r>
            <a:r>
              <a:rPr lang="en-GB" sz="1800" b="1" spc="45" dirty="0">
                <a:latin typeface="Norasi"/>
                <a:cs typeface="Norasi"/>
              </a:rPr>
              <a:t>Random </a:t>
            </a:r>
            <a:r>
              <a:rPr lang="en-GB" sz="1800" b="1" spc="25" dirty="0">
                <a:latin typeface="Norasi"/>
                <a:cs typeface="Norasi"/>
              </a:rPr>
              <a:t>Forest </a:t>
            </a:r>
          </a:p>
          <a:p>
            <a:pPr marL="12065" marR="5080" algn="just">
              <a:lnSpc>
                <a:spcPct val="102899"/>
              </a:lnSpc>
              <a:spcBef>
                <a:spcPts val="660"/>
              </a:spcBef>
            </a:pPr>
            <a:r>
              <a:rPr lang="en-GB" sz="1800" b="1" spc="55" dirty="0">
                <a:latin typeface="Norasi"/>
                <a:cs typeface="Norasi"/>
              </a:rPr>
              <a:t>     And </a:t>
            </a:r>
            <a:r>
              <a:rPr lang="en-GB" sz="1800" b="1" dirty="0">
                <a:latin typeface="Norasi"/>
                <a:cs typeface="Norasi"/>
              </a:rPr>
              <a:t>finally, </a:t>
            </a:r>
            <a:r>
              <a:rPr lang="en-GB" sz="1800" b="1" spc="55" dirty="0">
                <a:latin typeface="Norasi"/>
                <a:cs typeface="Norasi"/>
              </a:rPr>
              <a:t>the</a:t>
            </a:r>
            <a:r>
              <a:rPr lang="en-GB" sz="1800" b="1" spc="-175" dirty="0">
                <a:latin typeface="Norasi"/>
                <a:cs typeface="Norasi"/>
              </a:rPr>
              <a:t> </a:t>
            </a:r>
            <a:r>
              <a:rPr lang="en-GB" sz="1800" b="1" spc="30" dirty="0">
                <a:latin typeface="Norasi"/>
                <a:cs typeface="Norasi"/>
              </a:rPr>
              <a:t>accuracy  of each </a:t>
            </a:r>
            <a:r>
              <a:rPr lang="en-GB" sz="1800" b="1" spc="35" dirty="0">
                <a:latin typeface="Norasi"/>
                <a:cs typeface="Norasi"/>
              </a:rPr>
              <a:t>algorithm</a:t>
            </a:r>
            <a:r>
              <a:rPr lang="en-GB" sz="1800" b="1" spc="-170" dirty="0">
                <a:latin typeface="Norasi"/>
                <a:cs typeface="Norasi"/>
              </a:rPr>
              <a:t> </a:t>
            </a:r>
            <a:r>
              <a:rPr lang="en-GB" sz="1800" b="1" spc="5" dirty="0">
                <a:latin typeface="Norasi"/>
                <a:cs typeface="Norasi"/>
              </a:rPr>
              <a:t>will</a:t>
            </a:r>
            <a:r>
              <a:rPr lang="en-GB" sz="1800" b="1" spc="-220" dirty="0">
                <a:latin typeface="Norasi"/>
                <a:cs typeface="Norasi"/>
              </a:rPr>
              <a:t> </a:t>
            </a:r>
            <a:r>
              <a:rPr lang="en-GB" sz="1800" b="1" spc="40" dirty="0">
                <a:latin typeface="Norasi"/>
                <a:cs typeface="Norasi"/>
              </a:rPr>
              <a:t>be</a:t>
            </a:r>
            <a:r>
              <a:rPr lang="en-GB" sz="1800" b="1" spc="-140" dirty="0">
                <a:latin typeface="Norasi"/>
                <a:cs typeface="Norasi"/>
              </a:rPr>
              <a:t> </a:t>
            </a:r>
            <a:r>
              <a:rPr lang="en-GB" sz="1800" b="1" spc="50" dirty="0">
                <a:latin typeface="Norasi"/>
                <a:cs typeface="Norasi"/>
              </a:rPr>
              <a:t>plotted</a:t>
            </a:r>
            <a:r>
              <a:rPr lang="en-GB" sz="1800" b="1" spc="-165" dirty="0">
                <a:latin typeface="Norasi"/>
                <a:cs typeface="Norasi"/>
              </a:rPr>
              <a:t> </a:t>
            </a:r>
            <a:r>
              <a:rPr lang="en-GB" sz="1800" b="1" spc="55" dirty="0">
                <a:latin typeface="Norasi"/>
                <a:cs typeface="Norasi"/>
              </a:rPr>
              <a:t>to</a:t>
            </a:r>
            <a:r>
              <a:rPr lang="en-GB" sz="1800" b="1" spc="-114" dirty="0">
                <a:latin typeface="Norasi"/>
                <a:cs typeface="Norasi"/>
              </a:rPr>
              <a:t> </a:t>
            </a:r>
            <a:r>
              <a:rPr lang="en-GB" sz="1800" b="1" dirty="0">
                <a:latin typeface="Norasi"/>
                <a:cs typeface="Norasi"/>
              </a:rPr>
              <a:t>check</a:t>
            </a:r>
            <a:r>
              <a:rPr lang="en-GB" sz="1800" b="1" spc="-204" dirty="0">
                <a:latin typeface="Norasi"/>
                <a:cs typeface="Norasi"/>
              </a:rPr>
              <a:t> </a:t>
            </a:r>
            <a:r>
              <a:rPr lang="en-GB" sz="1800" b="1" spc="20" dirty="0">
                <a:latin typeface="Norasi"/>
                <a:cs typeface="Norasi"/>
              </a:rPr>
              <a:t>which</a:t>
            </a:r>
            <a:r>
              <a:rPr lang="en-GB" sz="1800" b="1" spc="-240" dirty="0">
                <a:latin typeface="Norasi"/>
                <a:cs typeface="Norasi"/>
              </a:rPr>
              <a:t> </a:t>
            </a:r>
            <a:r>
              <a:rPr lang="en-GB" sz="1800" b="1" spc="35" dirty="0">
                <a:latin typeface="Norasi"/>
                <a:cs typeface="Norasi"/>
              </a:rPr>
              <a:t>algorithm</a:t>
            </a:r>
            <a:r>
              <a:rPr lang="en-GB" sz="1800" b="1" spc="-170" dirty="0">
                <a:latin typeface="Norasi"/>
                <a:cs typeface="Norasi"/>
              </a:rPr>
              <a:t> </a:t>
            </a:r>
            <a:r>
              <a:rPr lang="en-GB" sz="1800" b="1" spc="25" dirty="0">
                <a:latin typeface="Norasi"/>
                <a:cs typeface="Norasi"/>
              </a:rPr>
              <a:t>performs</a:t>
            </a:r>
            <a:r>
              <a:rPr lang="en-GB" sz="1800" b="1" spc="-75" dirty="0">
                <a:latin typeface="Norasi"/>
                <a:cs typeface="Norasi"/>
              </a:rPr>
              <a:t> </a:t>
            </a:r>
            <a:r>
              <a:rPr lang="en-GB" sz="1800" b="1" spc="50" dirty="0">
                <a:latin typeface="Norasi"/>
                <a:cs typeface="Norasi"/>
              </a:rPr>
              <a:t>better.</a:t>
            </a:r>
          </a:p>
        </p:txBody>
      </p:sp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63AA81DB-CDED-4912-9678-5DA82B2DBFB0}"/>
              </a:ext>
            </a:extLst>
          </p:cNvPr>
          <p:cNvSpPr txBox="1">
            <a:spLocks/>
          </p:cNvSpPr>
          <p:nvPr/>
        </p:nvSpPr>
        <p:spPr>
          <a:xfrm>
            <a:off x="0" y="195064"/>
            <a:ext cx="5170343" cy="708713"/>
          </a:xfrm>
          <a:prstGeom prst="rect">
            <a:avLst/>
          </a:prstGeom>
          <a:gradFill flip="none" rotWithShape="1">
            <a:gsLst>
              <a:gs pos="0">
                <a:srgbClr val="01023B"/>
              </a:gs>
              <a:gs pos="100000">
                <a:srgbClr val="E99757">
                  <a:lumMod val="97000"/>
                  <a:lumOff val="3000"/>
                </a:srgbClr>
              </a:gs>
              <a:gs pos="50000">
                <a:srgbClr val="A53F52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all" spc="60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1.Business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77973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2943" y="4269401"/>
            <a:ext cx="7830201" cy="13632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latin typeface="Franklin Gothic Book" panose="020B0503020102020204" pitchFamily="34" charset="0"/>
                <a:cs typeface="Segoe UI" panose="020B0502040204020203" pitchFamily="34" charset="0"/>
              </a:rPr>
              <a:t>2. Data Understanding</a:t>
            </a: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579F150-F853-4C20-86CA-9922603F4B97}"/>
              </a:ext>
            </a:extLst>
          </p:cNvPr>
          <p:cNvGrpSpPr/>
          <p:nvPr/>
        </p:nvGrpSpPr>
        <p:grpSpPr>
          <a:xfrm flipH="1">
            <a:off x="1" y="4289216"/>
            <a:ext cx="4240918" cy="2533885"/>
            <a:chOff x="7200900" y="3534428"/>
            <a:chExt cx="5562601" cy="332357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BC35595-22BC-42F9-BF77-CD8B83A5B121}"/>
                </a:ext>
              </a:extLst>
            </p:cNvPr>
            <p:cNvSpPr/>
            <p:nvPr/>
          </p:nvSpPr>
          <p:spPr>
            <a:xfrm rot="10800000" flipH="1">
              <a:off x="7777322" y="4091297"/>
              <a:ext cx="4630579" cy="2766702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0EE4A25-7CCF-412F-B077-8F834166A9E4}"/>
                </a:ext>
              </a:extLst>
            </p:cNvPr>
            <p:cNvSpPr/>
            <p:nvPr/>
          </p:nvSpPr>
          <p:spPr>
            <a:xfrm rot="10800000" flipH="1">
              <a:off x="7509984" y="3848098"/>
              <a:ext cx="5037617" cy="300990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C9A0483-E6A4-4A87-B5C6-2ABD969FEF5A}"/>
                </a:ext>
              </a:extLst>
            </p:cNvPr>
            <p:cNvSpPr/>
            <p:nvPr/>
          </p:nvSpPr>
          <p:spPr>
            <a:xfrm rot="10800000" flipH="1">
              <a:off x="7200900" y="3534428"/>
              <a:ext cx="5562601" cy="332357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7F7B74-0A0A-45E8-8B39-E763F2E15432}"/>
                </a:ext>
              </a:extLst>
            </p:cNvPr>
            <p:cNvSpPr/>
            <p:nvPr/>
          </p:nvSpPr>
          <p:spPr>
            <a:xfrm rot="10800000" flipH="1">
              <a:off x="8067687" y="4410622"/>
              <a:ext cx="4096128" cy="2447375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33C2FC-DF9B-4BF8-B597-DE08236D1F4B}"/>
              </a:ext>
            </a:extLst>
          </p:cNvPr>
          <p:cNvGrpSpPr/>
          <p:nvPr/>
        </p:nvGrpSpPr>
        <p:grpSpPr>
          <a:xfrm flipV="1">
            <a:off x="7951082" y="1755331"/>
            <a:ext cx="4240918" cy="2533885"/>
            <a:chOff x="7200900" y="3534428"/>
            <a:chExt cx="5562601" cy="332357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D6D59B2-429F-4E68-B996-48E20AD28834}"/>
                </a:ext>
              </a:extLst>
            </p:cNvPr>
            <p:cNvSpPr/>
            <p:nvPr/>
          </p:nvSpPr>
          <p:spPr>
            <a:xfrm rot="10800000" flipH="1">
              <a:off x="7777322" y="4091297"/>
              <a:ext cx="4630579" cy="2766702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F099C7C-7E60-489A-A5B0-490F970BF310}"/>
                </a:ext>
              </a:extLst>
            </p:cNvPr>
            <p:cNvSpPr/>
            <p:nvPr/>
          </p:nvSpPr>
          <p:spPr>
            <a:xfrm rot="10800000" flipH="1">
              <a:off x="7509984" y="3848098"/>
              <a:ext cx="5037617" cy="300990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62DB82-8EF4-4F90-BE7F-4162DECB4D88}"/>
                </a:ext>
              </a:extLst>
            </p:cNvPr>
            <p:cNvSpPr/>
            <p:nvPr/>
          </p:nvSpPr>
          <p:spPr>
            <a:xfrm rot="10800000" flipH="1">
              <a:off x="7200900" y="3534428"/>
              <a:ext cx="5562601" cy="332357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54B35C-AFEC-496C-BDAA-F944C516B6E5}"/>
                </a:ext>
              </a:extLst>
            </p:cNvPr>
            <p:cNvSpPr/>
            <p:nvPr/>
          </p:nvSpPr>
          <p:spPr>
            <a:xfrm rot="10800000" flipH="1">
              <a:off x="8067687" y="4410622"/>
              <a:ext cx="4096128" cy="2447375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97F3F2F9-6960-4AB5-8EF9-DF2DB03FDE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6084033" y="0"/>
            <a:ext cx="6107967" cy="2294745"/>
          </a:xfrm>
          <a:custGeom>
            <a:avLst/>
            <a:gdLst>
              <a:gd name="connsiteX0" fmla="*/ 0 w 10813140"/>
              <a:gd name="connsiteY0" fmla="*/ 0 h 2630261"/>
              <a:gd name="connsiteX1" fmla="*/ 10813140 w 10813140"/>
              <a:gd name="connsiteY1" fmla="*/ 0 h 2630261"/>
              <a:gd name="connsiteX2" fmla="*/ 10813140 w 10813140"/>
              <a:gd name="connsiteY2" fmla="*/ 2624029 h 2630261"/>
              <a:gd name="connsiteX3" fmla="*/ 10689721 w 10813140"/>
              <a:gd name="connsiteY3" fmla="*/ 2630261 h 2630261"/>
              <a:gd name="connsiteX4" fmla="*/ 1690965 w 10813140"/>
              <a:gd name="connsiteY4" fmla="*/ 2630261 h 2630261"/>
              <a:gd name="connsiteX5" fmla="*/ 0 w 10813140"/>
              <a:gd name="connsiteY5" fmla="*/ 939296 h 2630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13140" h="2630261">
                <a:moveTo>
                  <a:pt x="0" y="0"/>
                </a:moveTo>
                <a:lnTo>
                  <a:pt x="10813140" y="0"/>
                </a:lnTo>
                <a:lnTo>
                  <a:pt x="10813140" y="2624029"/>
                </a:lnTo>
                <a:lnTo>
                  <a:pt x="10689721" y="2630261"/>
                </a:lnTo>
                <a:lnTo>
                  <a:pt x="1690965" y="2630261"/>
                </a:lnTo>
                <a:cubicBezTo>
                  <a:pt x="757071" y="2630261"/>
                  <a:pt x="0" y="1873190"/>
                  <a:pt x="0" y="939296"/>
                </a:cubicBezTo>
                <a:close/>
              </a:path>
            </a:pathLst>
          </a:cu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sp>
        <p:nvSpPr>
          <p:cNvPr id="20" name="Subtitle 2">
            <a:extLst>
              <a:ext uri="{FF2B5EF4-FFF2-40B4-BE49-F238E27FC236}">
                <a16:creationId xmlns:a16="http://schemas.microsoft.com/office/drawing/2014/main" id="{4B762DEC-9204-444C-AB24-FD223384AE57}"/>
              </a:ext>
            </a:extLst>
          </p:cNvPr>
          <p:cNvSpPr txBox="1">
            <a:spLocks/>
          </p:cNvSpPr>
          <p:nvPr/>
        </p:nvSpPr>
        <p:spPr>
          <a:xfrm>
            <a:off x="164602" y="2419616"/>
            <a:ext cx="11756289" cy="2403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8890" algn="just">
              <a:lnSpc>
                <a:spcPct val="103000"/>
              </a:lnSpc>
              <a:spcBef>
                <a:spcPts val="650"/>
              </a:spcBef>
            </a:pPr>
            <a:r>
              <a:rPr lang="en-GB" sz="1800" spc="45" dirty="0">
                <a:latin typeface="Norasi"/>
                <a:cs typeface="Norasi"/>
              </a:rPr>
              <a:t>The</a:t>
            </a:r>
            <a:r>
              <a:rPr lang="en-GB" sz="1800" spc="-50" dirty="0">
                <a:latin typeface="Norasi"/>
                <a:cs typeface="Norasi"/>
              </a:rPr>
              <a:t> </a:t>
            </a:r>
            <a:r>
              <a:rPr lang="en-GB" sz="1800" spc="70" dirty="0">
                <a:latin typeface="Norasi"/>
                <a:cs typeface="Norasi"/>
              </a:rPr>
              <a:t>data</a:t>
            </a:r>
            <a:r>
              <a:rPr lang="en-GB" sz="1800" spc="-60" dirty="0">
                <a:latin typeface="Norasi"/>
                <a:cs typeface="Norasi"/>
              </a:rPr>
              <a:t> </a:t>
            </a:r>
            <a:r>
              <a:rPr lang="en-GB" sz="1800" spc="35" dirty="0">
                <a:latin typeface="Norasi"/>
                <a:cs typeface="Norasi"/>
              </a:rPr>
              <a:t>used</a:t>
            </a:r>
            <a:r>
              <a:rPr lang="en-GB" sz="1800" spc="-110" dirty="0">
                <a:latin typeface="Norasi"/>
                <a:cs typeface="Norasi"/>
              </a:rPr>
              <a:t> </a:t>
            </a:r>
            <a:r>
              <a:rPr lang="en-GB" sz="1800" spc="10" dirty="0">
                <a:latin typeface="Norasi"/>
                <a:cs typeface="Norasi"/>
              </a:rPr>
              <a:t>for</a:t>
            </a:r>
            <a:r>
              <a:rPr lang="en-GB" sz="1800" spc="-90" dirty="0">
                <a:latin typeface="Norasi"/>
                <a:cs typeface="Norasi"/>
              </a:rPr>
              <a:t> </a:t>
            </a:r>
            <a:r>
              <a:rPr lang="en-GB" sz="1800" spc="40" dirty="0">
                <a:latin typeface="Norasi"/>
                <a:cs typeface="Norasi"/>
              </a:rPr>
              <a:t>this</a:t>
            </a:r>
            <a:r>
              <a:rPr lang="en-GB" sz="1800" spc="-65" dirty="0">
                <a:latin typeface="Norasi"/>
                <a:cs typeface="Norasi"/>
              </a:rPr>
              <a:t> </a:t>
            </a:r>
            <a:r>
              <a:rPr lang="en-GB" sz="1800" spc="35" dirty="0">
                <a:latin typeface="Norasi"/>
                <a:cs typeface="Norasi"/>
              </a:rPr>
              <a:t>project</a:t>
            </a:r>
            <a:r>
              <a:rPr lang="en-GB" sz="1800" spc="-55" dirty="0">
                <a:latin typeface="Norasi"/>
                <a:cs typeface="Norasi"/>
              </a:rPr>
              <a:t> </a:t>
            </a:r>
            <a:r>
              <a:rPr lang="en-GB" sz="1800" spc="25" dirty="0">
                <a:latin typeface="Norasi"/>
                <a:cs typeface="Norasi"/>
              </a:rPr>
              <a:t>was</a:t>
            </a:r>
            <a:r>
              <a:rPr lang="en-GB" sz="1800" spc="-130" dirty="0">
                <a:latin typeface="Norasi"/>
                <a:cs typeface="Norasi"/>
              </a:rPr>
              <a:t> </a:t>
            </a:r>
            <a:r>
              <a:rPr lang="en-GB" sz="1800" spc="10" dirty="0">
                <a:latin typeface="Norasi"/>
                <a:cs typeface="Norasi"/>
              </a:rPr>
              <a:t>collected</a:t>
            </a:r>
            <a:r>
              <a:rPr lang="en-GB" sz="1800" spc="-75" dirty="0">
                <a:latin typeface="Norasi"/>
                <a:cs typeface="Norasi"/>
              </a:rPr>
              <a:t> </a:t>
            </a:r>
            <a:r>
              <a:rPr lang="en-GB" sz="1800" spc="40" dirty="0">
                <a:latin typeface="Norasi"/>
                <a:cs typeface="Norasi"/>
              </a:rPr>
              <a:t>by</a:t>
            </a:r>
            <a:r>
              <a:rPr lang="en-GB" sz="1800" spc="-85" dirty="0">
                <a:latin typeface="Norasi"/>
                <a:cs typeface="Norasi"/>
              </a:rPr>
              <a:t> </a:t>
            </a:r>
            <a:r>
              <a:rPr lang="en-GB" sz="1800" spc="55" dirty="0">
                <a:latin typeface="Norasi"/>
                <a:cs typeface="Norasi"/>
              </a:rPr>
              <a:t>the</a:t>
            </a:r>
            <a:r>
              <a:rPr lang="en-GB" sz="1800" spc="-60" dirty="0">
                <a:latin typeface="Norasi"/>
                <a:cs typeface="Norasi"/>
              </a:rPr>
              <a:t> </a:t>
            </a:r>
            <a:r>
              <a:rPr lang="en-GB" sz="1800" spc="40" dirty="0">
                <a:latin typeface="Norasi"/>
                <a:cs typeface="Norasi"/>
              </a:rPr>
              <a:t>SDOT</a:t>
            </a:r>
            <a:r>
              <a:rPr lang="en-GB" sz="1800" spc="-35" dirty="0">
                <a:latin typeface="Norasi"/>
                <a:cs typeface="Norasi"/>
              </a:rPr>
              <a:t> </a:t>
            </a:r>
            <a:r>
              <a:rPr lang="en-GB" sz="1800" spc="75" dirty="0">
                <a:latin typeface="Norasi"/>
                <a:cs typeface="Alexander"/>
              </a:rPr>
              <a:t>traﬀic</a:t>
            </a:r>
            <a:r>
              <a:rPr lang="en-GB" sz="1800" spc="95" dirty="0">
                <a:latin typeface="Norasi"/>
                <a:cs typeface="Alexander"/>
              </a:rPr>
              <a:t> </a:t>
            </a:r>
            <a:r>
              <a:rPr lang="en-GB" sz="1800" spc="40" dirty="0">
                <a:latin typeface="Norasi"/>
                <a:cs typeface="Norasi"/>
              </a:rPr>
              <a:t>management</a:t>
            </a:r>
            <a:r>
              <a:rPr lang="en-GB" sz="1800" spc="-95" dirty="0">
                <a:latin typeface="Norasi"/>
                <a:cs typeface="Norasi"/>
              </a:rPr>
              <a:t> </a:t>
            </a:r>
            <a:r>
              <a:rPr lang="en-GB" sz="1800" spc="15" dirty="0">
                <a:latin typeface="Norasi"/>
                <a:cs typeface="Norasi"/>
              </a:rPr>
              <a:t>Division</a:t>
            </a:r>
            <a:r>
              <a:rPr lang="en-GB" sz="1800" spc="-90" dirty="0">
                <a:latin typeface="Norasi"/>
                <a:cs typeface="Norasi"/>
              </a:rPr>
              <a:t> </a:t>
            </a:r>
            <a:r>
              <a:rPr lang="en-GB" sz="1800" spc="65" dirty="0">
                <a:latin typeface="Norasi"/>
                <a:cs typeface="Norasi"/>
              </a:rPr>
              <a:t>and</a:t>
            </a:r>
            <a:r>
              <a:rPr lang="en-GB" sz="1800" spc="-90" dirty="0">
                <a:latin typeface="Norasi"/>
                <a:cs typeface="Norasi"/>
              </a:rPr>
              <a:t> </a:t>
            </a:r>
            <a:r>
              <a:rPr lang="en-GB" sz="1800" spc="35" dirty="0">
                <a:latin typeface="Norasi"/>
                <a:cs typeface="Norasi"/>
              </a:rPr>
              <a:t>Seattle </a:t>
            </a:r>
            <a:r>
              <a:rPr lang="en-GB" sz="1800" spc="65" dirty="0">
                <a:latin typeface="Norasi"/>
                <a:cs typeface="Alexander"/>
              </a:rPr>
              <a:t>Traﬀic</a:t>
            </a:r>
            <a:r>
              <a:rPr lang="en-GB" sz="1800" spc="160" dirty="0">
                <a:latin typeface="Norasi"/>
                <a:cs typeface="Alexander"/>
              </a:rPr>
              <a:t> </a:t>
            </a:r>
            <a:r>
              <a:rPr lang="en-GB" sz="1800" spc="20" dirty="0">
                <a:latin typeface="Norasi"/>
                <a:cs typeface="Norasi"/>
              </a:rPr>
              <a:t>Records</a:t>
            </a:r>
            <a:r>
              <a:rPr lang="en-GB" sz="1800" dirty="0">
                <a:latin typeface="Norasi"/>
                <a:cs typeface="Norasi"/>
              </a:rPr>
              <a:t> </a:t>
            </a:r>
            <a:r>
              <a:rPr lang="en-GB" sz="1800" spc="45" dirty="0">
                <a:latin typeface="Norasi"/>
                <a:cs typeface="Norasi"/>
              </a:rPr>
              <a:t>Group</a:t>
            </a:r>
            <a:r>
              <a:rPr lang="en-GB" sz="1800" spc="-20" dirty="0">
                <a:latin typeface="Norasi"/>
                <a:cs typeface="Norasi"/>
              </a:rPr>
              <a:t> </a:t>
            </a:r>
            <a:r>
              <a:rPr lang="en-GB" sz="1800" spc="25" dirty="0">
                <a:latin typeface="Norasi"/>
                <a:cs typeface="Norasi"/>
              </a:rPr>
              <a:t>from</a:t>
            </a:r>
            <a:r>
              <a:rPr lang="en-GB" sz="1800" spc="-20" dirty="0">
                <a:latin typeface="Norasi"/>
                <a:cs typeface="Norasi"/>
              </a:rPr>
              <a:t> </a:t>
            </a:r>
            <a:r>
              <a:rPr lang="en-GB" sz="1800" spc="-5" dirty="0">
                <a:latin typeface="Norasi"/>
                <a:cs typeface="Norasi"/>
              </a:rPr>
              <a:t>2004</a:t>
            </a:r>
            <a:r>
              <a:rPr lang="en-GB" sz="1800" spc="10" dirty="0">
                <a:latin typeface="Norasi"/>
                <a:cs typeface="Norasi"/>
              </a:rPr>
              <a:t> </a:t>
            </a:r>
            <a:r>
              <a:rPr lang="en-GB" sz="1800" spc="55" dirty="0">
                <a:latin typeface="Norasi"/>
                <a:cs typeface="Norasi"/>
              </a:rPr>
              <a:t>to</a:t>
            </a:r>
            <a:r>
              <a:rPr lang="en-GB" sz="1800" spc="25" dirty="0">
                <a:latin typeface="Norasi"/>
                <a:cs typeface="Norasi"/>
              </a:rPr>
              <a:t> </a:t>
            </a:r>
            <a:r>
              <a:rPr lang="en-GB" sz="1800" spc="35" dirty="0">
                <a:latin typeface="Norasi"/>
                <a:cs typeface="Norasi"/>
              </a:rPr>
              <a:t>present.</a:t>
            </a:r>
            <a:r>
              <a:rPr lang="en-GB" sz="1800" spc="5" dirty="0">
                <a:latin typeface="Norasi"/>
                <a:cs typeface="Norasi"/>
              </a:rPr>
              <a:t> </a:t>
            </a:r>
            <a:r>
              <a:rPr lang="en-GB" sz="1800" spc="45" dirty="0">
                <a:latin typeface="Norasi"/>
                <a:cs typeface="Norasi"/>
              </a:rPr>
              <a:t>It</a:t>
            </a:r>
            <a:r>
              <a:rPr lang="en-GB" sz="1800" spc="50" dirty="0">
                <a:latin typeface="Norasi"/>
                <a:cs typeface="Norasi"/>
              </a:rPr>
              <a:t> </a:t>
            </a:r>
            <a:r>
              <a:rPr lang="en-GB" sz="1800" spc="25" dirty="0">
                <a:latin typeface="Norasi"/>
                <a:cs typeface="Norasi"/>
              </a:rPr>
              <a:t>was</a:t>
            </a:r>
            <a:r>
              <a:rPr lang="en-GB" sz="1800" spc="-55" dirty="0">
                <a:latin typeface="Norasi"/>
                <a:cs typeface="Norasi"/>
              </a:rPr>
              <a:t> </a:t>
            </a:r>
            <a:r>
              <a:rPr lang="en-GB" sz="1800" spc="20" dirty="0">
                <a:latin typeface="Norasi"/>
                <a:cs typeface="Norasi"/>
              </a:rPr>
              <a:t>downloaded</a:t>
            </a:r>
            <a:r>
              <a:rPr lang="en-GB" sz="1800" spc="-40" dirty="0">
                <a:latin typeface="Norasi"/>
                <a:cs typeface="Norasi"/>
              </a:rPr>
              <a:t> </a:t>
            </a:r>
            <a:r>
              <a:rPr lang="en-GB" sz="1800" spc="25" dirty="0">
                <a:latin typeface="Norasi"/>
                <a:cs typeface="Norasi"/>
              </a:rPr>
              <a:t>from</a:t>
            </a:r>
            <a:r>
              <a:rPr lang="en-GB" sz="1800" spc="-20" dirty="0">
                <a:latin typeface="Norasi"/>
                <a:cs typeface="Norasi"/>
              </a:rPr>
              <a:t> </a:t>
            </a:r>
            <a:r>
              <a:rPr lang="en-GB" sz="1800" spc="55" dirty="0">
                <a:latin typeface="Norasi"/>
                <a:cs typeface="Norasi"/>
              </a:rPr>
              <a:t>the</a:t>
            </a:r>
            <a:r>
              <a:rPr lang="en-GB" sz="1800" spc="10" dirty="0">
                <a:latin typeface="Norasi"/>
                <a:cs typeface="Norasi"/>
              </a:rPr>
              <a:t> </a:t>
            </a:r>
            <a:r>
              <a:rPr lang="en-GB" sz="1800" spc="20" dirty="0">
                <a:latin typeface="Norasi"/>
                <a:cs typeface="Norasi"/>
              </a:rPr>
              <a:t>link</a:t>
            </a:r>
            <a:r>
              <a:rPr lang="en-GB" sz="1800" spc="-10" dirty="0">
                <a:latin typeface="Norasi"/>
                <a:cs typeface="Norasi"/>
              </a:rPr>
              <a:t> </a:t>
            </a:r>
            <a:r>
              <a:rPr lang="en-GB" sz="1800" spc="35" dirty="0">
                <a:latin typeface="Norasi"/>
                <a:cs typeface="Norasi"/>
              </a:rPr>
              <a:t>shared</a:t>
            </a:r>
            <a:r>
              <a:rPr lang="en-GB" sz="1800" spc="-15" dirty="0">
                <a:latin typeface="Norasi"/>
                <a:cs typeface="Norasi"/>
              </a:rPr>
              <a:t> </a:t>
            </a:r>
            <a:r>
              <a:rPr lang="en-GB" sz="1800" spc="35" dirty="0">
                <a:latin typeface="Norasi"/>
                <a:cs typeface="Norasi"/>
              </a:rPr>
              <a:t>in</a:t>
            </a:r>
            <a:r>
              <a:rPr lang="en-GB" sz="1800" spc="-5" dirty="0">
                <a:latin typeface="Norasi"/>
                <a:cs typeface="Norasi"/>
              </a:rPr>
              <a:t> </a:t>
            </a:r>
            <a:r>
              <a:rPr lang="en-GB" sz="1800" spc="55" dirty="0">
                <a:latin typeface="Norasi"/>
                <a:cs typeface="Norasi"/>
              </a:rPr>
              <a:t>the</a:t>
            </a:r>
            <a:r>
              <a:rPr lang="en-GB" sz="1800" spc="10" dirty="0">
                <a:latin typeface="Norasi"/>
                <a:cs typeface="Norasi"/>
              </a:rPr>
              <a:t> </a:t>
            </a:r>
            <a:r>
              <a:rPr lang="en-GB" sz="1800" spc="20" dirty="0">
                <a:latin typeface="Norasi"/>
                <a:cs typeface="Norasi"/>
              </a:rPr>
              <a:t>IBM </a:t>
            </a:r>
            <a:r>
              <a:rPr lang="en-GB" sz="1800" spc="30" dirty="0">
                <a:latin typeface="Norasi"/>
                <a:cs typeface="Norasi"/>
              </a:rPr>
              <a:t>Applied</a:t>
            </a:r>
            <a:r>
              <a:rPr lang="en-GB" sz="1800" spc="-75" dirty="0">
                <a:latin typeface="Norasi"/>
                <a:cs typeface="Norasi"/>
              </a:rPr>
              <a:t> </a:t>
            </a:r>
            <a:r>
              <a:rPr lang="en-GB" sz="1800" spc="60" dirty="0">
                <a:latin typeface="Norasi"/>
                <a:cs typeface="Norasi"/>
              </a:rPr>
              <a:t>Data</a:t>
            </a:r>
            <a:r>
              <a:rPr lang="en-GB" sz="1800" spc="-25" dirty="0">
                <a:latin typeface="Norasi"/>
                <a:cs typeface="Norasi"/>
              </a:rPr>
              <a:t> </a:t>
            </a:r>
            <a:r>
              <a:rPr lang="en-GB" sz="1800" dirty="0">
                <a:latin typeface="Norasi"/>
                <a:cs typeface="Norasi"/>
              </a:rPr>
              <a:t>Science</a:t>
            </a:r>
            <a:r>
              <a:rPr lang="en-GB" sz="1800" spc="-55" dirty="0">
                <a:latin typeface="Norasi"/>
                <a:cs typeface="Norasi"/>
              </a:rPr>
              <a:t> </a:t>
            </a:r>
            <a:r>
              <a:rPr lang="en-GB" sz="1800" spc="40" dirty="0">
                <a:latin typeface="Norasi"/>
                <a:cs typeface="Norasi"/>
              </a:rPr>
              <a:t>Capstone</a:t>
            </a:r>
            <a:r>
              <a:rPr lang="en-GB" sz="1800" spc="-50" dirty="0">
                <a:latin typeface="Norasi"/>
                <a:cs typeface="Norasi"/>
              </a:rPr>
              <a:t> </a:t>
            </a:r>
            <a:r>
              <a:rPr lang="en-GB" sz="1800" spc="20" dirty="0">
                <a:latin typeface="Norasi"/>
                <a:cs typeface="Norasi"/>
              </a:rPr>
              <a:t>course.</a:t>
            </a:r>
            <a:r>
              <a:rPr lang="en-GB" sz="1800" spc="-55" dirty="0">
                <a:latin typeface="Norasi"/>
                <a:cs typeface="Norasi"/>
              </a:rPr>
              <a:t> </a:t>
            </a:r>
            <a:r>
              <a:rPr lang="en-GB" sz="1800" spc="45" dirty="0">
                <a:latin typeface="Norasi"/>
                <a:cs typeface="Norasi"/>
              </a:rPr>
              <a:t>The</a:t>
            </a:r>
            <a:r>
              <a:rPr lang="en-GB" sz="1800" spc="-20" dirty="0">
                <a:latin typeface="Norasi"/>
                <a:cs typeface="Norasi"/>
              </a:rPr>
              <a:t> </a:t>
            </a:r>
            <a:r>
              <a:rPr lang="en-GB" sz="1800" spc="70" dirty="0">
                <a:latin typeface="Norasi"/>
                <a:cs typeface="Norasi"/>
              </a:rPr>
              <a:t>data</a:t>
            </a:r>
            <a:r>
              <a:rPr lang="en-GB" sz="1800" spc="-35" dirty="0">
                <a:latin typeface="Norasi"/>
                <a:cs typeface="Norasi"/>
              </a:rPr>
              <a:t> </a:t>
            </a:r>
            <a:r>
              <a:rPr lang="en-GB" sz="1800" spc="20" dirty="0">
                <a:latin typeface="Norasi"/>
                <a:cs typeface="Norasi"/>
              </a:rPr>
              <a:t>consists</a:t>
            </a:r>
            <a:r>
              <a:rPr lang="en-GB" sz="1800" spc="-55" dirty="0">
                <a:latin typeface="Norasi"/>
                <a:cs typeface="Norasi"/>
              </a:rPr>
              <a:t> </a:t>
            </a:r>
            <a:r>
              <a:rPr lang="en-GB" sz="1800" dirty="0">
                <a:latin typeface="Norasi"/>
                <a:cs typeface="Norasi"/>
              </a:rPr>
              <a:t>of</a:t>
            </a:r>
            <a:r>
              <a:rPr lang="en-GB" sz="1800" spc="-75" dirty="0">
                <a:latin typeface="Norasi"/>
                <a:cs typeface="Norasi"/>
              </a:rPr>
              <a:t> </a:t>
            </a:r>
            <a:r>
              <a:rPr lang="en-GB" sz="1800" spc="-5" dirty="0">
                <a:latin typeface="Norasi"/>
                <a:cs typeface="Norasi"/>
              </a:rPr>
              <a:t>38</a:t>
            </a:r>
            <a:r>
              <a:rPr lang="en-GB" sz="1800" spc="-35" dirty="0">
                <a:latin typeface="Norasi"/>
                <a:cs typeface="Norasi"/>
              </a:rPr>
              <a:t> </a:t>
            </a:r>
            <a:r>
              <a:rPr lang="en-GB" sz="1800" spc="40" dirty="0">
                <a:latin typeface="Norasi"/>
                <a:cs typeface="Norasi"/>
              </a:rPr>
              <a:t>independent</a:t>
            </a:r>
            <a:r>
              <a:rPr lang="en-GB" sz="1800" spc="-65" dirty="0">
                <a:latin typeface="Norasi"/>
                <a:cs typeface="Norasi"/>
              </a:rPr>
              <a:t> </a:t>
            </a:r>
            <a:r>
              <a:rPr lang="en-GB" sz="1800" spc="20" dirty="0">
                <a:latin typeface="Norasi"/>
                <a:cs typeface="Norasi"/>
              </a:rPr>
              <a:t>variables</a:t>
            </a:r>
            <a:r>
              <a:rPr lang="en-GB" sz="1800" spc="-60" dirty="0">
                <a:latin typeface="Norasi"/>
                <a:cs typeface="Norasi"/>
              </a:rPr>
              <a:t> </a:t>
            </a:r>
            <a:r>
              <a:rPr lang="en-GB" sz="1800" spc="65" dirty="0">
                <a:latin typeface="Norasi"/>
                <a:cs typeface="Norasi"/>
              </a:rPr>
              <a:t>and</a:t>
            </a:r>
            <a:r>
              <a:rPr lang="en-GB" sz="1800" spc="-70" dirty="0">
                <a:latin typeface="Norasi"/>
                <a:cs typeface="Norasi"/>
              </a:rPr>
              <a:t> </a:t>
            </a:r>
            <a:r>
              <a:rPr lang="en-GB" sz="1800" spc="-5" dirty="0">
                <a:latin typeface="Norasi"/>
                <a:cs typeface="Norasi"/>
              </a:rPr>
              <a:t>194,673  </a:t>
            </a:r>
            <a:r>
              <a:rPr lang="en-GB" sz="1800" spc="10" dirty="0">
                <a:latin typeface="Norasi"/>
                <a:cs typeface="Norasi"/>
              </a:rPr>
              <a:t>rows.</a:t>
            </a:r>
            <a:r>
              <a:rPr lang="en-GB" sz="1800" spc="-110" dirty="0">
                <a:latin typeface="Norasi"/>
                <a:cs typeface="Norasi"/>
              </a:rPr>
              <a:t> </a:t>
            </a:r>
            <a:r>
              <a:rPr lang="en-GB" sz="1800" spc="45" dirty="0">
                <a:latin typeface="Norasi"/>
                <a:cs typeface="Norasi"/>
              </a:rPr>
              <a:t>The</a:t>
            </a:r>
            <a:r>
              <a:rPr lang="en-GB" sz="1800" spc="-50" dirty="0">
                <a:latin typeface="Norasi"/>
                <a:cs typeface="Norasi"/>
              </a:rPr>
              <a:t> </a:t>
            </a:r>
            <a:r>
              <a:rPr lang="en-GB" sz="1800" spc="45" dirty="0">
                <a:latin typeface="Norasi"/>
                <a:cs typeface="Norasi"/>
              </a:rPr>
              <a:t>dependent</a:t>
            </a:r>
            <a:r>
              <a:rPr lang="en-GB" sz="1800" spc="-100" dirty="0">
                <a:latin typeface="Norasi"/>
                <a:cs typeface="Norasi"/>
              </a:rPr>
              <a:t> </a:t>
            </a:r>
            <a:r>
              <a:rPr lang="en-GB" sz="1800" spc="25" dirty="0">
                <a:latin typeface="Norasi"/>
                <a:cs typeface="Norasi"/>
              </a:rPr>
              <a:t>variable,</a:t>
            </a:r>
            <a:r>
              <a:rPr lang="en-GB" sz="1800" spc="-75" dirty="0">
                <a:latin typeface="Norasi"/>
                <a:cs typeface="Norasi"/>
              </a:rPr>
              <a:t> </a:t>
            </a:r>
            <a:r>
              <a:rPr lang="en-GB" sz="1800" spc="40" dirty="0">
                <a:latin typeface="Norasi"/>
                <a:cs typeface="Norasi"/>
              </a:rPr>
              <a:t>“SEVERITYCODE”,</a:t>
            </a:r>
            <a:r>
              <a:rPr lang="en-GB" sz="1800" spc="-25" dirty="0">
                <a:latin typeface="Norasi"/>
                <a:cs typeface="Norasi"/>
              </a:rPr>
              <a:t> </a:t>
            </a:r>
            <a:r>
              <a:rPr lang="en-GB" sz="1800" spc="30" dirty="0">
                <a:latin typeface="Norasi"/>
                <a:cs typeface="Norasi"/>
              </a:rPr>
              <a:t>contains</a:t>
            </a:r>
            <a:r>
              <a:rPr lang="en-GB" sz="1800" spc="-85" dirty="0">
                <a:latin typeface="Norasi"/>
                <a:cs typeface="Norasi"/>
              </a:rPr>
              <a:t> </a:t>
            </a:r>
            <a:r>
              <a:rPr lang="en-GB" sz="1800" spc="35" dirty="0">
                <a:latin typeface="Norasi"/>
                <a:cs typeface="Norasi"/>
              </a:rPr>
              <a:t>numbers</a:t>
            </a:r>
            <a:r>
              <a:rPr lang="en-GB" sz="1800" spc="-105" dirty="0">
                <a:latin typeface="Norasi"/>
                <a:cs typeface="Norasi"/>
              </a:rPr>
              <a:t> </a:t>
            </a:r>
            <a:r>
              <a:rPr lang="en-GB" sz="1800" spc="75" dirty="0">
                <a:latin typeface="Norasi"/>
                <a:cs typeface="Norasi"/>
              </a:rPr>
              <a:t>that</a:t>
            </a:r>
            <a:r>
              <a:rPr lang="en-GB" sz="1800" spc="-45" dirty="0">
                <a:latin typeface="Norasi"/>
                <a:cs typeface="Norasi"/>
              </a:rPr>
              <a:t> </a:t>
            </a:r>
            <a:r>
              <a:rPr lang="en-GB" sz="1800" spc="30" dirty="0">
                <a:latin typeface="Norasi"/>
                <a:cs typeface="Norasi"/>
              </a:rPr>
              <a:t>correspond</a:t>
            </a:r>
            <a:r>
              <a:rPr lang="en-GB" sz="1800" spc="-100" dirty="0">
                <a:latin typeface="Norasi"/>
                <a:cs typeface="Norasi"/>
              </a:rPr>
              <a:t> </a:t>
            </a:r>
            <a:r>
              <a:rPr lang="en-GB" sz="1800" spc="55" dirty="0">
                <a:latin typeface="Norasi"/>
                <a:cs typeface="Norasi"/>
              </a:rPr>
              <a:t>to</a:t>
            </a:r>
            <a:r>
              <a:rPr lang="en-GB" sz="1800" spc="-50" dirty="0">
                <a:latin typeface="Norasi"/>
                <a:cs typeface="Norasi"/>
              </a:rPr>
              <a:t> </a:t>
            </a:r>
            <a:r>
              <a:rPr lang="en-GB" sz="1800" spc="15" dirty="0">
                <a:latin typeface="Norasi"/>
                <a:cs typeface="Norasi"/>
              </a:rPr>
              <a:t>different  </a:t>
            </a:r>
            <a:r>
              <a:rPr lang="en-GB" sz="1800" dirty="0">
                <a:latin typeface="Norasi"/>
                <a:cs typeface="Norasi"/>
              </a:rPr>
              <a:t>levels of </a:t>
            </a:r>
            <a:r>
              <a:rPr lang="en-GB" sz="1800" spc="20" dirty="0">
                <a:latin typeface="Norasi"/>
                <a:cs typeface="Norasi"/>
              </a:rPr>
              <a:t>severity </a:t>
            </a:r>
            <a:r>
              <a:rPr lang="en-GB" sz="1800" spc="30" dirty="0">
                <a:latin typeface="Norasi"/>
                <a:cs typeface="Norasi"/>
              </a:rPr>
              <a:t>caused </a:t>
            </a:r>
            <a:r>
              <a:rPr lang="en-GB" sz="1800" spc="40" dirty="0">
                <a:latin typeface="Norasi"/>
                <a:cs typeface="Norasi"/>
              </a:rPr>
              <a:t>by </a:t>
            </a:r>
            <a:r>
              <a:rPr lang="en-GB" sz="1800" spc="65" dirty="0">
                <a:latin typeface="Norasi"/>
                <a:cs typeface="Norasi"/>
              </a:rPr>
              <a:t>an </a:t>
            </a:r>
            <a:r>
              <a:rPr lang="en-GB" sz="1800" spc="30" dirty="0">
                <a:latin typeface="Norasi"/>
                <a:cs typeface="Norasi"/>
              </a:rPr>
              <a:t>accident </a:t>
            </a:r>
            <a:r>
              <a:rPr lang="en-GB" sz="1800" spc="25" dirty="0">
                <a:latin typeface="Norasi"/>
                <a:cs typeface="Norasi"/>
              </a:rPr>
              <a:t>from </a:t>
            </a:r>
            <a:r>
              <a:rPr lang="en-GB" sz="1800" dirty="0">
                <a:latin typeface="Norasi"/>
                <a:cs typeface="Norasi"/>
              </a:rPr>
              <a:t>1 </a:t>
            </a:r>
            <a:r>
              <a:rPr lang="en-GB" sz="1800" spc="55" dirty="0">
                <a:latin typeface="Norasi"/>
                <a:cs typeface="Norasi"/>
              </a:rPr>
              <a:t>to </a:t>
            </a:r>
            <a:r>
              <a:rPr lang="en-GB" sz="1800" spc="5" dirty="0">
                <a:latin typeface="Norasi"/>
                <a:cs typeface="Norasi"/>
              </a:rPr>
              <a:t>2. </a:t>
            </a:r>
            <a:r>
              <a:rPr lang="en-GB" sz="1800" spc="20" dirty="0">
                <a:latin typeface="Norasi"/>
                <a:cs typeface="Norasi"/>
              </a:rPr>
              <a:t>Severity codes </a:t>
            </a:r>
            <a:r>
              <a:rPr lang="en-GB" sz="1800" spc="40" dirty="0">
                <a:latin typeface="Norasi"/>
                <a:cs typeface="Norasi"/>
              </a:rPr>
              <a:t>are </a:t>
            </a:r>
            <a:r>
              <a:rPr lang="en-GB" sz="1800" spc="35" dirty="0">
                <a:latin typeface="Norasi"/>
                <a:cs typeface="Norasi"/>
              </a:rPr>
              <a:t>as </a:t>
            </a:r>
            <a:r>
              <a:rPr lang="en-GB" sz="1800" spc="-10" dirty="0">
                <a:latin typeface="Norasi"/>
                <a:cs typeface="Norasi"/>
              </a:rPr>
              <a:t>follows:</a:t>
            </a:r>
          </a:p>
          <a:p>
            <a:pPr marL="12700" marR="8890" algn="just">
              <a:lnSpc>
                <a:spcPct val="103000"/>
              </a:lnSpc>
              <a:spcBef>
                <a:spcPts val="650"/>
              </a:spcBef>
            </a:pPr>
            <a:r>
              <a:rPr lang="en-GB" sz="1800" spc="-10" dirty="0">
                <a:latin typeface="Norasi"/>
                <a:cs typeface="Norasi"/>
              </a:rPr>
              <a:t> </a:t>
            </a:r>
            <a:r>
              <a:rPr lang="en-GB" sz="1800" spc="-15" dirty="0">
                <a:latin typeface="Norasi"/>
                <a:cs typeface="Norasi"/>
              </a:rPr>
              <a:t>1: </a:t>
            </a:r>
            <a:r>
              <a:rPr lang="en-GB" sz="1800" spc="50" dirty="0">
                <a:latin typeface="Norasi"/>
                <a:cs typeface="Norasi"/>
              </a:rPr>
              <a:t>Property  </a:t>
            </a:r>
            <a:r>
              <a:rPr lang="en-GB" sz="1800" spc="35" dirty="0">
                <a:latin typeface="Norasi"/>
                <a:cs typeface="Norasi"/>
              </a:rPr>
              <a:t>Damage</a:t>
            </a:r>
            <a:r>
              <a:rPr lang="en-GB" sz="1800" spc="-150" dirty="0">
                <a:latin typeface="Norasi"/>
                <a:cs typeface="Norasi"/>
              </a:rPr>
              <a:t> </a:t>
            </a:r>
            <a:r>
              <a:rPr lang="en-GB" sz="1800" spc="35" dirty="0">
                <a:latin typeface="Norasi"/>
                <a:cs typeface="Norasi"/>
              </a:rPr>
              <a:t>Only</a:t>
            </a:r>
            <a:r>
              <a:rPr lang="en-GB" sz="1800" spc="-140" dirty="0">
                <a:latin typeface="Norasi"/>
                <a:cs typeface="Norasi"/>
              </a:rPr>
              <a:t> </a:t>
            </a:r>
            <a:r>
              <a:rPr lang="en-GB" sz="1800" spc="5" dirty="0">
                <a:latin typeface="Norasi"/>
                <a:cs typeface="Norasi"/>
              </a:rPr>
              <a:t>Collision</a:t>
            </a:r>
            <a:r>
              <a:rPr lang="en-GB" sz="1800" spc="-140" dirty="0">
                <a:latin typeface="Norasi"/>
                <a:cs typeface="Norasi"/>
              </a:rPr>
              <a:t> </a:t>
            </a:r>
          </a:p>
          <a:p>
            <a:pPr marL="12700" marR="8890" algn="just">
              <a:lnSpc>
                <a:spcPct val="103000"/>
              </a:lnSpc>
              <a:spcBef>
                <a:spcPts val="650"/>
              </a:spcBef>
            </a:pPr>
            <a:r>
              <a:rPr lang="en-GB" sz="1800" spc="-10" dirty="0">
                <a:latin typeface="Norasi"/>
                <a:cs typeface="Norasi"/>
              </a:rPr>
              <a:t>2:</a:t>
            </a:r>
            <a:r>
              <a:rPr lang="en-GB" sz="1800" spc="-100" dirty="0">
                <a:latin typeface="Norasi"/>
                <a:cs typeface="Norasi"/>
              </a:rPr>
              <a:t> </a:t>
            </a:r>
            <a:r>
              <a:rPr lang="en-GB" sz="1800" spc="40" dirty="0">
                <a:latin typeface="Norasi"/>
                <a:cs typeface="Norasi"/>
              </a:rPr>
              <a:t>Injury</a:t>
            </a:r>
            <a:r>
              <a:rPr lang="en-GB" sz="1800" spc="-125" dirty="0">
                <a:latin typeface="Norasi"/>
                <a:cs typeface="Norasi"/>
              </a:rPr>
              <a:t> </a:t>
            </a:r>
            <a:r>
              <a:rPr lang="en-GB" sz="1800" spc="10" dirty="0">
                <a:latin typeface="Norasi"/>
                <a:cs typeface="Norasi"/>
              </a:rPr>
              <a:t>Collision</a:t>
            </a:r>
            <a:r>
              <a:rPr lang="en-GB" sz="1800" spc="-140" dirty="0">
                <a:latin typeface="Norasi"/>
                <a:cs typeface="Norasi"/>
              </a:rPr>
              <a:t> </a:t>
            </a:r>
          </a:p>
          <a:p>
            <a:pPr marL="12700" marR="8890" algn="just">
              <a:lnSpc>
                <a:spcPct val="103000"/>
              </a:lnSpc>
              <a:spcBef>
                <a:spcPts val="650"/>
              </a:spcBef>
            </a:pPr>
            <a:r>
              <a:rPr lang="en-GB" sz="1800" spc="35" dirty="0">
                <a:latin typeface="Norasi"/>
                <a:cs typeface="Norasi"/>
              </a:rPr>
              <a:t>Furthermore,</a:t>
            </a:r>
            <a:r>
              <a:rPr lang="en-GB" sz="1800" spc="-140" dirty="0">
                <a:latin typeface="Norasi"/>
                <a:cs typeface="Norasi"/>
              </a:rPr>
              <a:t> </a:t>
            </a:r>
            <a:r>
              <a:rPr lang="en-GB" sz="1800" spc="35" dirty="0">
                <a:latin typeface="Norasi"/>
                <a:cs typeface="Norasi"/>
              </a:rPr>
              <a:t>as</a:t>
            </a:r>
            <a:r>
              <a:rPr lang="en-GB" sz="1800" spc="-135" dirty="0">
                <a:latin typeface="Norasi"/>
                <a:cs typeface="Norasi"/>
              </a:rPr>
              <a:t> </a:t>
            </a:r>
            <a:r>
              <a:rPr lang="en-GB" sz="1800" spc="40" dirty="0">
                <a:latin typeface="Norasi"/>
                <a:cs typeface="Norasi"/>
              </a:rPr>
              <a:t>there</a:t>
            </a:r>
            <a:r>
              <a:rPr lang="en-GB" sz="1800" spc="-130" dirty="0">
                <a:latin typeface="Norasi"/>
                <a:cs typeface="Norasi"/>
              </a:rPr>
              <a:t> </a:t>
            </a:r>
            <a:r>
              <a:rPr lang="en-GB" sz="1800" spc="40" dirty="0">
                <a:latin typeface="Norasi"/>
                <a:cs typeface="Norasi"/>
              </a:rPr>
              <a:t>are</a:t>
            </a:r>
            <a:r>
              <a:rPr lang="en-GB" sz="1800" spc="-135" dirty="0">
                <a:latin typeface="Norasi"/>
                <a:cs typeface="Norasi"/>
              </a:rPr>
              <a:t> </a:t>
            </a:r>
            <a:r>
              <a:rPr lang="en-GB" sz="1800" spc="25" dirty="0">
                <a:latin typeface="Norasi"/>
                <a:cs typeface="Norasi"/>
              </a:rPr>
              <a:t>null</a:t>
            </a:r>
            <a:r>
              <a:rPr lang="en-GB" sz="1800" spc="-155" dirty="0">
                <a:latin typeface="Norasi"/>
                <a:cs typeface="Norasi"/>
              </a:rPr>
              <a:t> </a:t>
            </a:r>
            <a:r>
              <a:rPr lang="en-GB" sz="1800" spc="15" dirty="0">
                <a:latin typeface="Norasi"/>
                <a:cs typeface="Norasi"/>
              </a:rPr>
              <a:t>values</a:t>
            </a:r>
            <a:r>
              <a:rPr lang="en-GB" sz="1800" spc="-160" dirty="0">
                <a:latin typeface="Norasi"/>
                <a:cs typeface="Norasi"/>
              </a:rPr>
              <a:t> </a:t>
            </a:r>
            <a:r>
              <a:rPr lang="en-GB" sz="1800" spc="35" dirty="0">
                <a:latin typeface="Norasi"/>
                <a:cs typeface="Norasi"/>
              </a:rPr>
              <a:t>in</a:t>
            </a:r>
            <a:r>
              <a:rPr lang="en-GB" sz="1800" spc="-145" dirty="0">
                <a:latin typeface="Norasi"/>
                <a:cs typeface="Norasi"/>
              </a:rPr>
              <a:t> </a:t>
            </a:r>
            <a:r>
              <a:rPr lang="en-GB" sz="1800" spc="20" dirty="0">
                <a:latin typeface="Norasi"/>
                <a:cs typeface="Norasi"/>
              </a:rPr>
              <a:t>some</a:t>
            </a:r>
            <a:r>
              <a:rPr lang="en-GB" sz="1800" spc="-165" dirty="0">
                <a:latin typeface="Norasi"/>
                <a:cs typeface="Norasi"/>
              </a:rPr>
              <a:t> </a:t>
            </a:r>
            <a:r>
              <a:rPr lang="en-GB" sz="1800" spc="20" dirty="0">
                <a:latin typeface="Norasi"/>
                <a:cs typeface="Norasi"/>
              </a:rPr>
              <a:t>records,</a:t>
            </a:r>
            <a:r>
              <a:rPr lang="en-GB" sz="1800" spc="150" dirty="0">
                <a:latin typeface="Norasi"/>
                <a:cs typeface="Norasi"/>
              </a:rPr>
              <a:t> </a:t>
            </a:r>
            <a:r>
              <a:rPr lang="en-GB" sz="1800" spc="50" dirty="0">
                <a:latin typeface="Norasi"/>
                <a:cs typeface="Norasi"/>
              </a:rPr>
              <a:t>hence the </a:t>
            </a:r>
            <a:r>
              <a:rPr lang="en-GB" sz="1800" spc="70" dirty="0">
                <a:latin typeface="Norasi"/>
                <a:cs typeface="Norasi"/>
              </a:rPr>
              <a:t>data</a:t>
            </a:r>
            <a:r>
              <a:rPr lang="en-GB" sz="1800" spc="-130" dirty="0">
                <a:latin typeface="Norasi"/>
                <a:cs typeface="Norasi"/>
              </a:rPr>
              <a:t>  </a:t>
            </a:r>
            <a:r>
              <a:rPr lang="en-GB" sz="1800" spc="35" dirty="0">
                <a:latin typeface="Norasi"/>
              </a:rPr>
              <a:t>has been pre-processed.</a:t>
            </a:r>
          </a:p>
          <a:p>
            <a:pPr marL="12700" marR="8890" algn="just">
              <a:lnSpc>
                <a:spcPct val="103000"/>
              </a:lnSpc>
              <a:spcBef>
                <a:spcPts val="650"/>
              </a:spcBef>
            </a:pPr>
            <a:r>
              <a:rPr lang="en-GB" sz="1800" b="1" spc="35" dirty="0">
                <a:latin typeface="Norasi"/>
              </a:rPr>
              <a:t>The link for the Metadata is mentioned below:</a:t>
            </a:r>
          </a:p>
          <a:p>
            <a:pPr marL="12700" marR="8890" algn="just">
              <a:lnSpc>
                <a:spcPct val="103000"/>
              </a:lnSpc>
              <a:spcBef>
                <a:spcPts val="650"/>
              </a:spcBef>
            </a:pPr>
            <a:r>
              <a:rPr lang="en-PK" sz="1800" u="sng" dirty="0">
                <a:hlinkClick r:id="rId4"/>
              </a:rPr>
              <a:t>https://github.com/Engineer00/Coursera_Capstone/blob/master/Scripts/Metadata.pdf</a:t>
            </a:r>
            <a:endParaRPr lang="en-PK" sz="1800" dirty="0"/>
          </a:p>
        </p:txBody>
      </p:sp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31F58BC5-CCF9-4DFF-9E1D-3A5E6EC5010C}"/>
              </a:ext>
            </a:extLst>
          </p:cNvPr>
          <p:cNvSpPr txBox="1">
            <a:spLocks/>
          </p:cNvSpPr>
          <p:nvPr/>
        </p:nvSpPr>
        <p:spPr>
          <a:xfrm>
            <a:off x="164602" y="207167"/>
            <a:ext cx="5170343" cy="708713"/>
          </a:xfrm>
          <a:prstGeom prst="rect">
            <a:avLst/>
          </a:prstGeom>
          <a:gradFill flip="none" rotWithShape="1">
            <a:gsLst>
              <a:gs pos="0">
                <a:srgbClr val="01023B"/>
              </a:gs>
              <a:gs pos="100000">
                <a:srgbClr val="E99757">
                  <a:lumMod val="97000"/>
                  <a:lumOff val="3000"/>
                </a:srgbClr>
              </a:gs>
              <a:gs pos="50000">
                <a:srgbClr val="A53F52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8435" indent="-166370" algn="just">
              <a:buSzPct val="90909"/>
              <a:buFont typeface="Arial" panose="020B0604020202020204" pitchFamily="34" charset="0"/>
              <a:buAutoNum type="arabicPeriod" startAt="2"/>
              <a:tabLst>
                <a:tab pos="179070" algn="l"/>
              </a:tabLst>
            </a:pPr>
            <a:r>
              <a:rPr lang="en-GB" sz="2000" dirty="0">
                <a:solidFill>
                  <a:sysClr val="window" lastClr="FFFFFF"/>
                </a:solidFill>
                <a:latin typeface="Calibri" panose="020F0502020204030204"/>
              </a:rPr>
              <a:t> Data Understanding</a:t>
            </a:r>
          </a:p>
        </p:txBody>
      </p:sp>
    </p:spTree>
    <p:extLst>
      <p:ext uri="{BB962C8B-B14F-4D97-AF65-F5344CB8AC3E}">
        <p14:creationId xmlns:p14="http://schemas.microsoft.com/office/powerpoint/2010/main" val="69087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579F150-F853-4C20-86CA-9922603F4B97}"/>
              </a:ext>
            </a:extLst>
          </p:cNvPr>
          <p:cNvGrpSpPr/>
          <p:nvPr/>
        </p:nvGrpSpPr>
        <p:grpSpPr>
          <a:xfrm flipH="1">
            <a:off x="-50624" y="4267969"/>
            <a:ext cx="4240918" cy="2533885"/>
            <a:chOff x="7200900" y="3534428"/>
            <a:chExt cx="5562601" cy="332357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BC35595-22BC-42F9-BF77-CD8B83A5B121}"/>
                </a:ext>
              </a:extLst>
            </p:cNvPr>
            <p:cNvSpPr/>
            <p:nvPr/>
          </p:nvSpPr>
          <p:spPr>
            <a:xfrm rot="10800000" flipH="1">
              <a:off x="7777322" y="4091297"/>
              <a:ext cx="4630579" cy="2766702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0EE4A25-7CCF-412F-B077-8F834166A9E4}"/>
                </a:ext>
              </a:extLst>
            </p:cNvPr>
            <p:cNvSpPr/>
            <p:nvPr/>
          </p:nvSpPr>
          <p:spPr>
            <a:xfrm rot="10800000" flipH="1">
              <a:off x="7509984" y="3848098"/>
              <a:ext cx="5037617" cy="300990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C9A0483-E6A4-4A87-B5C6-2ABD969FEF5A}"/>
                </a:ext>
              </a:extLst>
            </p:cNvPr>
            <p:cNvSpPr/>
            <p:nvPr/>
          </p:nvSpPr>
          <p:spPr>
            <a:xfrm rot="10800000" flipH="1">
              <a:off x="7200900" y="3534428"/>
              <a:ext cx="5562601" cy="332357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7F7B74-0A0A-45E8-8B39-E763F2E15432}"/>
                </a:ext>
              </a:extLst>
            </p:cNvPr>
            <p:cNvSpPr/>
            <p:nvPr/>
          </p:nvSpPr>
          <p:spPr>
            <a:xfrm rot="10800000" flipH="1">
              <a:off x="8067687" y="4410622"/>
              <a:ext cx="4096128" cy="2447375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33C2FC-DF9B-4BF8-B597-DE08236D1F4B}"/>
              </a:ext>
            </a:extLst>
          </p:cNvPr>
          <p:cNvGrpSpPr/>
          <p:nvPr/>
        </p:nvGrpSpPr>
        <p:grpSpPr>
          <a:xfrm flipV="1">
            <a:off x="7951082" y="2029371"/>
            <a:ext cx="4240918" cy="2533885"/>
            <a:chOff x="7200900" y="3534428"/>
            <a:chExt cx="5562601" cy="332357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D6D59B2-429F-4E68-B996-48E20AD28834}"/>
                </a:ext>
              </a:extLst>
            </p:cNvPr>
            <p:cNvSpPr/>
            <p:nvPr/>
          </p:nvSpPr>
          <p:spPr>
            <a:xfrm rot="10800000" flipH="1">
              <a:off x="7777322" y="4091297"/>
              <a:ext cx="4630579" cy="2766702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F099C7C-7E60-489A-A5B0-490F970BF310}"/>
                </a:ext>
              </a:extLst>
            </p:cNvPr>
            <p:cNvSpPr/>
            <p:nvPr/>
          </p:nvSpPr>
          <p:spPr>
            <a:xfrm rot="10800000" flipH="1">
              <a:off x="7509984" y="3848098"/>
              <a:ext cx="5037617" cy="300990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62DB82-8EF4-4F90-BE7F-4162DECB4D88}"/>
                </a:ext>
              </a:extLst>
            </p:cNvPr>
            <p:cNvSpPr/>
            <p:nvPr/>
          </p:nvSpPr>
          <p:spPr>
            <a:xfrm rot="10800000" flipH="1">
              <a:off x="7200900" y="3534428"/>
              <a:ext cx="5562601" cy="332357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54B35C-AFEC-496C-BDAA-F944C516B6E5}"/>
                </a:ext>
              </a:extLst>
            </p:cNvPr>
            <p:cNvSpPr/>
            <p:nvPr/>
          </p:nvSpPr>
          <p:spPr>
            <a:xfrm rot="10800000" flipH="1">
              <a:off x="8067687" y="4410622"/>
              <a:ext cx="4096128" cy="2447375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7474985-9085-445E-8082-F679861DAD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6096000" y="0"/>
            <a:ext cx="6107967" cy="2294745"/>
          </a:xfrm>
          <a:custGeom>
            <a:avLst/>
            <a:gdLst>
              <a:gd name="connsiteX0" fmla="*/ 0 w 10813140"/>
              <a:gd name="connsiteY0" fmla="*/ 0 h 2630261"/>
              <a:gd name="connsiteX1" fmla="*/ 10813140 w 10813140"/>
              <a:gd name="connsiteY1" fmla="*/ 0 h 2630261"/>
              <a:gd name="connsiteX2" fmla="*/ 10813140 w 10813140"/>
              <a:gd name="connsiteY2" fmla="*/ 2624029 h 2630261"/>
              <a:gd name="connsiteX3" fmla="*/ 10689721 w 10813140"/>
              <a:gd name="connsiteY3" fmla="*/ 2630261 h 2630261"/>
              <a:gd name="connsiteX4" fmla="*/ 1690965 w 10813140"/>
              <a:gd name="connsiteY4" fmla="*/ 2630261 h 2630261"/>
              <a:gd name="connsiteX5" fmla="*/ 0 w 10813140"/>
              <a:gd name="connsiteY5" fmla="*/ 939296 h 2630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13140" h="2630261">
                <a:moveTo>
                  <a:pt x="0" y="0"/>
                </a:moveTo>
                <a:lnTo>
                  <a:pt x="10813140" y="0"/>
                </a:lnTo>
                <a:lnTo>
                  <a:pt x="10813140" y="2624029"/>
                </a:lnTo>
                <a:lnTo>
                  <a:pt x="10689721" y="2630261"/>
                </a:lnTo>
                <a:lnTo>
                  <a:pt x="1690965" y="2630261"/>
                </a:lnTo>
                <a:cubicBezTo>
                  <a:pt x="757071" y="2630261"/>
                  <a:pt x="0" y="1873190"/>
                  <a:pt x="0" y="939296"/>
                </a:cubicBezTo>
                <a:close/>
              </a:path>
            </a:pathLst>
          </a:cu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sp>
        <p:nvSpPr>
          <p:cNvPr id="18" name="object 2">
            <a:extLst>
              <a:ext uri="{FF2B5EF4-FFF2-40B4-BE49-F238E27FC236}">
                <a16:creationId xmlns:a16="http://schemas.microsoft.com/office/drawing/2014/main" id="{5B2C63DB-99C3-45E4-B33D-007B246AC660}"/>
              </a:ext>
            </a:extLst>
          </p:cNvPr>
          <p:cNvSpPr/>
          <p:nvPr/>
        </p:nvSpPr>
        <p:spPr>
          <a:xfrm>
            <a:off x="670565" y="2571726"/>
            <a:ext cx="10850870" cy="40986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6702DFDD-68D5-4D7B-BEF1-50D367BDB6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7" y="56146"/>
            <a:ext cx="4668182" cy="239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76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579F150-F853-4C20-86CA-9922603F4B97}"/>
              </a:ext>
            </a:extLst>
          </p:cNvPr>
          <p:cNvGrpSpPr/>
          <p:nvPr/>
        </p:nvGrpSpPr>
        <p:grpSpPr>
          <a:xfrm flipH="1">
            <a:off x="0" y="4324115"/>
            <a:ext cx="4240918" cy="2533885"/>
            <a:chOff x="7200900" y="3534428"/>
            <a:chExt cx="5562601" cy="332357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BC35595-22BC-42F9-BF77-CD8B83A5B121}"/>
                </a:ext>
              </a:extLst>
            </p:cNvPr>
            <p:cNvSpPr/>
            <p:nvPr/>
          </p:nvSpPr>
          <p:spPr>
            <a:xfrm rot="10800000" flipH="1">
              <a:off x="7777322" y="4091297"/>
              <a:ext cx="4630579" cy="2766702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0EE4A25-7CCF-412F-B077-8F834166A9E4}"/>
                </a:ext>
              </a:extLst>
            </p:cNvPr>
            <p:cNvSpPr/>
            <p:nvPr/>
          </p:nvSpPr>
          <p:spPr>
            <a:xfrm rot="10800000" flipH="1">
              <a:off x="7509984" y="3848098"/>
              <a:ext cx="5037617" cy="300990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C9A0483-E6A4-4A87-B5C6-2ABD969FEF5A}"/>
                </a:ext>
              </a:extLst>
            </p:cNvPr>
            <p:cNvSpPr/>
            <p:nvPr/>
          </p:nvSpPr>
          <p:spPr>
            <a:xfrm rot="10800000" flipH="1">
              <a:off x="7200900" y="3534428"/>
              <a:ext cx="5562601" cy="332357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7F7B74-0A0A-45E8-8B39-E763F2E15432}"/>
                </a:ext>
              </a:extLst>
            </p:cNvPr>
            <p:cNvSpPr/>
            <p:nvPr/>
          </p:nvSpPr>
          <p:spPr>
            <a:xfrm rot="10800000" flipH="1">
              <a:off x="8067687" y="4410622"/>
              <a:ext cx="4096128" cy="2447375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33C2FC-DF9B-4BF8-B597-DE08236D1F4B}"/>
              </a:ext>
            </a:extLst>
          </p:cNvPr>
          <p:cNvGrpSpPr/>
          <p:nvPr/>
        </p:nvGrpSpPr>
        <p:grpSpPr>
          <a:xfrm flipV="1">
            <a:off x="7951082" y="1790230"/>
            <a:ext cx="4240918" cy="2533885"/>
            <a:chOff x="7200900" y="3534428"/>
            <a:chExt cx="5562601" cy="332357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D6D59B2-429F-4E68-B996-48E20AD28834}"/>
                </a:ext>
              </a:extLst>
            </p:cNvPr>
            <p:cNvSpPr/>
            <p:nvPr/>
          </p:nvSpPr>
          <p:spPr>
            <a:xfrm rot="10800000" flipH="1">
              <a:off x="7777322" y="4091297"/>
              <a:ext cx="4630579" cy="2766702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F099C7C-7E60-489A-A5B0-490F970BF310}"/>
                </a:ext>
              </a:extLst>
            </p:cNvPr>
            <p:cNvSpPr/>
            <p:nvPr/>
          </p:nvSpPr>
          <p:spPr>
            <a:xfrm rot="10800000" flipH="1">
              <a:off x="7509984" y="3848098"/>
              <a:ext cx="5037617" cy="300990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62DB82-8EF4-4F90-BE7F-4162DECB4D88}"/>
                </a:ext>
              </a:extLst>
            </p:cNvPr>
            <p:cNvSpPr/>
            <p:nvPr/>
          </p:nvSpPr>
          <p:spPr>
            <a:xfrm rot="10800000" flipH="1">
              <a:off x="7200900" y="3534428"/>
              <a:ext cx="5562601" cy="332357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54B35C-AFEC-496C-BDAA-F944C516B6E5}"/>
                </a:ext>
              </a:extLst>
            </p:cNvPr>
            <p:cNvSpPr/>
            <p:nvPr/>
          </p:nvSpPr>
          <p:spPr>
            <a:xfrm rot="10800000" flipH="1">
              <a:off x="8067687" y="4410622"/>
              <a:ext cx="4096128" cy="2447375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7474985-9085-445E-8082-F679861DAD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6096000" y="0"/>
            <a:ext cx="6107967" cy="2294745"/>
          </a:xfrm>
          <a:custGeom>
            <a:avLst/>
            <a:gdLst>
              <a:gd name="connsiteX0" fmla="*/ 0 w 10813140"/>
              <a:gd name="connsiteY0" fmla="*/ 0 h 2630261"/>
              <a:gd name="connsiteX1" fmla="*/ 10813140 w 10813140"/>
              <a:gd name="connsiteY1" fmla="*/ 0 h 2630261"/>
              <a:gd name="connsiteX2" fmla="*/ 10813140 w 10813140"/>
              <a:gd name="connsiteY2" fmla="*/ 2624029 h 2630261"/>
              <a:gd name="connsiteX3" fmla="*/ 10689721 w 10813140"/>
              <a:gd name="connsiteY3" fmla="*/ 2630261 h 2630261"/>
              <a:gd name="connsiteX4" fmla="*/ 1690965 w 10813140"/>
              <a:gd name="connsiteY4" fmla="*/ 2630261 h 2630261"/>
              <a:gd name="connsiteX5" fmla="*/ 0 w 10813140"/>
              <a:gd name="connsiteY5" fmla="*/ 939296 h 2630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13140" h="2630261">
                <a:moveTo>
                  <a:pt x="0" y="0"/>
                </a:moveTo>
                <a:lnTo>
                  <a:pt x="10813140" y="0"/>
                </a:lnTo>
                <a:lnTo>
                  <a:pt x="10813140" y="2624029"/>
                </a:lnTo>
                <a:lnTo>
                  <a:pt x="10689721" y="2630261"/>
                </a:lnTo>
                <a:lnTo>
                  <a:pt x="1690965" y="2630261"/>
                </a:lnTo>
                <a:cubicBezTo>
                  <a:pt x="757071" y="2630261"/>
                  <a:pt x="0" y="1873190"/>
                  <a:pt x="0" y="939296"/>
                </a:cubicBezTo>
                <a:close/>
              </a:path>
            </a:pathLst>
          </a:cu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sp>
        <p:nvSpPr>
          <p:cNvPr id="18" name="object 2">
            <a:extLst>
              <a:ext uri="{FF2B5EF4-FFF2-40B4-BE49-F238E27FC236}">
                <a16:creationId xmlns:a16="http://schemas.microsoft.com/office/drawing/2014/main" id="{CB68A8E9-80BC-4412-863E-92D53E710395}"/>
              </a:ext>
            </a:extLst>
          </p:cNvPr>
          <p:cNvSpPr/>
          <p:nvPr/>
        </p:nvSpPr>
        <p:spPr>
          <a:xfrm>
            <a:off x="193181" y="2404997"/>
            <a:ext cx="9189970" cy="42626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F7AAF23-1CC5-477D-BD0E-E0666E4DC83E}"/>
              </a:ext>
            </a:extLst>
          </p:cNvPr>
          <p:cNvSpPr txBox="1">
            <a:spLocks/>
          </p:cNvSpPr>
          <p:nvPr/>
        </p:nvSpPr>
        <p:spPr>
          <a:xfrm>
            <a:off x="0" y="144123"/>
            <a:ext cx="5950634" cy="460788"/>
          </a:xfrm>
          <a:prstGeom prst="rect">
            <a:avLst/>
          </a:prstGeom>
          <a:gradFill flip="none" rotWithShape="1">
            <a:gsLst>
              <a:gs pos="0">
                <a:srgbClr val="01023B"/>
              </a:gs>
              <a:gs pos="100000">
                <a:srgbClr val="E99757">
                  <a:lumMod val="97000"/>
                  <a:lumOff val="3000"/>
                </a:srgbClr>
              </a:gs>
              <a:gs pos="50000">
                <a:srgbClr val="A53F52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65" algn="just">
              <a:buSzPct val="90909"/>
              <a:tabLst>
                <a:tab pos="179070" algn="l"/>
              </a:tabLst>
            </a:pPr>
            <a:r>
              <a:rPr lang="en-GB" sz="1800" dirty="0">
                <a:solidFill>
                  <a:sysClr val="window" lastClr="FFFFFF"/>
                </a:solidFill>
                <a:latin typeface="Calibri" panose="020F0502020204030204"/>
              </a:rPr>
              <a:t>Numeric Features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59726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579F150-F853-4C20-86CA-9922603F4B97}"/>
              </a:ext>
            </a:extLst>
          </p:cNvPr>
          <p:cNvGrpSpPr/>
          <p:nvPr/>
        </p:nvGrpSpPr>
        <p:grpSpPr>
          <a:xfrm flipH="1">
            <a:off x="0" y="4324379"/>
            <a:ext cx="4240918" cy="2533885"/>
            <a:chOff x="7200900" y="3534428"/>
            <a:chExt cx="5562601" cy="332357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BC35595-22BC-42F9-BF77-CD8B83A5B121}"/>
                </a:ext>
              </a:extLst>
            </p:cNvPr>
            <p:cNvSpPr/>
            <p:nvPr/>
          </p:nvSpPr>
          <p:spPr>
            <a:xfrm rot="10800000" flipH="1">
              <a:off x="7777322" y="4091297"/>
              <a:ext cx="4630579" cy="2766702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0EE4A25-7CCF-412F-B077-8F834166A9E4}"/>
                </a:ext>
              </a:extLst>
            </p:cNvPr>
            <p:cNvSpPr/>
            <p:nvPr/>
          </p:nvSpPr>
          <p:spPr>
            <a:xfrm rot="10800000" flipH="1">
              <a:off x="7509984" y="3848098"/>
              <a:ext cx="5037617" cy="300990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C9A0483-E6A4-4A87-B5C6-2ABD969FEF5A}"/>
                </a:ext>
              </a:extLst>
            </p:cNvPr>
            <p:cNvSpPr/>
            <p:nvPr/>
          </p:nvSpPr>
          <p:spPr>
            <a:xfrm rot="10800000" flipH="1">
              <a:off x="7200900" y="3534428"/>
              <a:ext cx="5562601" cy="332357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7F7B74-0A0A-45E8-8B39-E763F2E15432}"/>
                </a:ext>
              </a:extLst>
            </p:cNvPr>
            <p:cNvSpPr/>
            <p:nvPr/>
          </p:nvSpPr>
          <p:spPr>
            <a:xfrm rot="10800000" flipH="1">
              <a:off x="8067687" y="4410622"/>
              <a:ext cx="4096128" cy="2447375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33C2FC-DF9B-4BF8-B597-DE08236D1F4B}"/>
              </a:ext>
            </a:extLst>
          </p:cNvPr>
          <p:cNvGrpSpPr/>
          <p:nvPr/>
        </p:nvGrpSpPr>
        <p:grpSpPr>
          <a:xfrm flipV="1">
            <a:off x="7963049" y="2029371"/>
            <a:ext cx="4240918" cy="2533885"/>
            <a:chOff x="7200900" y="3534428"/>
            <a:chExt cx="5562601" cy="332357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D6D59B2-429F-4E68-B996-48E20AD28834}"/>
                </a:ext>
              </a:extLst>
            </p:cNvPr>
            <p:cNvSpPr/>
            <p:nvPr/>
          </p:nvSpPr>
          <p:spPr>
            <a:xfrm rot="10800000" flipH="1">
              <a:off x="7777322" y="4091297"/>
              <a:ext cx="4630579" cy="2766702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F099C7C-7E60-489A-A5B0-490F970BF310}"/>
                </a:ext>
              </a:extLst>
            </p:cNvPr>
            <p:cNvSpPr/>
            <p:nvPr/>
          </p:nvSpPr>
          <p:spPr>
            <a:xfrm rot="10800000" flipH="1">
              <a:off x="7509984" y="3848098"/>
              <a:ext cx="5037617" cy="300990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62DB82-8EF4-4F90-BE7F-4162DECB4D88}"/>
                </a:ext>
              </a:extLst>
            </p:cNvPr>
            <p:cNvSpPr/>
            <p:nvPr/>
          </p:nvSpPr>
          <p:spPr>
            <a:xfrm rot="10800000" flipH="1">
              <a:off x="7200900" y="3534428"/>
              <a:ext cx="5562601" cy="332357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54B35C-AFEC-496C-BDAA-F944C516B6E5}"/>
                </a:ext>
              </a:extLst>
            </p:cNvPr>
            <p:cNvSpPr/>
            <p:nvPr/>
          </p:nvSpPr>
          <p:spPr>
            <a:xfrm rot="10800000" flipH="1">
              <a:off x="8067687" y="4410622"/>
              <a:ext cx="4096128" cy="2447375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7474985-9085-445E-8082-F679861DAD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6096000" y="0"/>
            <a:ext cx="6107967" cy="2294745"/>
          </a:xfrm>
          <a:custGeom>
            <a:avLst/>
            <a:gdLst>
              <a:gd name="connsiteX0" fmla="*/ 0 w 10813140"/>
              <a:gd name="connsiteY0" fmla="*/ 0 h 2630261"/>
              <a:gd name="connsiteX1" fmla="*/ 10813140 w 10813140"/>
              <a:gd name="connsiteY1" fmla="*/ 0 h 2630261"/>
              <a:gd name="connsiteX2" fmla="*/ 10813140 w 10813140"/>
              <a:gd name="connsiteY2" fmla="*/ 2624029 h 2630261"/>
              <a:gd name="connsiteX3" fmla="*/ 10689721 w 10813140"/>
              <a:gd name="connsiteY3" fmla="*/ 2630261 h 2630261"/>
              <a:gd name="connsiteX4" fmla="*/ 1690965 w 10813140"/>
              <a:gd name="connsiteY4" fmla="*/ 2630261 h 2630261"/>
              <a:gd name="connsiteX5" fmla="*/ 0 w 10813140"/>
              <a:gd name="connsiteY5" fmla="*/ 939296 h 2630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13140" h="2630261">
                <a:moveTo>
                  <a:pt x="0" y="0"/>
                </a:moveTo>
                <a:lnTo>
                  <a:pt x="10813140" y="0"/>
                </a:lnTo>
                <a:lnTo>
                  <a:pt x="10813140" y="2624029"/>
                </a:lnTo>
                <a:lnTo>
                  <a:pt x="10689721" y="2630261"/>
                </a:lnTo>
                <a:lnTo>
                  <a:pt x="1690965" y="2630261"/>
                </a:lnTo>
                <a:cubicBezTo>
                  <a:pt x="757071" y="2630261"/>
                  <a:pt x="0" y="1873190"/>
                  <a:pt x="0" y="939296"/>
                </a:cubicBezTo>
                <a:close/>
              </a:path>
            </a:pathLst>
          </a:cu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sp>
        <p:nvSpPr>
          <p:cNvPr id="19" name="object 2">
            <a:extLst>
              <a:ext uri="{FF2B5EF4-FFF2-40B4-BE49-F238E27FC236}">
                <a16:creationId xmlns:a16="http://schemas.microsoft.com/office/drawing/2014/main" id="{B429937F-19BB-4E13-8932-A3E0D995494E}"/>
              </a:ext>
            </a:extLst>
          </p:cNvPr>
          <p:cNvSpPr/>
          <p:nvPr/>
        </p:nvSpPr>
        <p:spPr>
          <a:xfrm>
            <a:off x="151650" y="956012"/>
            <a:ext cx="5588000" cy="3020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38C3C5F2-872C-426A-91D8-F5679045B15B}"/>
              </a:ext>
            </a:extLst>
          </p:cNvPr>
          <p:cNvSpPr/>
          <p:nvPr/>
        </p:nvSpPr>
        <p:spPr>
          <a:xfrm>
            <a:off x="6060476" y="2948425"/>
            <a:ext cx="5694505" cy="37926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6DF32F3-9357-4662-8368-CAFDBEF886C4}"/>
              </a:ext>
            </a:extLst>
          </p:cNvPr>
          <p:cNvSpPr/>
          <p:nvPr/>
        </p:nvSpPr>
        <p:spPr>
          <a:xfrm>
            <a:off x="437019" y="4445727"/>
            <a:ext cx="5426869" cy="57281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of the accidents that occurred involved “Property Damage Only Collision”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0A633C1-2BB0-4BBB-802A-FE04580DB844}"/>
              </a:ext>
            </a:extLst>
          </p:cNvPr>
          <p:cNvSpPr/>
          <p:nvPr/>
        </p:nvSpPr>
        <p:spPr>
          <a:xfrm>
            <a:off x="542897" y="6090496"/>
            <a:ext cx="5426869" cy="57281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of the accidents happened under the Dry road conditions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FC34D408-21D0-48C6-B909-3F0D05737876}"/>
              </a:ext>
            </a:extLst>
          </p:cNvPr>
          <p:cNvCxnSpPr>
            <a:cxnSpLocks/>
            <a:stCxn id="24" idx="0"/>
          </p:cNvCxnSpPr>
          <p:nvPr/>
        </p:nvCxnSpPr>
        <p:spPr>
          <a:xfrm rot="16200000" flipV="1">
            <a:off x="2473376" y="3768649"/>
            <a:ext cx="354236" cy="999920"/>
          </a:xfrm>
          <a:prstGeom prst="curvedConnector2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E6D0D71B-2D98-4F1A-8371-A85FDFB80B25}"/>
              </a:ext>
            </a:extLst>
          </p:cNvPr>
          <p:cNvCxnSpPr>
            <a:cxnSpLocks/>
            <a:endCxn id="25" idx="3"/>
          </p:cNvCxnSpPr>
          <p:nvPr/>
        </p:nvCxnSpPr>
        <p:spPr>
          <a:xfrm rot="10800000" flipV="1">
            <a:off x="5969767" y="6090496"/>
            <a:ext cx="1565567" cy="286410"/>
          </a:xfrm>
          <a:prstGeom prst="curvedConnector3">
            <a:avLst>
              <a:gd name="adj1" fmla="val 50000"/>
            </a:avLst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1">
            <a:extLst>
              <a:ext uri="{FF2B5EF4-FFF2-40B4-BE49-F238E27FC236}">
                <a16:creationId xmlns:a16="http://schemas.microsoft.com/office/drawing/2014/main" id="{5CB41A6A-3CCE-4097-9730-2466BB3A89A6}"/>
              </a:ext>
            </a:extLst>
          </p:cNvPr>
          <p:cNvSpPr txBox="1">
            <a:spLocks/>
          </p:cNvSpPr>
          <p:nvPr/>
        </p:nvSpPr>
        <p:spPr>
          <a:xfrm>
            <a:off x="19132" y="59496"/>
            <a:ext cx="5950634" cy="479599"/>
          </a:xfrm>
          <a:prstGeom prst="rect">
            <a:avLst/>
          </a:prstGeom>
          <a:gradFill flip="none" rotWithShape="1">
            <a:gsLst>
              <a:gs pos="0">
                <a:srgbClr val="01023B"/>
              </a:gs>
              <a:gs pos="100000">
                <a:srgbClr val="E99757">
                  <a:lumMod val="97000"/>
                  <a:lumOff val="3000"/>
                </a:srgbClr>
              </a:gs>
              <a:gs pos="50000">
                <a:srgbClr val="A53F52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65" algn="just">
              <a:buSzPct val="90909"/>
              <a:tabLst>
                <a:tab pos="179070" algn="l"/>
              </a:tabLst>
            </a:pPr>
            <a:r>
              <a:rPr lang="en-GB" dirty="0">
                <a:solidFill>
                  <a:sysClr val="window" lastClr="FFFFFF"/>
                </a:solidFill>
                <a:latin typeface="Calibri" panose="020F0502020204030204"/>
              </a:rPr>
              <a:t>Categorical Features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977007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579F150-F853-4C20-86CA-9922603F4B97}"/>
              </a:ext>
            </a:extLst>
          </p:cNvPr>
          <p:cNvGrpSpPr/>
          <p:nvPr/>
        </p:nvGrpSpPr>
        <p:grpSpPr>
          <a:xfrm flipH="1">
            <a:off x="0" y="4319264"/>
            <a:ext cx="4240918" cy="2533885"/>
            <a:chOff x="7200900" y="3534428"/>
            <a:chExt cx="5562601" cy="332357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BC35595-22BC-42F9-BF77-CD8B83A5B121}"/>
                </a:ext>
              </a:extLst>
            </p:cNvPr>
            <p:cNvSpPr/>
            <p:nvPr/>
          </p:nvSpPr>
          <p:spPr>
            <a:xfrm rot="10800000" flipH="1">
              <a:off x="7777322" y="4091297"/>
              <a:ext cx="4630579" cy="2766702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0EE4A25-7CCF-412F-B077-8F834166A9E4}"/>
                </a:ext>
              </a:extLst>
            </p:cNvPr>
            <p:cNvSpPr/>
            <p:nvPr/>
          </p:nvSpPr>
          <p:spPr>
            <a:xfrm rot="10800000" flipH="1">
              <a:off x="7509984" y="3848098"/>
              <a:ext cx="5037617" cy="300990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C9A0483-E6A4-4A87-B5C6-2ABD969FEF5A}"/>
                </a:ext>
              </a:extLst>
            </p:cNvPr>
            <p:cNvSpPr/>
            <p:nvPr/>
          </p:nvSpPr>
          <p:spPr>
            <a:xfrm rot="10800000" flipH="1">
              <a:off x="7200900" y="3534428"/>
              <a:ext cx="5562601" cy="332357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7F7B74-0A0A-45E8-8B39-E763F2E15432}"/>
                </a:ext>
              </a:extLst>
            </p:cNvPr>
            <p:cNvSpPr/>
            <p:nvPr/>
          </p:nvSpPr>
          <p:spPr>
            <a:xfrm rot="10800000" flipH="1">
              <a:off x="8067687" y="4410622"/>
              <a:ext cx="4096128" cy="2447375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33C2FC-DF9B-4BF8-B597-DE08236D1F4B}"/>
              </a:ext>
            </a:extLst>
          </p:cNvPr>
          <p:cNvGrpSpPr/>
          <p:nvPr/>
        </p:nvGrpSpPr>
        <p:grpSpPr>
          <a:xfrm flipV="1">
            <a:off x="7970994" y="1764635"/>
            <a:ext cx="4240918" cy="2533885"/>
            <a:chOff x="7200900" y="3534428"/>
            <a:chExt cx="5562601" cy="332357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D6D59B2-429F-4E68-B996-48E20AD28834}"/>
                </a:ext>
              </a:extLst>
            </p:cNvPr>
            <p:cNvSpPr/>
            <p:nvPr/>
          </p:nvSpPr>
          <p:spPr>
            <a:xfrm rot="10800000" flipH="1">
              <a:off x="7777322" y="4091297"/>
              <a:ext cx="4630579" cy="2766702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F099C7C-7E60-489A-A5B0-490F970BF310}"/>
                </a:ext>
              </a:extLst>
            </p:cNvPr>
            <p:cNvSpPr/>
            <p:nvPr/>
          </p:nvSpPr>
          <p:spPr>
            <a:xfrm rot="10800000" flipH="1">
              <a:off x="7509984" y="3848098"/>
              <a:ext cx="5037617" cy="300990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62DB82-8EF4-4F90-BE7F-4162DECB4D88}"/>
                </a:ext>
              </a:extLst>
            </p:cNvPr>
            <p:cNvSpPr/>
            <p:nvPr/>
          </p:nvSpPr>
          <p:spPr>
            <a:xfrm rot="10800000" flipH="1">
              <a:off x="7200900" y="3534428"/>
              <a:ext cx="5562601" cy="3323571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54B35C-AFEC-496C-BDAA-F944C516B6E5}"/>
                </a:ext>
              </a:extLst>
            </p:cNvPr>
            <p:cNvSpPr/>
            <p:nvPr/>
          </p:nvSpPr>
          <p:spPr>
            <a:xfrm rot="10800000" flipH="1">
              <a:off x="8067687" y="4410622"/>
              <a:ext cx="4096128" cy="2447375"/>
            </a:xfrm>
            <a:custGeom>
              <a:avLst/>
              <a:gdLst>
                <a:gd name="connsiteX0" fmla="*/ 13028 w 10839953"/>
                <a:gd name="connsiteY0" fmla="*/ 0 h 6476710"/>
                <a:gd name="connsiteX1" fmla="*/ 10839953 w 10839953"/>
                <a:gd name="connsiteY1" fmla="*/ 0 h 6476710"/>
                <a:gd name="connsiteX2" fmla="*/ 10839953 w 10839953"/>
                <a:gd name="connsiteY2" fmla="*/ 4207453 h 6476710"/>
                <a:gd name="connsiteX3" fmla="*/ 10799970 w 10839953"/>
                <a:gd name="connsiteY3" fmla="*/ 4258332 h 6476710"/>
                <a:gd name="connsiteX4" fmla="*/ 6096000 w 10839953"/>
                <a:gd name="connsiteY4" fmla="*/ 6476710 h 6476710"/>
                <a:gd name="connsiteX5" fmla="*/ 0 w 10839953"/>
                <a:gd name="connsiteY5" fmla="*/ 380710 h 6476710"/>
                <a:gd name="connsiteX6" fmla="*/ 7932 w 10839953"/>
                <a:gd name="connsiteY6" fmla="*/ 67011 h 6476710"/>
                <a:gd name="connsiteX7" fmla="*/ 13028 w 10839953"/>
                <a:gd name="connsiteY7" fmla="*/ 0 h 647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39953" h="6476710">
                  <a:moveTo>
                    <a:pt x="13028" y="0"/>
                  </a:moveTo>
                  <a:lnTo>
                    <a:pt x="10839953" y="0"/>
                  </a:lnTo>
                  <a:lnTo>
                    <a:pt x="10839953" y="4207453"/>
                  </a:lnTo>
                  <a:lnTo>
                    <a:pt x="10799970" y="4258332"/>
                  </a:lnTo>
                  <a:cubicBezTo>
                    <a:pt x="9681874" y="5613152"/>
                    <a:pt x="7989785" y="6476710"/>
                    <a:pt x="6096000" y="6476710"/>
                  </a:cubicBezTo>
                  <a:cubicBezTo>
                    <a:pt x="2729272" y="6476710"/>
                    <a:pt x="0" y="3747438"/>
                    <a:pt x="0" y="380710"/>
                  </a:cubicBezTo>
                  <a:cubicBezTo>
                    <a:pt x="0" y="275500"/>
                    <a:pt x="2665" y="170912"/>
                    <a:pt x="7932" y="67011"/>
                  </a:cubicBezTo>
                  <a:lnTo>
                    <a:pt x="13028" y="0"/>
                  </a:ln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7474985-9085-445E-8082-F679861DAD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6096000" y="0"/>
            <a:ext cx="6107967" cy="2294745"/>
          </a:xfrm>
          <a:custGeom>
            <a:avLst/>
            <a:gdLst>
              <a:gd name="connsiteX0" fmla="*/ 0 w 10813140"/>
              <a:gd name="connsiteY0" fmla="*/ 0 h 2630261"/>
              <a:gd name="connsiteX1" fmla="*/ 10813140 w 10813140"/>
              <a:gd name="connsiteY1" fmla="*/ 0 h 2630261"/>
              <a:gd name="connsiteX2" fmla="*/ 10813140 w 10813140"/>
              <a:gd name="connsiteY2" fmla="*/ 2624029 h 2630261"/>
              <a:gd name="connsiteX3" fmla="*/ 10689721 w 10813140"/>
              <a:gd name="connsiteY3" fmla="*/ 2630261 h 2630261"/>
              <a:gd name="connsiteX4" fmla="*/ 1690965 w 10813140"/>
              <a:gd name="connsiteY4" fmla="*/ 2630261 h 2630261"/>
              <a:gd name="connsiteX5" fmla="*/ 0 w 10813140"/>
              <a:gd name="connsiteY5" fmla="*/ 939296 h 2630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13140" h="2630261">
                <a:moveTo>
                  <a:pt x="0" y="0"/>
                </a:moveTo>
                <a:lnTo>
                  <a:pt x="10813140" y="0"/>
                </a:lnTo>
                <a:lnTo>
                  <a:pt x="10813140" y="2624029"/>
                </a:lnTo>
                <a:lnTo>
                  <a:pt x="10689721" y="2630261"/>
                </a:lnTo>
                <a:lnTo>
                  <a:pt x="1690965" y="2630261"/>
                </a:lnTo>
                <a:cubicBezTo>
                  <a:pt x="757071" y="2630261"/>
                  <a:pt x="0" y="1873190"/>
                  <a:pt x="0" y="939296"/>
                </a:cubicBezTo>
                <a:close/>
              </a:path>
            </a:pathLst>
          </a:cu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sp>
        <p:nvSpPr>
          <p:cNvPr id="23" name="object 4">
            <a:extLst>
              <a:ext uri="{FF2B5EF4-FFF2-40B4-BE49-F238E27FC236}">
                <a16:creationId xmlns:a16="http://schemas.microsoft.com/office/drawing/2014/main" id="{29A3E306-3474-46C3-BC6D-855A812F9A7F}"/>
              </a:ext>
            </a:extLst>
          </p:cNvPr>
          <p:cNvSpPr/>
          <p:nvPr/>
        </p:nvSpPr>
        <p:spPr>
          <a:xfrm>
            <a:off x="6208242" y="2487066"/>
            <a:ext cx="5760630" cy="4152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01D6076-5F40-43D5-BB28-DB207019AC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6" y="42845"/>
            <a:ext cx="5833262" cy="5977466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2AC6F2B-501C-46FD-BFFC-0014B2B9C532}"/>
              </a:ext>
            </a:extLst>
          </p:cNvPr>
          <p:cNvSpPr/>
          <p:nvPr/>
        </p:nvSpPr>
        <p:spPr>
          <a:xfrm>
            <a:off x="1510899" y="6094020"/>
            <a:ext cx="3348069" cy="76397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major junction type involved was “Mid-Block”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B2FAC392-2229-49A6-8BF2-BAB9F1BB3F7B}"/>
              </a:ext>
            </a:extLst>
          </p:cNvPr>
          <p:cNvCxnSpPr>
            <a:cxnSpLocks/>
          </p:cNvCxnSpPr>
          <p:nvPr/>
        </p:nvCxnSpPr>
        <p:spPr>
          <a:xfrm rot="10800000">
            <a:off x="1943530" y="5586207"/>
            <a:ext cx="771985" cy="434104"/>
          </a:xfrm>
          <a:prstGeom prst="curvedConnector3">
            <a:avLst>
              <a:gd name="adj1" fmla="val 50000"/>
            </a:avLst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CB34613-EC24-457E-8533-7A72495DE40E}"/>
              </a:ext>
            </a:extLst>
          </p:cNvPr>
          <p:cNvSpPr/>
          <p:nvPr/>
        </p:nvSpPr>
        <p:spPr>
          <a:xfrm>
            <a:off x="5658999" y="6094021"/>
            <a:ext cx="3348069" cy="76397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of the accidents occurred under Clear weather conditions.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07344F32-420D-4D5B-AC6F-368EC69128B5}"/>
              </a:ext>
            </a:extLst>
          </p:cNvPr>
          <p:cNvCxnSpPr>
            <a:cxnSpLocks/>
          </p:cNvCxnSpPr>
          <p:nvPr/>
        </p:nvCxnSpPr>
        <p:spPr>
          <a:xfrm flipV="1">
            <a:off x="7475948" y="5686309"/>
            <a:ext cx="499652" cy="334002"/>
          </a:xfrm>
          <a:prstGeom prst="curvedConnector3">
            <a:avLst>
              <a:gd name="adj1" fmla="val 50000"/>
            </a:avLst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964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3.xml><?xml version="1.0" encoding="utf-8"?>
<a:theme xmlns:a="http://schemas.openxmlformats.org/drawingml/2006/main" name="3_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gazine Layout 01 - AE_CA_v4" id="{F9D5F4D5-9454-45C5-AFC0-38A7887A0E87}" vid="{A7535069-094F-4B33-8094-ED35EDC7CF5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970</Words>
  <Application>Microsoft Office PowerPoint</Application>
  <PresentationFormat>Widescreen</PresentationFormat>
  <Paragraphs>100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Calibri</vt:lpstr>
      <vt:lpstr>Calibri Light</vt:lpstr>
      <vt:lpstr>Century Gothic</vt:lpstr>
      <vt:lpstr>Century Schoolbook</vt:lpstr>
      <vt:lpstr>Franklin Gothic Book</vt:lpstr>
      <vt:lpstr>LM Mono 10</vt:lpstr>
      <vt:lpstr>LM Roman 10</vt:lpstr>
      <vt:lpstr>Norasi</vt:lpstr>
      <vt:lpstr>Times New Roman</vt:lpstr>
      <vt:lpstr>Office Theme</vt:lpstr>
      <vt:lpstr>2_Office Theme</vt:lpstr>
      <vt:lpstr>3_Office Theme</vt:lpstr>
      <vt:lpstr>PowerPoint Presentation</vt:lpstr>
      <vt:lpstr>1. Business Understanding</vt:lpstr>
      <vt:lpstr>PowerPoint Presentation</vt:lpstr>
      <vt:lpstr>2. Data Understanding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Data Preparation &amp; Modeling *After cleaning the data, features selected for Machine Learning application are mentioned in the following slide</vt:lpstr>
      <vt:lpstr>PowerPoint Presentation</vt:lpstr>
      <vt:lpstr>PowerPoint Presentation</vt:lpstr>
      <vt:lpstr>4.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varief setyawan</dc:creator>
  <cp:lastModifiedBy>salman Akbar</cp:lastModifiedBy>
  <cp:revision>107</cp:revision>
  <dcterms:created xsi:type="dcterms:W3CDTF">2019-07-23T02:53:35Z</dcterms:created>
  <dcterms:modified xsi:type="dcterms:W3CDTF">2020-09-27T14:23:09Z</dcterms:modified>
</cp:coreProperties>
</file>