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E54E-BC65-48B4-B375-ADC9A3C19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7FBDA-AAB8-4ACC-AB53-DBCECE418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09F3-7F68-452E-B8EA-3D0F3056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7A4AC-DC30-421F-A0E3-D27FD3FB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1A744-F1B2-499C-992F-7F1C3B06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2C9C-C17A-4FEF-9F2E-BA32639B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770E2-7144-4F97-92A7-2DEB6589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19675-C8E7-4BF5-BD54-98989AAA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63F7-2BE9-452F-8EAE-8102B4F8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5312F-D990-4219-8D27-10547B78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57D91-4BF9-4D08-9134-5451B6A21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80C1D-F850-4D9F-95C4-D74E3C950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A57B-28B4-4630-BC64-3DABBA48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65C5-C56E-4AAF-8940-DF51D82B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6464F-4829-411F-9FD1-CD0CDB10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8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EDE6-5E75-4EEB-80A2-AD581136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8EE1-C420-4808-B2CB-F457C2A8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38677-B276-427C-9409-8F2C66F8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D55B-9773-4BA3-BB27-EDBF4601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B523A-E426-4173-BF9E-97BD5FB2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9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A060-41AF-4888-BFBF-58B40112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1EFE9-021D-4855-AFD3-3245B448C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92A2-5392-438D-8FA9-864AEF61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1717-B369-4749-8D6B-D3A74FBD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C2D66-A3C9-4A6F-AC84-2D76EC74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2085-B7DB-4534-AF9D-3BE70376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B532-17F7-4516-BBEC-3E1C39E0D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28B28-F137-400E-B244-BB73B23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B408C-134A-486B-AAB1-6AA24D95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C1D31-A66A-4E98-9C28-E5575AB7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13C3C-F492-4A49-AEA7-89C07297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2EA1-F406-4D6E-A22A-263C6358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6883F-0A49-416E-8D96-91E6DC231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1AD89-4958-4ACF-BEBF-382D5E782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385E4-D1B0-4564-BD1C-8C08BE2C4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0396D-C2DB-4E04-876C-9C2A890B8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90C7D-55ED-4DD6-A9BC-A360AAD6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962B6-A0D4-4756-819F-129A5CCF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E351D-F2A2-4139-8148-4B755BAF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8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693E-1683-4DC2-9856-48724816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599B7-75F2-4621-BFE4-AC61EBF9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10DA4-4CA8-4456-9A52-74EB6B60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C22EB-B5D1-4F7D-B5C8-3354EDCB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17AC2-334A-4AEB-866F-D24ADC41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381B0-7DA0-4D86-B948-8EA0FDE7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B506C-47B7-4621-8B14-B39B7074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8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833-78BE-433D-B9DB-B4EB9FFA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6FCB-864B-4AAD-9EB1-51E383F5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85559-2129-4D77-8ACC-C513C2D56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931C1-4BF1-4CD3-8BB6-D9EF9E83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918D7-F4A1-4880-9A9E-B9167B2D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9D864-7340-4EBF-9363-ADB8F462C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6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A226-B4D5-427B-A357-EB51B918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6A0A5-082B-45BA-A606-DB8239E48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E7D19-E730-427E-9434-BCAD63F9A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B9C77-89F3-4B19-8C6B-AC1D8E60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2A177-CE6D-4B62-8DFD-4843FAF0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4AD00-2F73-4CF3-BE76-B5BCABF3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7439E-01F3-4DBE-8D8F-F617BB95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EB6B8-1784-409D-B087-DE372B73E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93768-1427-475F-880D-33110AC15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42313-AD7F-4F39-BE45-829C3E4771F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92F72-BC3A-4671-B07B-824C5AD3F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47C9-7828-401F-A0DE-20BF3FB6E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CD4098-E32E-4BFA-8530-B404C7A43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4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34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08D699-EF26-45AC-8E65-F12A39B6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A57A2C-6AED-4276-A6C0-D9164760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1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4F2A11-C93F-4B60-988D-8535FD55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3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AC7808-A8AA-4F19-BB1D-DD281D986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3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B04A01-9FBD-4347-AFA5-23E520CB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95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21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6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Muahmmad Hamza</dc:creator>
  <cp:lastModifiedBy>Muahmmad Hamza</cp:lastModifiedBy>
  <cp:revision>8</cp:revision>
  <dcterms:created xsi:type="dcterms:W3CDTF">2024-10-08T15:24:00Z</dcterms:created>
  <dcterms:modified xsi:type="dcterms:W3CDTF">2024-10-08T15:54:32Z</dcterms:modified>
</cp:coreProperties>
</file>