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56" r:id="rId4"/>
    <p:sldId id="257" r:id="rId5"/>
    <p:sldId id="258" r:id="rId6"/>
    <p:sldId id="259" r:id="rId7"/>
    <p:sldId id="268" r:id="rId8"/>
    <p:sldId id="272" r:id="rId9"/>
    <p:sldId id="271" r:id="rId10"/>
    <p:sldId id="270" r:id="rId11"/>
    <p:sldId id="269" r:id="rId12"/>
    <p:sldId id="260" r:id="rId13"/>
    <p:sldId id="261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42313-AD7F-4F39-BE45-829C3E4771FF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CA3A-051D-446B-AE8F-75B9FC6D5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2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42313-AD7F-4F39-BE45-829C3E4771FF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CA3A-051D-446B-AE8F-75B9FC6D5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1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42313-AD7F-4F39-BE45-829C3E4771FF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CA3A-051D-446B-AE8F-75B9FC6D5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1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42313-AD7F-4F39-BE45-829C3E4771FF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CA3A-051D-446B-AE8F-75B9FC6D5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9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42313-AD7F-4F39-BE45-829C3E4771FF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CA3A-051D-446B-AE8F-75B9FC6D5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1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42313-AD7F-4F39-BE45-829C3E4771FF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CA3A-051D-446B-AE8F-75B9FC6D5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41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42313-AD7F-4F39-BE45-829C3E4771FF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CA3A-051D-446B-AE8F-75B9FC6D5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6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42313-AD7F-4F39-BE45-829C3E4771FF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CA3A-051D-446B-AE8F-75B9FC6D5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1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42313-AD7F-4F39-BE45-829C3E4771FF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CA3A-051D-446B-AE8F-75B9FC6D5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9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42313-AD7F-4F39-BE45-829C3E4771FF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CA3A-051D-446B-AE8F-75B9FC6D5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2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42313-AD7F-4F39-BE45-829C3E4771FF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CA3A-051D-446B-AE8F-75B9FC6D5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7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42313-AD7F-4F39-BE45-829C3E4771FF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6CA3A-051D-446B-AE8F-75B9FC6D5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8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B3B2DA-4116-4614-A3CB-3989E7CE8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75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27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6BEE6E-34CB-4CB9-8D66-7772BD390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86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F496FB-7A62-42BF-A215-0D8EAB98937D}"/>
              </a:ext>
            </a:extLst>
          </p:cNvPr>
          <p:cNvSpPr/>
          <p:nvPr/>
        </p:nvSpPr>
        <p:spPr>
          <a:xfrm>
            <a:off x="3048000" y="612845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ighlight>
                  <a:srgbClr val="008000"/>
                </a:highlight>
              </a:rPr>
              <a:t>// Creating a simple Promise</a:t>
            </a:r>
          </a:p>
          <a:p>
            <a:r>
              <a:rPr lang="en-US" dirty="0">
                <a:highlight>
                  <a:srgbClr val="008000"/>
                </a:highlight>
              </a:rPr>
              <a:t>const </a:t>
            </a:r>
            <a:r>
              <a:rPr lang="en-US" dirty="0" err="1">
                <a:highlight>
                  <a:srgbClr val="008000"/>
                </a:highlight>
              </a:rPr>
              <a:t>myPromise</a:t>
            </a:r>
            <a:r>
              <a:rPr lang="en-US" dirty="0">
                <a:highlight>
                  <a:srgbClr val="008000"/>
                </a:highlight>
              </a:rPr>
              <a:t> = new Promise((resolve, reject) =&gt; {</a:t>
            </a:r>
          </a:p>
          <a:p>
            <a:r>
              <a:rPr lang="en-US" dirty="0">
                <a:highlight>
                  <a:srgbClr val="008000"/>
                </a:highlight>
              </a:rPr>
              <a:t>  const </a:t>
            </a:r>
            <a:r>
              <a:rPr lang="en-US" dirty="0" err="1">
                <a:highlight>
                  <a:srgbClr val="008000"/>
                </a:highlight>
              </a:rPr>
              <a:t>isSuccessful</a:t>
            </a:r>
            <a:r>
              <a:rPr lang="en-US" dirty="0">
                <a:highlight>
                  <a:srgbClr val="008000"/>
                </a:highlight>
              </a:rPr>
              <a:t> = true; // Change this to false to test rejection</a:t>
            </a:r>
          </a:p>
          <a:p>
            <a:endParaRPr lang="en-US" dirty="0">
              <a:highlight>
                <a:srgbClr val="008000"/>
              </a:highlight>
            </a:endParaRPr>
          </a:p>
          <a:p>
            <a:r>
              <a:rPr lang="en-US" dirty="0">
                <a:highlight>
                  <a:srgbClr val="008000"/>
                </a:highlight>
              </a:rPr>
              <a:t>  if (</a:t>
            </a:r>
            <a:r>
              <a:rPr lang="en-US" dirty="0" err="1">
                <a:highlight>
                  <a:srgbClr val="008000"/>
                </a:highlight>
              </a:rPr>
              <a:t>isSuccessful</a:t>
            </a:r>
            <a:r>
              <a:rPr lang="en-US" dirty="0">
                <a:highlight>
                  <a:srgbClr val="008000"/>
                </a:highlight>
              </a:rPr>
              <a:t>) {</a:t>
            </a:r>
          </a:p>
          <a:p>
            <a:r>
              <a:rPr lang="en-US" dirty="0">
                <a:highlight>
                  <a:srgbClr val="008000"/>
                </a:highlight>
              </a:rPr>
              <a:t>    resolve("The promise was fulfilled!");</a:t>
            </a:r>
          </a:p>
          <a:p>
            <a:r>
              <a:rPr lang="en-US" dirty="0">
                <a:highlight>
                  <a:srgbClr val="008000"/>
                </a:highlight>
              </a:rPr>
              <a:t>  } else {</a:t>
            </a:r>
          </a:p>
          <a:p>
            <a:r>
              <a:rPr lang="en-US" dirty="0">
                <a:highlight>
                  <a:srgbClr val="008000"/>
                </a:highlight>
              </a:rPr>
              <a:t>    reject("The promise was rejected.");</a:t>
            </a:r>
          </a:p>
          <a:p>
            <a:r>
              <a:rPr lang="en-US" dirty="0">
                <a:highlight>
                  <a:srgbClr val="008000"/>
                </a:highlight>
              </a:rPr>
              <a:t>  }</a:t>
            </a:r>
          </a:p>
          <a:p>
            <a:r>
              <a:rPr lang="en-US" dirty="0">
                <a:highlight>
                  <a:srgbClr val="008000"/>
                </a:highlight>
              </a:rPr>
              <a:t>});</a:t>
            </a:r>
          </a:p>
          <a:p>
            <a:endParaRPr lang="en-US" dirty="0">
              <a:highlight>
                <a:srgbClr val="008000"/>
              </a:highlight>
            </a:endParaRPr>
          </a:p>
          <a:p>
            <a:r>
              <a:rPr lang="en-US" dirty="0">
                <a:highlight>
                  <a:srgbClr val="008000"/>
                </a:highlight>
              </a:rPr>
              <a:t>// Consuming the Promise</a:t>
            </a:r>
          </a:p>
          <a:p>
            <a:r>
              <a:rPr lang="en-US" dirty="0" err="1">
                <a:highlight>
                  <a:srgbClr val="008000"/>
                </a:highlight>
              </a:rPr>
              <a:t>myPromise</a:t>
            </a:r>
            <a:endParaRPr lang="en-US" dirty="0">
              <a:highlight>
                <a:srgbClr val="008000"/>
              </a:highlight>
            </a:endParaRPr>
          </a:p>
          <a:p>
            <a:r>
              <a:rPr lang="en-US" dirty="0">
                <a:highlight>
                  <a:srgbClr val="008000"/>
                </a:highlight>
              </a:rPr>
              <a:t>  .then((message) =&gt; {</a:t>
            </a:r>
          </a:p>
          <a:p>
            <a:r>
              <a:rPr lang="en-US" dirty="0">
                <a:highlight>
                  <a:srgbClr val="008000"/>
                </a:highlight>
              </a:rPr>
              <a:t>    console.log(message); // Logs if the promise is resolved</a:t>
            </a:r>
          </a:p>
          <a:p>
            <a:r>
              <a:rPr lang="en-US" dirty="0">
                <a:highlight>
                  <a:srgbClr val="008000"/>
                </a:highlight>
              </a:rPr>
              <a:t>  })</a:t>
            </a:r>
          </a:p>
          <a:p>
            <a:r>
              <a:rPr lang="en-US" dirty="0">
                <a:highlight>
                  <a:srgbClr val="008000"/>
                </a:highlight>
              </a:rPr>
              <a:t>  .catch((error) =&gt; {</a:t>
            </a:r>
          </a:p>
          <a:p>
            <a:r>
              <a:rPr lang="en-US" dirty="0">
                <a:highlight>
                  <a:srgbClr val="008000"/>
                </a:highlight>
              </a:rPr>
              <a:t>    </a:t>
            </a:r>
            <a:r>
              <a:rPr lang="en-US" dirty="0" err="1">
                <a:highlight>
                  <a:srgbClr val="008000"/>
                </a:highlight>
              </a:rPr>
              <a:t>console.error</a:t>
            </a:r>
            <a:r>
              <a:rPr lang="en-US" dirty="0">
                <a:highlight>
                  <a:srgbClr val="008000"/>
                </a:highlight>
              </a:rPr>
              <a:t>(error); // Logs if the promise is rejected</a:t>
            </a:r>
          </a:p>
          <a:p>
            <a:r>
              <a:rPr lang="en-US" dirty="0">
                <a:highlight>
                  <a:srgbClr val="008000"/>
                </a:highlight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1176252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AC7808-A8AA-4F19-BB1D-DD281D986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39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B04A01-9FBD-4347-AFA5-23E520CBF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7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4956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3216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965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34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9B89F9-DC5D-4925-9994-1B151D7C4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74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3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CD4098-E32E-4BFA-8530-B404C7A43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4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08D699-EF26-45AC-8E65-F12A39B6E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A57A2C-6AED-4276-A6C0-D9164760A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1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4F2A11-C93F-4B60-988D-8535FD554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534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9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727892-BF3F-493E-8E33-A5119549A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14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6F2226-C29A-45E6-97C9-8399A8637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01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7825C1-147B-4B49-B9FC-E9CEBE14C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3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2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113</Words>
  <Application>Microsoft Office PowerPoint</Application>
  <PresentationFormat>Widescreen</PresentationFormat>
  <Paragraphs>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Muahmmad Hamza</dc:creator>
  <cp:lastModifiedBy>Muahmmad Hamza</cp:lastModifiedBy>
  <cp:revision>20</cp:revision>
  <dcterms:created xsi:type="dcterms:W3CDTF">2024-10-08T15:24:00Z</dcterms:created>
  <dcterms:modified xsi:type="dcterms:W3CDTF">2024-10-12T10:53:54Z</dcterms:modified>
</cp:coreProperties>
</file>