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handoutMasterIdLst>
    <p:handoutMasterId r:id="rId27"/>
  </p:handoutMasterIdLst>
  <p:sldIdLst>
    <p:sldId id="414" r:id="rId3"/>
    <p:sldId id="256" r:id="rId4"/>
    <p:sldId id="416" r:id="rId5"/>
    <p:sldId id="422" r:id="rId6"/>
    <p:sldId id="421" r:id="rId7"/>
    <p:sldId id="424" r:id="rId8"/>
    <p:sldId id="423" r:id="rId9"/>
    <p:sldId id="425" r:id="rId10"/>
    <p:sldId id="426" r:id="rId11"/>
    <p:sldId id="427" r:id="rId12"/>
    <p:sldId id="428" r:id="rId13"/>
    <p:sldId id="429" r:id="rId14"/>
    <p:sldId id="430" r:id="rId15"/>
    <p:sldId id="431" r:id="rId16"/>
    <p:sldId id="432" r:id="rId17"/>
    <p:sldId id="438" r:id="rId18"/>
    <p:sldId id="439" r:id="rId19"/>
    <p:sldId id="440" r:id="rId20"/>
    <p:sldId id="442" r:id="rId21"/>
    <p:sldId id="443" r:id="rId22"/>
    <p:sldId id="444" r:id="rId23"/>
    <p:sldId id="436" r:id="rId24"/>
    <p:sldId id="43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956485-DF73-419B-BCFF-E3CC31331873}">
          <p14:sldIdLst>
            <p14:sldId id="414"/>
            <p14:sldId id="256"/>
            <p14:sldId id="416"/>
          </p14:sldIdLst>
        </p14:section>
        <p14:section name="Section 1" id="{24D970AD-D6A2-4666-A395-DEE42E2C4878}">
          <p14:sldIdLst>
            <p14:sldId id="422"/>
          </p14:sldIdLst>
        </p14:section>
        <p14:section name="Section 2" id="{ED14597E-0A3C-4B6C-82F9-342F669F985B}">
          <p14:sldIdLst>
            <p14:sldId id="421"/>
            <p14:sldId id="424"/>
          </p14:sldIdLst>
        </p14:section>
        <p14:section name="Section 3" id="{91A4C7C2-ECAC-4843-AA5E-AD8AA7AC557F}">
          <p14:sldIdLst>
            <p14:sldId id="423"/>
          </p14:sldIdLst>
        </p14:section>
        <p14:section name="Section 4" id="{4DC26341-314A-4089-8E27-6CF6C76E8C43}">
          <p14:sldIdLst>
            <p14:sldId id="425"/>
            <p14:sldId id="426"/>
            <p14:sldId id="427"/>
            <p14:sldId id="428"/>
            <p14:sldId id="429"/>
            <p14:sldId id="430"/>
          </p14:sldIdLst>
        </p14:section>
        <p14:section name="Section 5" id="{F80B7995-3392-48D8-B928-68E9267349D5}">
          <p14:sldIdLst>
            <p14:sldId id="431"/>
            <p14:sldId id="432"/>
            <p14:sldId id="438"/>
          </p14:sldIdLst>
        </p14:section>
        <p14:section name="Section 6" id="{2FACAEFC-900A-449E-AC6D-8697CF8E3309}">
          <p14:sldIdLst>
            <p14:sldId id="439"/>
            <p14:sldId id="440"/>
          </p14:sldIdLst>
        </p14:section>
        <p14:section name="Section 7" id="{6840DED8-68C0-4246-9B0E-54D281C94A34}">
          <p14:sldIdLst>
            <p14:sldId id="442"/>
          </p14:sldIdLst>
        </p14:section>
        <p14:section name="Section 8" id="{B8FA1659-713F-472A-851D-93F6900A1328}">
          <p14:sldIdLst>
            <p14:sldId id="443"/>
            <p14:sldId id="444"/>
            <p14:sldId id="436"/>
            <p14:sldId id="43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 id="2" name="Muahmmad Hamza" initials="MH" lastIdx="4" clrIdx="1">
    <p:extLst>
      <p:ext uri="{19B8F6BF-5375-455C-9EA6-DF929625EA0E}">
        <p15:presenceInfo xmlns:p15="http://schemas.microsoft.com/office/powerpoint/2012/main" userId="S-1-5-21-3985379720-896011338-3875669009-38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6932"/>
    <a:srgbClr val="1F7F3D"/>
    <a:srgbClr val="1EA25A"/>
    <a:srgbClr val="1480CA"/>
    <a:srgbClr val="2FB3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0" autoAdjust="0"/>
    <p:restoredTop sz="84981" autoAdjust="0"/>
  </p:normalViewPr>
  <p:slideViewPr>
    <p:cSldViewPr snapToGrid="0">
      <p:cViewPr varScale="1">
        <p:scale>
          <a:sx n="61" d="100"/>
          <a:sy n="61" d="100"/>
        </p:scale>
        <p:origin x="90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148891-AA61-4229-86B5-745B760847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5B8D019-BFC7-4670-9383-F1889FE6B5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47901C-1BF2-46FC-87B1-BCE6F8C20CEC}" type="datetimeFigureOut">
              <a:rPr lang="en-US" smtClean="0"/>
              <a:t>9/20/2023</a:t>
            </a:fld>
            <a:endParaRPr lang="en-US"/>
          </a:p>
        </p:txBody>
      </p:sp>
      <p:sp>
        <p:nvSpPr>
          <p:cNvPr id="4" name="Footer Placeholder 3">
            <a:extLst>
              <a:ext uri="{FF2B5EF4-FFF2-40B4-BE49-F238E27FC236}">
                <a16:creationId xmlns:a16="http://schemas.microsoft.com/office/drawing/2014/main" id="{5FEA76C8-F211-426E-AE45-4AE87893C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Sir Muhammad Hamza</a:t>
            </a:r>
          </a:p>
        </p:txBody>
      </p:sp>
      <p:sp>
        <p:nvSpPr>
          <p:cNvPr id="5" name="Slide Number Placeholder 4">
            <a:extLst>
              <a:ext uri="{FF2B5EF4-FFF2-40B4-BE49-F238E27FC236}">
                <a16:creationId xmlns:a16="http://schemas.microsoft.com/office/drawing/2014/main" id="{328AFCB1-D940-4D75-B99E-FC548612DB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550B1B-6048-4BC3-9717-7880A990B9CB}" type="slidenum">
              <a:rPr lang="en-US" smtClean="0"/>
              <a:t>‹#›</a:t>
            </a:fld>
            <a:endParaRPr lang="en-US"/>
          </a:p>
        </p:txBody>
      </p:sp>
    </p:spTree>
    <p:extLst>
      <p:ext uri="{BB962C8B-B14F-4D97-AF65-F5344CB8AC3E}">
        <p14:creationId xmlns:p14="http://schemas.microsoft.com/office/powerpoint/2010/main" val="23717665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E325BA-231D-4932-8BBD-6F2383552B0D}"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Sir Muhammad Hamza</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D1BE98-2C12-4F6F-967D-17E299A78810}" type="slidenum">
              <a:rPr lang="en-US" smtClean="0"/>
              <a:t>‹#›</a:t>
            </a:fld>
            <a:endParaRPr lang="en-US"/>
          </a:p>
        </p:txBody>
      </p:sp>
    </p:spTree>
    <p:extLst>
      <p:ext uri="{BB962C8B-B14F-4D97-AF65-F5344CB8AC3E}">
        <p14:creationId xmlns:p14="http://schemas.microsoft.com/office/powerpoint/2010/main" val="249703957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3869401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1451248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3692447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4249141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2013414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2823544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895000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1488398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2313385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3645133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1836211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901479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1223466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1336892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51025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1113965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3208746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533273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3770740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3664446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2785168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649DAF-093F-4482-AA38-346E9A2DEE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ADD32FC-10FF-41D0-ABB8-2B8C2B49943A}"/>
              </a:ext>
            </a:extLst>
          </p:cNvPr>
          <p:cNvSpPr>
            <a:spLocks noGrp="1"/>
          </p:cNvSpPr>
          <p:nvPr>
            <p:ph type="ftr" sz="quarter" idx="4"/>
          </p:nvPr>
        </p:nvSpPr>
        <p:spPr/>
        <p:txBody>
          <a:bodyPr/>
          <a:lstStyle/>
          <a:p>
            <a:r>
              <a:rPr lang="en-US"/>
              <a:t>Sir Muhammad Hamza</a:t>
            </a:r>
          </a:p>
        </p:txBody>
      </p:sp>
    </p:spTree>
    <p:extLst>
      <p:ext uri="{BB962C8B-B14F-4D97-AF65-F5344CB8AC3E}">
        <p14:creationId xmlns:p14="http://schemas.microsoft.com/office/powerpoint/2010/main" val="283827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4443-A30F-4B25-B85E-62AED82B9F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1F7E79-C4F8-4381-97C8-4D1FE4BCC7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28391B-FC7F-4911-BD2F-6DEDD70D7897}"/>
              </a:ext>
            </a:extLst>
          </p:cNvPr>
          <p:cNvSpPr>
            <a:spLocks noGrp="1"/>
          </p:cNvSpPr>
          <p:nvPr>
            <p:ph type="dt" sz="half" idx="10"/>
          </p:nvPr>
        </p:nvSpPr>
        <p:spPr/>
        <p:txBody>
          <a:bodyPr/>
          <a:lstStyle/>
          <a:p>
            <a:fld id="{A1C0508D-15A1-498F-BD15-120B32F1721A}" type="datetime1">
              <a:rPr lang="en-US" smtClean="0"/>
              <a:t>9/20/2023</a:t>
            </a:fld>
            <a:endParaRPr lang="en-US"/>
          </a:p>
        </p:txBody>
      </p:sp>
      <p:sp>
        <p:nvSpPr>
          <p:cNvPr id="5" name="Footer Placeholder 4">
            <a:extLst>
              <a:ext uri="{FF2B5EF4-FFF2-40B4-BE49-F238E27FC236}">
                <a16:creationId xmlns:a16="http://schemas.microsoft.com/office/drawing/2014/main" id="{BB40552D-2850-408D-9A4F-CE590B47F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7D74E-D03B-42AC-9F5B-893835A0F023}"/>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410853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19AD-AB9A-47D3-9E9A-44A9EBAEE0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A91EFE-9D66-4CE4-A4E9-41A7F475FD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81BBE-44CB-4F86-BA0A-2276EBC69E7C}"/>
              </a:ext>
            </a:extLst>
          </p:cNvPr>
          <p:cNvSpPr>
            <a:spLocks noGrp="1"/>
          </p:cNvSpPr>
          <p:nvPr>
            <p:ph type="dt" sz="half" idx="10"/>
          </p:nvPr>
        </p:nvSpPr>
        <p:spPr/>
        <p:txBody>
          <a:bodyPr/>
          <a:lstStyle/>
          <a:p>
            <a:fld id="{9C479005-13DD-4FC8-A9C6-186622395BB9}" type="datetime1">
              <a:rPr lang="en-US" smtClean="0"/>
              <a:t>9/20/2023</a:t>
            </a:fld>
            <a:endParaRPr lang="en-US"/>
          </a:p>
        </p:txBody>
      </p:sp>
      <p:sp>
        <p:nvSpPr>
          <p:cNvPr id="5" name="Footer Placeholder 4">
            <a:extLst>
              <a:ext uri="{FF2B5EF4-FFF2-40B4-BE49-F238E27FC236}">
                <a16:creationId xmlns:a16="http://schemas.microsoft.com/office/drawing/2014/main" id="{429D5F08-8480-47CE-BDA6-53A963FA9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FA4D6-3D65-46E4-B0FA-719D10FF1A89}"/>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401325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F9140B-D391-4E94-8774-73A94EE9F2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66E979-9D97-4514-85EB-62C065EBBA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467E27-B0ED-446C-A0F7-302E54FBE95F}"/>
              </a:ext>
            </a:extLst>
          </p:cNvPr>
          <p:cNvSpPr>
            <a:spLocks noGrp="1"/>
          </p:cNvSpPr>
          <p:nvPr>
            <p:ph type="dt" sz="half" idx="10"/>
          </p:nvPr>
        </p:nvSpPr>
        <p:spPr/>
        <p:txBody>
          <a:bodyPr/>
          <a:lstStyle/>
          <a:p>
            <a:fld id="{3862904D-7517-4114-A0E1-4A63AE96617C}" type="datetime1">
              <a:rPr lang="en-US" smtClean="0"/>
              <a:t>9/20/2023</a:t>
            </a:fld>
            <a:endParaRPr lang="en-US"/>
          </a:p>
        </p:txBody>
      </p:sp>
      <p:sp>
        <p:nvSpPr>
          <p:cNvPr id="5" name="Footer Placeholder 4">
            <a:extLst>
              <a:ext uri="{FF2B5EF4-FFF2-40B4-BE49-F238E27FC236}">
                <a16:creationId xmlns:a16="http://schemas.microsoft.com/office/drawing/2014/main" id="{2555AEF7-977D-43F6-A05C-394CB7779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AEEA5-66F3-45B0-808B-793BB290A74F}"/>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1010949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4027557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with Half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72224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56851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20825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11204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3C9BAF7-A9F4-4666-A96D-E0820914D8A4}"/>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9210B130-61BF-42BB-A9D3-54F0E9975E1E}"/>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ED4637A-B150-47D5-91AA-5443ECDF24E5}"/>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F345A228-3ACD-436B-BAEA-C19CFB995DFF}"/>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4808980A-AE2C-4B9A-923B-70728FF4B383}"/>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E90E16CE-7F71-45E1-88F3-0F2422E4E14F}"/>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5024FFFC-3734-4C7F-8BB4-1D72D8764C19}"/>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5E243F7-C034-42A6-94F7-39C26EF11897}"/>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F7416F4-3283-4DFF-BF8E-0F1B10C57C7B}"/>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4E43006F-FE7C-4D9C-9803-C7A1705E2E29}"/>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40B601BE-5173-46B7-B727-24C354628A9A}"/>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0840A278-AE7C-4997-AAEA-F758452843B7}"/>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03AE5DE6-4BFB-4DB3-8207-ABE7B804220D}"/>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06BC0376-95EB-4B85-AD13-AB07742066DC}"/>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86761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19311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Image Bullets">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2041BFF2-BC3B-3145-940D-004809E5A80A}"/>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A9906F5C-A183-DF45-AE48-C1D611CDC98D}"/>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C9CFF2EB-CD95-EA4D-810E-C9F8127071FE}"/>
              </a:ext>
            </a:extLst>
          </p:cNvPr>
          <p:cNvSpPr>
            <a:spLocks noChangeAspect="1"/>
          </p:cNvSpPr>
          <p:nvPr userDrawn="1"/>
        </p:nvSpPr>
        <p:spPr>
          <a:xfrm>
            <a:off x="7639529"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id="{EE120266-68E0-504A-B1C8-F3369F5AF7C0}"/>
              </a:ext>
            </a:extLst>
          </p:cNvPr>
          <p:cNvSpPr>
            <a:spLocks noChangeAspect="1"/>
          </p:cNvSpPr>
          <p:nvPr userDrawn="1"/>
        </p:nvSpPr>
        <p:spPr>
          <a:xfrm>
            <a:off x="9933998"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4FB4A810-8614-AD44-B362-CE45C8C679CE}"/>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5012" y="4683647"/>
            <a:ext cx="2160588" cy="900000"/>
          </a:xfrm>
        </p:spPr>
        <p:txBody>
          <a:bodyPr/>
          <a:lstStyle>
            <a:lvl1pPr marL="0" indent="0" algn="ctr">
              <a:buNone/>
              <a:defRPr sz="1600"/>
            </a:lvl1pPr>
          </a:lstStyle>
          <a:p>
            <a:pPr lvl="0"/>
            <a:r>
              <a:rPr lang="en-US" noProof="0"/>
              <a:t>Bullet Description</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09481"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315013" y="3926335"/>
            <a:ext cx="2160587" cy="504000"/>
          </a:xfrm>
        </p:spPr>
        <p:txBody>
          <a:bodyPr/>
          <a:lstStyle>
            <a:lvl1pPr marL="0" indent="0" algn="ctr">
              <a:buNone/>
              <a:defRPr b="1">
                <a:latin typeface="+mj-lt"/>
              </a:defRPr>
            </a:lvl1pPr>
          </a:lstStyle>
          <a:p>
            <a:pPr lvl="0"/>
            <a:r>
              <a:rPr lang="en-US" noProof="0"/>
              <a:t>Bullet 4</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9609481" y="3926335"/>
            <a:ext cx="2160588" cy="504000"/>
          </a:xfrm>
        </p:spPr>
        <p:txBody>
          <a:bodyPr/>
          <a:lstStyle>
            <a:lvl1pPr marL="0" indent="0" algn="ctr">
              <a:buNone/>
              <a:defRPr b="1">
                <a:latin typeface="+mj-lt"/>
              </a:defRPr>
            </a:lvl1pPr>
          </a:lstStyle>
          <a:p>
            <a:pPr lvl="0"/>
            <a:r>
              <a:rPr lang="en-US" noProof="0"/>
              <a:t>Bullet 5</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4" name="Picture Placeholder 3">
            <a:extLst>
              <a:ext uri="{FF2B5EF4-FFF2-40B4-BE49-F238E27FC236}">
                <a16:creationId xmlns:a16="http://schemas.microsoft.com/office/drawing/2014/main" id="{B0B1F8F6-73A5-F142-8A28-094DA998B5F5}"/>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32" name="Picture Placeholder 3">
            <a:extLst>
              <a:ext uri="{FF2B5EF4-FFF2-40B4-BE49-F238E27FC236}">
                <a16:creationId xmlns:a16="http://schemas.microsoft.com/office/drawing/2014/main" id="{F78A887E-89A6-244C-8AA4-484FE535876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33" name="Picture Placeholder 3">
            <a:extLst>
              <a:ext uri="{FF2B5EF4-FFF2-40B4-BE49-F238E27FC236}">
                <a16:creationId xmlns:a16="http://schemas.microsoft.com/office/drawing/2014/main" id="{52B18661-99A8-214A-A089-09F11F1EB5C4}"/>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34" name="Picture Placeholder 3">
            <a:extLst>
              <a:ext uri="{FF2B5EF4-FFF2-40B4-BE49-F238E27FC236}">
                <a16:creationId xmlns:a16="http://schemas.microsoft.com/office/drawing/2014/main" id="{69D5F0B5-DE10-D646-9244-6B4289E7793E}"/>
              </a:ext>
            </a:extLst>
          </p:cNvPr>
          <p:cNvSpPr>
            <a:spLocks noGrp="1"/>
          </p:cNvSpPr>
          <p:nvPr>
            <p:ph type="pic" sz="quarter" idx="30"/>
          </p:nvPr>
        </p:nvSpPr>
        <p:spPr>
          <a:xfrm>
            <a:off x="7967620" y="2358091"/>
            <a:ext cx="854075" cy="854075"/>
          </a:xfrm>
        </p:spPr>
        <p:txBody>
          <a:bodyPr/>
          <a:lstStyle>
            <a:lvl1pPr marL="0" indent="0">
              <a:buNone/>
              <a:defRPr/>
            </a:lvl1pPr>
          </a:lstStyle>
          <a:p>
            <a:r>
              <a:rPr lang="en-US" noProof="0"/>
              <a:t>Click icon to add picture</a:t>
            </a:r>
            <a:endParaRPr lang="en-US" noProof="0" dirty="0"/>
          </a:p>
        </p:txBody>
      </p:sp>
      <p:sp>
        <p:nvSpPr>
          <p:cNvPr id="35" name="Picture Placeholder 3">
            <a:extLst>
              <a:ext uri="{FF2B5EF4-FFF2-40B4-BE49-F238E27FC236}">
                <a16:creationId xmlns:a16="http://schemas.microsoft.com/office/drawing/2014/main" id="{72B87CCD-6D17-844B-87EF-F8BC69D79B06}"/>
              </a:ext>
            </a:extLst>
          </p:cNvPr>
          <p:cNvSpPr>
            <a:spLocks noGrp="1"/>
          </p:cNvSpPr>
          <p:nvPr>
            <p:ph type="pic" sz="quarter" idx="31"/>
          </p:nvPr>
        </p:nvSpPr>
        <p:spPr>
          <a:xfrm>
            <a:off x="10261341" y="2358091"/>
            <a:ext cx="854075" cy="854075"/>
          </a:xfrm>
        </p:spPr>
        <p:txBody>
          <a:bodyPr/>
          <a:lstStyle>
            <a:lvl1pPr marL="0" indent="0">
              <a:buNone/>
              <a:defRPr/>
            </a:lvl1pPr>
          </a:lstStyle>
          <a:p>
            <a:r>
              <a:rPr lang="en-US" noProof="0"/>
              <a:t>Click icon to add picture</a:t>
            </a:r>
            <a:endParaRPr lang="en-US" noProof="0" dirty="0"/>
          </a:p>
        </p:txBody>
      </p:sp>
      <p:cxnSp>
        <p:nvCxnSpPr>
          <p:cNvPr id="25" name="Straight Connector 24" descr="First divider line on slide">
            <a:extLst>
              <a:ext uri="{FF2B5EF4-FFF2-40B4-BE49-F238E27FC236}">
                <a16:creationId xmlns:a16="http://schemas.microsoft.com/office/drawing/2014/main" id="{402BCAE3-72EC-4098-A211-3555BFDE9329}"/>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descr="Second divider line on slide">
            <a:extLst>
              <a:ext uri="{FF2B5EF4-FFF2-40B4-BE49-F238E27FC236}">
                <a16:creationId xmlns:a16="http://schemas.microsoft.com/office/drawing/2014/main" id="{94A08494-9C0E-4AAF-BE9A-166FE994DABC}"/>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descr="Third divider line on slide">
            <a:extLst>
              <a:ext uri="{FF2B5EF4-FFF2-40B4-BE49-F238E27FC236}">
                <a16:creationId xmlns:a16="http://schemas.microsoft.com/office/drawing/2014/main" id="{698FE6A1-AEF7-4FD7-A689-908A6B9CC06E}"/>
              </a:ext>
              <a:ext uri="{C183D7F6-B498-43B3-948B-1728B52AA6E4}">
                <adec:decorative xmlns:adec="http://schemas.microsoft.com/office/drawing/2017/decorative" val="1"/>
              </a:ext>
            </a:extLst>
          </p:cNvPr>
          <p:cNvCxnSpPr>
            <a:cxnSpLocks/>
          </p:cNvCxnSpPr>
          <p:nvPr userDrawn="1"/>
        </p:nvCxnSpPr>
        <p:spPr>
          <a:xfrm>
            <a:off x="7248035"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descr="Fourth divider line on slide">
            <a:extLst>
              <a:ext uri="{FF2B5EF4-FFF2-40B4-BE49-F238E27FC236}">
                <a16:creationId xmlns:a16="http://schemas.microsoft.com/office/drawing/2014/main" id="{636DD6E3-6313-40D8-B03E-60E2E5A6979D}"/>
              </a:ext>
              <a:ext uri="{C183D7F6-B498-43B3-948B-1728B52AA6E4}">
                <adec:decorative xmlns:adec="http://schemas.microsoft.com/office/drawing/2017/decorative" val="1"/>
              </a:ext>
            </a:extLst>
          </p:cNvPr>
          <p:cNvCxnSpPr>
            <a:cxnSpLocks/>
          </p:cNvCxnSpPr>
          <p:nvPr userDrawn="1"/>
        </p:nvCxnSpPr>
        <p:spPr>
          <a:xfrm>
            <a:off x="9542529"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8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7150-3B56-4EDA-9884-8B70C6038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DC0DC0-8A8B-4498-9320-992EA8C76E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1C036-E415-4A33-84DA-385F52CC576F}"/>
              </a:ext>
            </a:extLst>
          </p:cNvPr>
          <p:cNvSpPr>
            <a:spLocks noGrp="1"/>
          </p:cNvSpPr>
          <p:nvPr>
            <p:ph type="dt" sz="half" idx="10"/>
          </p:nvPr>
        </p:nvSpPr>
        <p:spPr/>
        <p:txBody>
          <a:bodyPr/>
          <a:lstStyle/>
          <a:p>
            <a:fld id="{AE3D0E71-E905-444B-8079-6EE0B44CF404}" type="datetime1">
              <a:rPr lang="en-US" smtClean="0"/>
              <a:t>9/20/2023</a:t>
            </a:fld>
            <a:endParaRPr lang="en-US"/>
          </a:p>
        </p:txBody>
      </p:sp>
      <p:sp>
        <p:nvSpPr>
          <p:cNvPr id="5" name="Footer Placeholder 4">
            <a:extLst>
              <a:ext uri="{FF2B5EF4-FFF2-40B4-BE49-F238E27FC236}">
                <a16:creationId xmlns:a16="http://schemas.microsoft.com/office/drawing/2014/main" id="{CE920C4B-53C8-43EE-B465-E7DE8BADA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97080-A538-41B6-BC5D-81AFED943FAE}"/>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528888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3 x Image Bullets Left">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019D3C0C-316D-A045-BC1B-D508718E47A9}"/>
              </a:ext>
            </a:extLst>
          </p:cNvPr>
          <p:cNvSpPr>
            <a:spLocks noChangeAspect="1"/>
          </p:cNvSpPr>
          <p:nvPr userDrawn="1"/>
        </p:nvSpPr>
        <p:spPr>
          <a:xfrm>
            <a:off x="3050592"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56D90BAC-4672-454F-9B98-7A6F31D7B3F7}"/>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21146660-9CB0-D241-ACBC-5C0A9FC8AD1A}"/>
              </a:ext>
            </a:extLst>
          </p:cNvPr>
          <p:cNvSpPr>
            <a:spLocks noChangeAspect="1"/>
          </p:cNvSpPr>
          <p:nvPr userDrawn="1"/>
        </p:nvSpPr>
        <p:spPr>
          <a:xfrm>
            <a:off x="75911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Picture Placeholder 3">
            <a:extLst>
              <a:ext uri="{FF2B5EF4-FFF2-40B4-BE49-F238E27FC236}">
                <a16:creationId xmlns:a16="http://schemas.microsoft.com/office/drawing/2014/main" id="{831AC394-0DDA-6F4A-B2D3-6D95CD866486}"/>
              </a:ext>
            </a:extLst>
          </p:cNvPr>
          <p:cNvSpPr>
            <a:spLocks noGrp="1"/>
          </p:cNvSpPr>
          <p:nvPr>
            <p:ph type="pic" sz="quarter" idx="27"/>
          </p:nvPr>
        </p:nvSpPr>
        <p:spPr>
          <a:xfrm>
            <a:off x="1086454" y="2358091"/>
            <a:ext cx="854075" cy="854075"/>
          </a:xfrm>
        </p:spPr>
        <p:txBody>
          <a:bodyPr/>
          <a:lstStyle>
            <a:lvl1pPr marL="0" indent="0">
              <a:buNone/>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B1A58D5B-A4BA-F446-90DA-1B6B207869A8}"/>
              </a:ext>
            </a:extLst>
          </p:cNvPr>
          <p:cNvSpPr>
            <a:spLocks noGrp="1"/>
          </p:cNvSpPr>
          <p:nvPr>
            <p:ph type="pic" sz="quarter" idx="28"/>
          </p:nvPr>
        </p:nvSpPr>
        <p:spPr>
          <a:xfrm>
            <a:off x="3380176" y="2358091"/>
            <a:ext cx="854075" cy="854075"/>
          </a:xfrm>
        </p:spPr>
        <p:txBody>
          <a:bodyPr/>
          <a:lstStyle>
            <a:lvl1pPr marL="0" indent="0">
              <a:buNone/>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912C149-C249-1940-AF83-360853E78C26}"/>
              </a:ext>
            </a:extLst>
          </p:cNvPr>
          <p:cNvSpPr>
            <a:spLocks noGrp="1"/>
          </p:cNvSpPr>
          <p:nvPr>
            <p:ph type="pic" sz="quarter" idx="29"/>
          </p:nvPr>
        </p:nvSpPr>
        <p:spPr>
          <a:xfrm>
            <a:off x="5673898" y="2358091"/>
            <a:ext cx="854075" cy="854075"/>
          </a:xfrm>
        </p:spPr>
        <p:txBody>
          <a:bodyPr/>
          <a:lstStyle>
            <a:lvl1pPr marL="0" indent="0">
              <a:buNone/>
              <a:defRPr/>
            </a:lvl1pPr>
          </a:lstStyle>
          <a:p>
            <a:r>
              <a:rPr lang="en-US" noProof="0"/>
              <a:t>Click icon to add picture</a:t>
            </a: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7632650" y="86714"/>
            <a:ext cx="4472635"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Picture Placeholder 40">
            <a:extLst>
              <a:ext uri="{FF2B5EF4-FFF2-40B4-BE49-F238E27FC236}">
                <a16:creationId xmlns:a16="http://schemas.microsoft.com/office/drawing/2014/main" id="{5BDD2BB3-B6A3-404C-846E-13E06B2F1662}"/>
              </a:ext>
            </a:extLst>
          </p:cNvPr>
          <p:cNvSpPr>
            <a:spLocks noGrp="1"/>
          </p:cNvSpPr>
          <p:nvPr>
            <p:ph type="pic" sz="quarter" idx="25" hasCustomPrompt="1"/>
          </p:nvPr>
        </p:nvSpPr>
        <p:spPr>
          <a:xfrm>
            <a:off x="7632650" y="86714"/>
            <a:ext cx="4472635" cy="6478538"/>
          </a:xfrm>
          <a:custGeom>
            <a:avLst/>
            <a:gdLst>
              <a:gd name="connsiteX0" fmla="*/ 376782 w 4559351"/>
              <a:gd name="connsiteY0" fmla="*/ 5927210 h 6604145"/>
              <a:gd name="connsiteX1" fmla="*/ 1519837 w 4559351"/>
              <a:gd name="connsiteY1" fmla="*/ 6224579 h 6604145"/>
              <a:gd name="connsiteX2" fmla="*/ 1067656 w 4559351"/>
              <a:gd name="connsiteY2" fmla="*/ 6604145 h 6604145"/>
              <a:gd name="connsiteX3" fmla="*/ 567431 w 4559351"/>
              <a:gd name="connsiteY3" fmla="*/ 6347235 h 6604145"/>
              <a:gd name="connsiteX4" fmla="*/ 3770030 w 4559351"/>
              <a:gd name="connsiteY4" fmla="*/ 4729122 h 6604145"/>
              <a:gd name="connsiteX5" fmla="*/ 3830234 w 4559351"/>
              <a:gd name="connsiteY5" fmla="*/ 4893659 h 6604145"/>
              <a:gd name="connsiteX6" fmla="*/ 3125854 w 4559351"/>
              <a:gd name="connsiteY6" fmla="*/ 4949110 h 6604145"/>
              <a:gd name="connsiteX7" fmla="*/ 3170574 w 4559351"/>
              <a:gd name="connsiteY7" fmla="*/ 4030224 h 6604145"/>
              <a:gd name="connsiteX8" fmla="*/ 3437863 w 4559351"/>
              <a:gd name="connsiteY8" fmla="*/ 4760691 h 6604145"/>
              <a:gd name="connsiteX9" fmla="*/ 2793688 w 4559351"/>
              <a:gd name="connsiteY9" fmla="*/ 4980680 h 6604145"/>
              <a:gd name="connsiteX10" fmla="*/ 2501683 w 4559351"/>
              <a:gd name="connsiteY10" fmla="*/ 5003670 h 6604145"/>
              <a:gd name="connsiteX11" fmla="*/ 0 w 4559351"/>
              <a:gd name="connsiteY11" fmla="*/ 3396395 h 6604145"/>
              <a:gd name="connsiteX12" fmla="*/ 3032435 w 4559351"/>
              <a:gd name="connsiteY12" fmla="*/ 3966867 h 6604145"/>
              <a:gd name="connsiteX13" fmla="*/ 1101460 w 4559351"/>
              <a:gd name="connsiteY13" fmla="*/ 6039845 h 6604145"/>
              <a:gd name="connsiteX14" fmla="*/ 10881 w 4559351"/>
              <a:gd name="connsiteY14" fmla="*/ 5508230 h 6604145"/>
              <a:gd name="connsiteX15" fmla="*/ 0 w 4559351"/>
              <a:gd name="connsiteY15" fmla="*/ 5475113 h 6604145"/>
              <a:gd name="connsiteX16" fmla="*/ 0 w 4559351"/>
              <a:gd name="connsiteY16" fmla="*/ 2843941 h 6604145"/>
              <a:gd name="connsiteX17" fmla="*/ 1605508 w 4559351"/>
              <a:gd name="connsiteY17" fmla="*/ 3374908 h 6604145"/>
              <a:gd name="connsiteX18" fmla="*/ 1482045 w 4559351"/>
              <a:gd name="connsiteY18" fmla="*/ 3547687 h 6604145"/>
              <a:gd name="connsiteX19" fmla="*/ 0 w 4559351"/>
              <a:gd name="connsiteY19" fmla="*/ 3206607 h 6604145"/>
              <a:gd name="connsiteX20" fmla="*/ 0 w 4559351"/>
              <a:gd name="connsiteY20" fmla="*/ 0 h 6604145"/>
              <a:gd name="connsiteX21" fmla="*/ 4559351 w 4559351"/>
              <a:gd name="connsiteY21" fmla="*/ 0 h 6604145"/>
              <a:gd name="connsiteX22" fmla="*/ 4559351 w 4559351"/>
              <a:gd name="connsiteY22" fmla="*/ 4284646 h 6604145"/>
              <a:gd name="connsiteX23" fmla="*/ 0 w 4559351"/>
              <a:gd name="connsiteY23" fmla="*/ 2645102 h 660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559351" h="6604145">
                <a:moveTo>
                  <a:pt x="376782" y="5927210"/>
                </a:moveTo>
                <a:lnTo>
                  <a:pt x="1519837" y="6224579"/>
                </a:lnTo>
                <a:lnTo>
                  <a:pt x="1067656" y="6604145"/>
                </a:lnTo>
                <a:lnTo>
                  <a:pt x="567431" y="6347235"/>
                </a:lnTo>
                <a:close/>
                <a:moveTo>
                  <a:pt x="3770030" y="4729122"/>
                </a:moveTo>
                <a:lnTo>
                  <a:pt x="3830234" y="4893659"/>
                </a:lnTo>
                <a:lnTo>
                  <a:pt x="3125854" y="4949110"/>
                </a:lnTo>
                <a:close/>
                <a:moveTo>
                  <a:pt x="3170574" y="4030224"/>
                </a:moveTo>
                <a:lnTo>
                  <a:pt x="3437863" y="4760691"/>
                </a:lnTo>
                <a:lnTo>
                  <a:pt x="2793688" y="4980680"/>
                </a:lnTo>
                <a:lnTo>
                  <a:pt x="2501683" y="5003670"/>
                </a:lnTo>
                <a:close/>
                <a:moveTo>
                  <a:pt x="0" y="3396395"/>
                </a:moveTo>
                <a:lnTo>
                  <a:pt x="3032435" y="3966867"/>
                </a:lnTo>
                <a:lnTo>
                  <a:pt x="1101460" y="6039845"/>
                </a:lnTo>
                <a:lnTo>
                  <a:pt x="10881" y="5508230"/>
                </a:lnTo>
                <a:lnTo>
                  <a:pt x="0" y="5475113"/>
                </a:lnTo>
                <a:close/>
                <a:moveTo>
                  <a:pt x="0" y="2843941"/>
                </a:moveTo>
                <a:lnTo>
                  <a:pt x="1605508" y="3374908"/>
                </a:lnTo>
                <a:lnTo>
                  <a:pt x="1482045" y="3547687"/>
                </a:lnTo>
                <a:lnTo>
                  <a:pt x="0" y="3206607"/>
                </a:lnTo>
                <a:close/>
                <a:moveTo>
                  <a:pt x="0" y="0"/>
                </a:moveTo>
                <a:lnTo>
                  <a:pt x="4559351" y="0"/>
                </a:lnTo>
                <a:lnTo>
                  <a:pt x="4559351" y="4284646"/>
                </a:lnTo>
                <a:lnTo>
                  <a:pt x="0" y="2645102"/>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075"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2160000" cy="504000"/>
          </a:xfrm>
        </p:spPr>
        <p:txBody>
          <a:bodyPr/>
          <a:lstStyle>
            <a:lvl1pPr marL="0" indent="0" algn="ctr">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726076"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2094" y="4683350"/>
            <a:ext cx="2160000" cy="900000"/>
          </a:xfrm>
        </p:spPr>
        <p:txBody>
          <a:bodyPr/>
          <a:lstStyle>
            <a:lvl1pPr marL="0" indent="0" algn="ctr">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cxnSp>
        <p:nvCxnSpPr>
          <p:cNvPr id="23" name="Straight Connector 22" descr="First divider line on slide">
            <a:extLst>
              <a:ext uri="{FF2B5EF4-FFF2-40B4-BE49-F238E27FC236}">
                <a16:creationId xmlns:a16="http://schemas.microsoft.com/office/drawing/2014/main" id="{7FE1F4E8-B411-4807-9D24-A045EE06CFD9}"/>
              </a:ext>
              <a:ext uri="{C183D7F6-B498-43B3-948B-1728B52AA6E4}">
                <adec:decorative xmlns:adec="http://schemas.microsoft.com/office/drawing/2017/decorative" val="1"/>
              </a:ext>
            </a:extLst>
          </p:cNvPr>
          <p:cNvCxnSpPr>
            <a:cxnSpLocks/>
          </p:cNvCxnSpPr>
          <p:nvPr userDrawn="1"/>
        </p:nvCxnSpPr>
        <p:spPr>
          <a:xfrm>
            <a:off x="2659047"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8C3F648E-45E5-403C-973E-2BEED634B269}"/>
              </a:ext>
              <a:ext uri="{C183D7F6-B498-43B3-948B-1728B52AA6E4}">
                <adec:decorative xmlns:adec="http://schemas.microsoft.com/office/drawing/2017/decorative" val="1"/>
              </a:ext>
            </a:extLst>
          </p:cNvPr>
          <p:cNvCxnSpPr>
            <a:cxnSpLocks/>
          </p:cNvCxnSpPr>
          <p:nvPr userDrawn="1"/>
        </p:nvCxnSpPr>
        <p:spPr>
          <a:xfrm>
            <a:off x="4953541" y="2052013"/>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771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3 x Image Bullets Right">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22F44C7F-FA9B-CB41-B5C2-6A40A969176A}"/>
              </a:ext>
            </a:extLst>
          </p:cNvPr>
          <p:cNvSpPr>
            <a:spLocks noChangeAspect="1"/>
          </p:cNvSpPr>
          <p:nvPr userDrawn="1"/>
        </p:nvSpPr>
        <p:spPr>
          <a:xfrm>
            <a:off x="7065918" y="1366589"/>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Oval 32">
            <a:extLst>
              <a:ext uri="{FF2B5EF4-FFF2-40B4-BE49-F238E27FC236}">
                <a16:creationId xmlns:a16="http://schemas.microsoft.com/office/drawing/2014/main" id="{0ACFECE1-DAAF-5642-BD0B-7A8FE9D241D9}"/>
              </a:ext>
            </a:extLst>
          </p:cNvPr>
          <p:cNvSpPr>
            <a:spLocks noChangeAspect="1"/>
          </p:cNvSpPr>
          <p:nvPr userDrawn="1"/>
        </p:nvSpPr>
        <p:spPr>
          <a:xfrm>
            <a:off x="7065918" y="2931225"/>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Oval 33">
            <a:extLst>
              <a:ext uri="{FF2B5EF4-FFF2-40B4-BE49-F238E27FC236}">
                <a16:creationId xmlns:a16="http://schemas.microsoft.com/office/drawing/2014/main" id="{90294551-87F8-DE4F-B54E-8231A9CAF5BF}"/>
              </a:ext>
            </a:extLst>
          </p:cNvPr>
          <p:cNvSpPr>
            <a:spLocks noChangeAspect="1"/>
          </p:cNvSpPr>
          <p:nvPr userDrawn="1"/>
        </p:nvSpPr>
        <p:spPr>
          <a:xfrm>
            <a:off x="7065918" y="4495861"/>
            <a:ext cx="1371600" cy="13716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Rectangle 41">
            <a:extLst>
              <a:ext uri="{FF2B5EF4-FFF2-40B4-BE49-F238E27FC236}">
                <a16:creationId xmlns:a16="http://schemas.microsoft.com/office/drawing/2014/main" id="{D24854E3-04DE-4154-AD8A-9F8AC3E4EE33}"/>
              </a:ext>
            </a:extLst>
          </p:cNvPr>
          <p:cNvSpPr/>
          <p:nvPr userDrawn="1"/>
        </p:nvSpPr>
        <p:spPr>
          <a:xfrm>
            <a:off x="105351" y="86714"/>
            <a:ext cx="6208363" cy="6684572"/>
          </a:xfrm>
          <a:prstGeom prst="rect">
            <a:avLst/>
          </a:prstGeom>
          <a:gradFill>
            <a:gsLst>
              <a:gs pos="0">
                <a:schemeClr val="tx1">
                  <a:alpha val="0"/>
                </a:schemeClr>
              </a:gs>
              <a:gs pos="100000">
                <a:schemeClr val="tx1">
                  <a:alpha val="31000"/>
                </a:scheme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9">
            <a:extLst>
              <a:ext uri="{FF2B5EF4-FFF2-40B4-BE49-F238E27FC236}">
                <a16:creationId xmlns:a16="http://schemas.microsoft.com/office/drawing/2014/main" id="{BDDC1CFF-7E89-421D-9524-BB3AECAFE005}"/>
              </a:ext>
            </a:extLst>
          </p:cNvPr>
          <p:cNvSpPr>
            <a:spLocks noGrp="1"/>
          </p:cNvSpPr>
          <p:nvPr>
            <p:ph type="pic" sz="quarter" idx="27" hasCustomPrompt="1"/>
          </p:nvPr>
        </p:nvSpPr>
        <p:spPr>
          <a:xfrm>
            <a:off x="105351" y="496139"/>
            <a:ext cx="6208364" cy="6275148"/>
          </a:xfrm>
          <a:custGeom>
            <a:avLst/>
            <a:gdLst>
              <a:gd name="connsiteX0" fmla="*/ 0 w 4441248"/>
              <a:gd name="connsiteY0" fmla="*/ 5980106 h 6321393"/>
              <a:gd name="connsiteX1" fmla="*/ 1034410 w 4441248"/>
              <a:gd name="connsiteY1" fmla="*/ 6048613 h 6321393"/>
              <a:gd name="connsiteX2" fmla="*/ 1778431 w 4441248"/>
              <a:gd name="connsiteY2" fmla="*/ 6321393 h 6321393"/>
              <a:gd name="connsiteX3" fmla="*/ 0 w 4441248"/>
              <a:gd name="connsiteY3" fmla="*/ 6321393 h 6321393"/>
              <a:gd name="connsiteX4" fmla="*/ 2269200 w 4441248"/>
              <a:gd name="connsiteY4" fmla="*/ 5443908 h 6321393"/>
              <a:gd name="connsiteX5" fmla="*/ 2395460 w 4441248"/>
              <a:gd name="connsiteY5" fmla="*/ 5885070 h 6321393"/>
              <a:gd name="connsiteX6" fmla="*/ 1997461 w 4441248"/>
              <a:gd name="connsiteY6" fmla="*/ 6195222 h 6321393"/>
              <a:gd name="connsiteX7" fmla="*/ 1526609 w 4441248"/>
              <a:gd name="connsiteY7" fmla="*/ 5931629 h 6321393"/>
              <a:gd name="connsiteX8" fmla="*/ 4441248 w 4441248"/>
              <a:gd name="connsiteY8" fmla="*/ 4283292 h 6321393"/>
              <a:gd name="connsiteX9" fmla="*/ 4441248 w 4441248"/>
              <a:gd name="connsiteY9" fmla="*/ 6321393 h 6321393"/>
              <a:gd name="connsiteX10" fmla="*/ 2296366 w 4441248"/>
              <a:gd name="connsiteY10" fmla="*/ 6321393 h 6321393"/>
              <a:gd name="connsiteX11" fmla="*/ 2056375 w 4441248"/>
              <a:gd name="connsiteY11" fmla="*/ 6224358 h 6321393"/>
              <a:gd name="connsiteX12" fmla="*/ 0 w 4441248"/>
              <a:gd name="connsiteY12" fmla="*/ 2359561 h 6321393"/>
              <a:gd name="connsiteX13" fmla="*/ 828613 w 4441248"/>
              <a:gd name="connsiteY13" fmla="*/ 2588947 h 6321393"/>
              <a:gd name="connsiteX14" fmla="*/ 0 w 4441248"/>
              <a:gd name="connsiteY14" fmla="*/ 3479506 h 6321393"/>
              <a:gd name="connsiteX15" fmla="*/ 3025930 w 4441248"/>
              <a:gd name="connsiteY15" fmla="*/ 144202 h 6321393"/>
              <a:gd name="connsiteX16" fmla="*/ 4441248 w 4441248"/>
              <a:gd name="connsiteY16" fmla="*/ 1340385 h 6321393"/>
              <a:gd name="connsiteX17" fmla="*/ 4441248 w 4441248"/>
              <a:gd name="connsiteY17" fmla="*/ 4098899 h 6321393"/>
              <a:gd name="connsiteX18" fmla="*/ 1417099 w 4441248"/>
              <a:gd name="connsiteY18" fmla="*/ 5846153 h 6321393"/>
              <a:gd name="connsiteX19" fmla="*/ 0 w 4441248"/>
              <a:gd name="connsiteY19" fmla="*/ 5428711 h 6321393"/>
              <a:gd name="connsiteX20" fmla="*/ 0 w 4441248"/>
              <a:gd name="connsiteY20" fmla="*/ 3724470 h 6321393"/>
              <a:gd name="connsiteX21" fmla="*/ 2684090 w 4441248"/>
              <a:gd name="connsiteY21" fmla="*/ 0 h 6321393"/>
              <a:gd name="connsiteX22" fmla="*/ 2784132 w 4441248"/>
              <a:gd name="connsiteY22" fmla="*/ 186781 h 6321393"/>
              <a:gd name="connsiteX23" fmla="*/ 1027256 w 4441248"/>
              <a:gd name="connsiteY23" fmla="*/ 2337985 h 6321393"/>
              <a:gd name="connsiteX24" fmla="*/ 451581 w 4441248"/>
              <a:gd name="connsiteY24" fmla="*/ 2265656 h 632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41248" h="6321393">
                <a:moveTo>
                  <a:pt x="0" y="5980106"/>
                </a:moveTo>
                <a:lnTo>
                  <a:pt x="1034410" y="6048613"/>
                </a:lnTo>
                <a:lnTo>
                  <a:pt x="1778431" y="6321393"/>
                </a:lnTo>
                <a:lnTo>
                  <a:pt x="0" y="6321393"/>
                </a:lnTo>
                <a:close/>
                <a:moveTo>
                  <a:pt x="2269200" y="5443908"/>
                </a:moveTo>
                <a:lnTo>
                  <a:pt x="2395460" y="5885070"/>
                </a:lnTo>
                <a:lnTo>
                  <a:pt x="1997461" y="6195222"/>
                </a:lnTo>
                <a:lnTo>
                  <a:pt x="1526609" y="5931629"/>
                </a:lnTo>
                <a:close/>
                <a:moveTo>
                  <a:pt x="4441248" y="4283292"/>
                </a:moveTo>
                <a:lnTo>
                  <a:pt x="4441248" y="6321393"/>
                </a:lnTo>
                <a:lnTo>
                  <a:pt x="2296366" y="6321393"/>
                </a:lnTo>
                <a:lnTo>
                  <a:pt x="2056375" y="6224358"/>
                </a:lnTo>
                <a:close/>
                <a:moveTo>
                  <a:pt x="0" y="2359561"/>
                </a:moveTo>
                <a:lnTo>
                  <a:pt x="828613" y="2588947"/>
                </a:lnTo>
                <a:lnTo>
                  <a:pt x="0" y="3479506"/>
                </a:lnTo>
                <a:close/>
                <a:moveTo>
                  <a:pt x="3025930" y="144202"/>
                </a:moveTo>
                <a:lnTo>
                  <a:pt x="4441248" y="1340385"/>
                </a:lnTo>
                <a:lnTo>
                  <a:pt x="4441248" y="4098899"/>
                </a:lnTo>
                <a:lnTo>
                  <a:pt x="1417099" y="5846153"/>
                </a:lnTo>
                <a:lnTo>
                  <a:pt x="0" y="5428711"/>
                </a:lnTo>
                <a:lnTo>
                  <a:pt x="0" y="3724470"/>
                </a:lnTo>
                <a:close/>
                <a:moveTo>
                  <a:pt x="2684090" y="0"/>
                </a:moveTo>
                <a:lnTo>
                  <a:pt x="2784132" y="186781"/>
                </a:lnTo>
                <a:lnTo>
                  <a:pt x="1027256" y="2337985"/>
                </a:lnTo>
                <a:lnTo>
                  <a:pt x="451581" y="2265656"/>
                </a:lnTo>
                <a:close/>
              </a:path>
            </a:pathLst>
          </a:custGeom>
          <a:solidFill>
            <a:schemeClr val="bg1">
              <a:lumMod val="95000"/>
            </a:schemeClr>
          </a:solid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7068457" y="432000"/>
            <a:ext cx="4703542"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8768283" y="3582825"/>
            <a:ext cx="3002400" cy="720000"/>
          </a:xfrm>
        </p:spPr>
        <p:txBody>
          <a:bodyPr/>
          <a:lstStyle>
            <a:lvl1pPr marL="0" indent="0" algn="l">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8768283" y="5147461"/>
            <a:ext cx="3002400" cy="720000"/>
          </a:xfrm>
        </p:spPr>
        <p:txBody>
          <a:bodyPr/>
          <a:lstStyle>
            <a:lvl1pPr marL="0" indent="0" algn="l">
              <a:buNone/>
              <a:defRPr sz="1600"/>
            </a:lvl1pPr>
          </a:lstStyle>
          <a:p>
            <a:pPr lvl="0"/>
            <a:r>
              <a:rPr lang="en-US" noProof="0"/>
              <a:t>Bullet Description</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8768283" y="1369128"/>
            <a:ext cx="3002400" cy="432000"/>
          </a:xfrm>
        </p:spPr>
        <p:txBody>
          <a:bodyPr/>
          <a:lstStyle>
            <a:lvl1pPr marL="0" indent="0" algn="l">
              <a:buNone/>
              <a:defRPr b="1">
                <a:latin typeface="+mj-lt"/>
              </a:defRPr>
            </a:lvl1pPr>
          </a:lstStyle>
          <a:p>
            <a:pPr lvl="0"/>
            <a:r>
              <a:rPr lang="en-US" noProof="0"/>
              <a:t>Bullet 1</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8768283" y="2933764"/>
            <a:ext cx="3002400" cy="432000"/>
          </a:xfrm>
        </p:spPr>
        <p:txBody>
          <a:bodyPr/>
          <a:lstStyle>
            <a:lvl1pPr marL="0" indent="0" algn="l">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8768283" y="4498400"/>
            <a:ext cx="3002400" cy="432000"/>
          </a:xfrm>
        </p:spPr>
        <p:txBody>
          <a:bodyPr/>
          <a:lstStyle>
            <a:lvl1pPr marL="0" indent="0" algn="l">
              <a:buNone/>
              <a:defRPr b="1">
                <a:latin typeface="+mj-lt"/>
              </a:defRPr>
            </a:lvl1pPr>
          </a:lstStyle>
          <a:p>
            <a:pPr lvl="0"/>
            <a:r>
              <a:rPr lang="en-US" noProof="0"/>
              <a:t>Bullet 3</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8768283" y="1975094"/>
            <a:ext cx="3002400" cy="720000"/>
          </a:xfrm>
        </p:spPr>
        <p:txBody>
          <a:bodyPr/>
          <a:lstStyle>
            <a:lvl1pPr marL="0" indent="0" algn="l">
              <a:buNone/>
              <a:defRPr sz="1600"/>
            </a:lvl1pPr>
          </a:lstStyle>
          <a:p>
            <a:pPr lvl="0"/>
            <a:r>
              <a:rPr lang="en-US" noProof="0"/>
              <a:t>Bullet Description</a:t>
            </a:r>
          </a:p>
        </p:txBody>
      </p:sp>
      <p:sp>
        <p:nvSpPr>
          <p:cNvPr id="51" name="Octagon 50">
            <a:extLst>
              <a:ext uri="{FF2B5EF4-FFF2-40B4-BE49-F238E27FC236}">
                <a16:creationId xmlns:a16="http://schemas.microsoft.com/office/drawing/2014/main" id="{758B0359-60B9-4D73-825D-ACE303A61C50}"/>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2" name="Oval 51">
            <a:extLst>
              <a:ext uri="{FF2B5EF4-FFF2-40B4-BE49-F238E27FC236}">
                <a16:creationId xmlns:a16="http://schemas.microsoft.com/office/drawing/2014/main" id="{09921541-DECE-43BB-BF92-A4B5D5EE5469}"/>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3" name="Oval 52">
            <a:extLst>
              <a:ext uri="{FF2B5EF4-FFF2-40B4-BE49-F238E27FC236}">
                <a16:creationId xmlns:a16="http://schemas.microsoft.com/office/drawing/2014/main" id="{83095B3B-1284-4E49-BE50-9C84BE7E58B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4" name="Oval 53">
            <a:extLst>
              <a:ext uri="{FF2B5EF4-FFF2-40B4-BE49-F238E27FC236}">
                <a16:creationId xmlns:a16="http://schemas.microsoft.com/office/drawing/2014/main" id="{7491DD10-64CD-40CA-A0BB-397696C0C168}"/>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55" name="Slide Number Placeholder 54">
            <a:extLst>
              <a:ext uri="{FF2B5EF4-FFF2-40B4-BE49-F238E27FC236}">
                <a16:creationId xmlns:a16="http://schemas.microsoft.com/office/drawing/2014/main" id="{8702E81C-40F0-489E-8339-0139157E6327}"/>
              </a:ext>
            </a:extLst>
          </p:cNvPr>
          <p:cNvSpPr>
            <a:spLocks noGrp="1"/>
          </p:cNvSpPr>
          <p:nvPr>
            <p:ph type="sldNum" sz="quarter" idx="26"/>
          </p:nvPr>
        </p:nvSpPr>
        <p:spPr/>
        <p:txBody>
          <a:bodyPr/>
          <a:lstStyle/>
          <a:p>
            <a:fld id="{19B51A1E-902D-48AF-9020-955120F399B6}" type="slidenum">
              <a:rPr lang="en-US" noProof="0" smtClean="0"/>
              <a:pPr/>
              <a:t>‹#›</a:t>
            </a:fld>
            <a:endParaRPr lang="en-US" noProof="0" dirty="0"/>
          </a:p>
        </p:txBody>
      </p:sp>
      <p:grpSp>
        <p:nvGrpSpPr>
          <p:cNvPr id="22" name="Group 21">
            <a:extLst>
              <a:ext uri="{FF2B5EF4-FFF2-40B4-BE49-F238E27FC236}">
                <a16:creationId xmlns:a16="http://schemas.microsoft.com/office/drawing/2014/main" id="{9089FAF0-BF60-4AB9-A62E-595008DC4646}"/>
              </a:ext>
            </a:extLst>
          </p:cNvPr>
          <p:cNvGrpSpPr/>
          <p:nvPr userDrawn="1"/>
        </p:nvGrpSpPr>
        <p:grpSpPr>
          <a:xfrm>
            <a:off x="1892000" y="2269752"/>
            <a:ext cx="3081180" cy="3011457"/>
            <a:chOff x="1892000" y="2269752"/>
            <a:chExt cx="3081180" cy="3011457"/>
          </a:xfrm>
        </p:grpSpPr>
        <p:sp>
          <p:nvSpPr>
            <p:cNvPr id="26" name="Freeform: Shape 13">
              <a:extLst>
                <a:ext uri="{FF2B5EF4-FFF2-40B4-BE49-F238E27FC236}">
                  <a16:creationId xmlns:a16="http://schemas.microsoft.com/office/drawing/2014/main" id="{ED7DCD52-0637-49D9-AD21-2DF94DD3E348}"/>
                </a:ext>
              </a:extLst>
            </p:cNvPr>
            <p:cNvSpPr/>
            <p:nvPr/>
          </p:nvSpPr>
          <p:spPr>
            <a:xfrm rot="4308689">
              <a:off x="2464728" y="2678543"/>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E6863CC2-FBFD-47D7-AB8F-DB2367EABF92}"/>
                </a:ext>
              </a:extLst>
            </p:cNvPr>
            <p:cNvSpPr/>
            <p:nvPr/>
          </p:nvSpPr>
          <p:spPr>
            <a:xfrm rot="13830869">
              <a:off x="2730967" y="5004791"/>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17">
              <a:extLst>
                <a:ext uri="{FF2B5EF4-FFF2-40B4-BE49-F238E27FC236}">
                  <a16:creationId xmlns:a16="http://schemas.microsoft.com/office/drawing/2014/main" id="{09ADFC5E-3BBA-404B-A496-A4035DF5E859}"/>
                </a:ext>
              </a:extLst>
            </p:cNvPr>
            <p:cNvSpPr/>
            <p:nvPr/>
          </p:nvSpPr>
          <p:spPr>
            <a:xfrm rot="12431080">
              <a:off x="2802151" y="4740752"/>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19">
              <a:extLst>
                <a:ext uri="{FF2B5EF4-FFF2-40B4-BE49-F238E27FC236}">
                  <a16:creationId xmlns:a16="http://schemas.microsoft.com/office/drawing/2014/main" id="{56E90DCD-03FB-4E9A-BD40-5269E9ACF1B1}"/>
                </a:ext>
              </a:extLst>
            </p:cNvPr>
            <p:cNvSpPr/>
            <p:nvPr/>
          </p:nvSpPr>
          <p:spPr>
            <a:xfrm rot="4308689">
              <a:off x="2058980" y="2102772"/>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3">
              <a:extLst>
                <a:ext uri="{FF2B5EF4-FFF2-40B4-BE49-F238E27FC236}">
                  <a16:creationId xmlns:a16="http://schemas.microsoft.com/office/drawing/2014/main" id="{529D90B1-BC17-4168-A297-1DF303FB3C48}"/>
                </a:ext>
              </a:extLst>
            </p:cNvPr>
            <p:cNvSpPr/>
            <p:nvPr/>
          </p:nvSpPr>
          <p:spPr>
            <a:xfrm rot="17193105">
              <a:off x="4648324" y="3873318"/>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6C5DEA8E-5C03-42CC-987D-490297890048}"/>
                </a:ext>
              </a:extLst>
            </p:cNvPr>
            <p:cNvSpPr/>
            <p:nvPr/>
          </p:nvSpPr>
          <p:spPr>
            <a:xfrm rot="17193105">
              <a:off x="4152588" y="3654247"/>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28">
              <a:extLst>
                <a:ext uri="{FF2B5EF4-FFF2-40B4-BE49-F238E27FC236}">
                  <a16:creationId xmlns:a16="http://schemas.microsoft.com/office/drawing/2014/main" id="{404E048B-9C67-4EC0-82E9-DC9D4AEE9703}"/>
                </a:ext>
              </a:extLst>
            </p:cNvPr>
            <p:cNvSpPr/>
            <p:nvPr/>
          </p:nvSpPr>
          <p:spPr>
            <a:xfrm rot="4308689">
              <a:off x="3831248" y="2441608"/>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8" name="Picture Placeholder 3">
            <a:extLst>
              <a:ext uri="{FF2B5EF4-FFF2-40B4-BE49-F238E27FC236}">
                <a16:creationId xmlns:a16="http://schemas.microsoft.com/office/drawing/2014/main" id="{EC82E52C-5E33-5942-8474-7ED4354EC95D}"/>
              </a:ext>
            </a:extLst>
          </p:cNvPr>
          <p:cNvSpPr>
            <a:spLocks noGrp="1"/>
          </p:cNvSpPr>
          <p:nvPr>
            <p:ph type="pic" sz="quarter" idx="30"/>
          </p:nvPr>
        </p:nvSpPr>
        <p:spPr>
          <a:xfrm>
            <a:off x="7405874" y="4835817"/>
            <a:ext cx="691688" cy="691688"/>
          </a:xfrm>
        </p:spPr>
        <p:txBody>
          <a:bodyPr/>
          <a:lstStyle>
            <a:lvl1pPr marL="0" indent="0">
              <a:buNone/>
              <a:defRPr/>
            </a:lvl1pPr>
          </a:lstStyle>
          <a:p>
            <a:r>
              <a:rPr lang="en-US" noProof="0"/>
              <a:t>Click icon to add picture</a:t>
            </a:r>
            <a:endParaRPr lang="en-US" noProof="0" dirty="0"/>
          </a:p>
        </p:txBody>
      </p:sp>
      <p:sp>
        <p:nvSpPr>
          <p:cNvPr id="39" name="Picture Placeholder 3">
            <a:extLst>
              <a:ext uri="{FF2B5EF4-FFF2-40B4-BE49-F238E27FC236}">
                <a16:creationId xmlns:a16="http://schemas.microsoft.com/office/drawing/2014/main" id="{07EC0147-5BE6-9248-BF42-BD99608F459C}"/>
              </a:ext>
            </a:extLst>
          </p:cNvPr>
          <p:cNvSpPr>
            <a:spLocks noGrp="1"/>
          </p:cNvSpPr>
          <p:nvPr>
            <p:ph type="pic" sz="quarter" idx="31"/>
          </p:nvPr>
        </p:nvSpPr>
        <p:spPr>
          <a:xfrm>
            <a:off x="7405874" y="3271181"/>
            <a:ext cx="691688" cy="691688"/>
          </a:xfrm>
        </p:spPr>
        <p:txBody>
          <a:bodyPr/>
          <a:lstStyle>
            <a:lvl1pPr marL="0" indent="0">
              <a:buNone/>
              <a:defRPr/>
            </a:lvl1pPr>
          </a:lstStyle>
          <a:p>
            <a:r>
              <a:rPr lang="en-US" noProof="0"/>
              <a:t>Click icon to add picture</a:t>
            </a:r>
            <a:endParaRPr lang="en-US" noProof="0" dirty="0"/>
          </a:p>
        </p:txBody>
      </p:sp>
      <p:sp>
        <p:nvSpPr>
          <p:cNvPr id="40" name="Picture Placeholder 3">
            <a:extLst>
              <a:ext uri="{FF2B5EF4-FFF2-40B4-BE49-F238E27FC236}">
                <a16:creationId xmlns:a16="http://schemas.microsoft.com/office/drawing/2014/main" id="{2B8E1942-1472-BC49-A624-3A31190A69E1}"/>
              </a:ext>
            </a:extLst>
          </p:cNvPr>
          <p:cNvSpPr>
            <a:spLocks noGrp="1"/>
          </p:cNvSpPr>
          <p:nvPr>
            <p:ph type="pic" sz="quarter" idx="32"/>
          </p:nvPr>
        </p:nvSpPr>
        <p:spPr>
          <a:xfrm>
            <a:off x="7405874" y="1706545"/>
            <a:ext cx="691688" cy="691688"/>
          </a:xfrm>
        </p:spPr>
        <p:txBody>
          <a:bodyPr/>
          <a:lstStyle>
            <a:lvl1pPr marL="0" indent="0">
              <a:buNone/>
              <a:defRPr/>
            </a:lvl1pPr>
          </a:lstStyle>
          <a:p>
            <a:r>
              <a:rPr lang="en-US" noProof="0"/>
              <a:t>Click icon to add picture</a:t>
            </a:r>
            <a:endParaRPr lang="en-US" noProof="0" dirty="0"/>
          </a:p>
        </p:txBody>
      </p:sp>
      <p:cxnSp>
        <p:nvCxnSpPr>
          <p:cNvPr id="36" name="Straight Connector 35" descr="First divider line on slide">
            <a:extLst>
              <a:ext uri="{FF2B5EF4-FFF2-40B4-BE49-F238E27FC236}">
                <a16:creationId xmlns:a16="http://schemas.microsoft.com/office/drawing/2014/main" id="{A140998F-B877-4BDC-843C-0071F5066380}"/>
              </a:ext>
              <a:ext uri="{C183D7F6-B498-43B3-948B-1728B52AA6E4}">
                <adec:decorative xmlns:adec="http://schemas.microsoft.com/office/drawing/2017/decorative" val="1"/>
              </a:ext>
            </a:extLst>
          </p:cNvPr>
          <p:cNvCxnSpPr>
            <a:cxnSpLocks/>
          </p:cNvCxnSpPr>
          <p:nvPr userDrawn="1"/>
        </p:nvCxnSpPr>
        <p:spPr>
          <a:xfrm flipH="1">
            <a:off x="8768283" y="2616579"/>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descr="Second divider line on slide">
            <a:extLst>
              <a:ext uri="{FF2B5EF4-FFF2-40B4-BE49-F238E27FC236}">
                <a16:creationId xmlns:a16="http://schemas.microsoft.com/office/drawing/2014/main" id="{2084D353-BE8A-4AAA-8BEC-B71CEE9DD7A1}"/>
              </a:ext>
              <a:ext uri="{C183D7F6-B498-43B3-948B-1728B52AA6E4}">
                <adec:decorative xmlns:adec="http://schemas.microsoft.com/office/drawing/2017/decorative" val="1"/>
              </a:ext>
            </a:extLst>
          </p:cNvPr>
          <p:cNvCxnSpPr>
            <a:cxnSpLocks/>
          </p:cNvCxnSpPr>
          <p:nvPr userDrawn="1"/>
        </p:nvCxnSpPr>
        <p:spPr>
          <a:xfrm flipH="1">
            <a:off x="8768283" y="4109914"/>
            <a:ext cx="2378687"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429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1018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3 Column Image Bullets">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139FC94F-AE30-1048-843A-295FA302AC56}"/>
              </a:ext>
            </a:extLst>
          </p:cNvPr>
          <p:cNvSpPr>
            <a:spLocks noChangeAspect="1"/>
          </p:cNvSpPr>
          <p:nvPr userDrawn="1"/>
        </p:nvSpPr>
        <p:spPr>
          <a:xfrm>
            <a:off x="8294151"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A037F3B8-BD34-EA4F-A1C0-4006B373159E}"/>
              </a:ext>
            </a:extLst>
          </p:cNvPr>
          <p:cNvSpPr>
            <a:spLocks noChangeAspect="1"/>
          </p:cNvSpPr>
          <p:nvPr userDrawn="1"/>
        </p:nvSpPr>
        <p:spPr>
          <a:xfrm>
            <a:off x="5345060"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Oval 18">
            <a:extLst>
              <a:ext uri="{FF2B5EF4-FFF2-40B4-BE49-F238E27FC236}">
                <a16:creationId xmlns:a16="http://schemas.microsoft.com/office/drawing/2014/main" id="{8A1CF33D-645D-E940-8FF4-6178A32A19A2}"/>
              </a:ext>
            </a:extLst>
          </p:cNvPr>
          <p:cNvSpPr>
            <a:spLocks noChangeAspect="1"/>
          </p:cNvSpPr>
          <p:nvPr userDrawn="1"/>
        </p:nvSpPr>
        <p:spPr>
          <a:xfrm>
            <a:off x="2398763" y="2030748"/>
            <a:ext cx="1508760" cy="150876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a:lstStyle>
            <a:lvl1pPr marL="0" indent="0" algn="ctr">
              <a:buNone/>
              <a:defRPr sz="1600"/>
            </a:lvl1pPr>
          </a:lstStyle>
          <a:p>
            <a:pPr lvl="0"/>
            <a:r>
              <a:rPr lang="en-US" noProof="0"/>
              <a:t>Bullet Description</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a:lstStyle>
            <a:lvl1pPr marL="0" indent="0" algn="ctr">
              <a:buNone/>
              <a:defRPr sz="1600"/>
            </a:lvl1pPr>
          </a:lstStyle>
          <a:p>
            <a:pPr lvl="0"/>
            <a:r>
              <a:rPr lang="en-US" noProof="0"/>
              <a:t>Bullet Description</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a:lstStyle>
            <a:lvl1pPr marL="0" indent="0" algn="ctr">
              <a:buNone/>
              <a:defRPr sz="1600"/>
            </a:lvl1pPr>
          </a:lstStyle>
          <a:p>
            <a:pPr lvl="0"/>
            <a:r>
              <a:rPr lang="en-US" noProof="0"/>
              <a:t>Bullet Description</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a:lstStyle>
            <a:lvl1pPr marL="0" indent="0" algn="ctr">
              <a:buNone/>
              <a:defRPr b="1">
                <a:latin typeface="+mj-lt"/>
              </a:defRPr>
            </a:lvl1pPr>
          </a:lstStyle>
          <a:p>
            <a:pPr lvl="0"/>
            <a:r>
              <a:rPr lang="en-US" noProof="0"/>
              <a:t>Bullet 2</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a:lstStyle>
            <a:lvl1pPr marL="0" indent="0" algn="ctr">
              <a:buNone/>
              <a:defRPr b="1">
                <a:latin typeface="+mj-lt"/>
              </a:defRPr>
            </a:lvl1pPr>
          </a:lstStyle>
          <a:p>
            <a:pPr lvl="0"/>
            <a:r>
              <a:rPr lang="en-US" noProof="0"/>
              <a:t>Bullet 3</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a:lstStyle>
            <a:lvl1pPr marL="0" indent="0" algn="ctr">
              <a:buNone/>
              <a:defRPr b="1">
                <a:latin typeface="+mj-lt"/>
              </a:defRPr>
            </a:lvl1pPr>
          </a:lstStyle>
          <a:p>
            <a:pPr lvl="0"/>
            <a:r>
              <a:rPr lang="en-US" noProof="0"/>
              <a:t>Bullet 4</a:t>
            </a:r>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20" name="Picture Placeholder 3">
            <a:extLst>
              <a:ext uri="{FF2B5EF4-FFF2-40B4-BE49-F238E27FC236}">
                <a16:creationId xmlns:a16="http://schemas.microsoft.com/office/drawing/2014/main" id="{06B6D0B6-0884-CD46-A1B0-9FED03C22626}"/>
              </a:ext>
            </a:extLst>
          </p:cNvPr>
          <p:cNvSpPr>
            <a:spLocks noGrp="1"/>
          </p:cNvSpPr>
          <p:nvPr>
            <p:ph type="pic" sz="quarter" idx="27"/>
          </p:nvPr>
        </p:nvSpPr>
        <p:spPr>
          <a:xfrm>
            <a:off x="2724708" y="2358091"/>
            <a:ext cx="854075" cy="854075"/>
          </a:xfrm>
        </p:spPr>
        <p:txBody>
          <a:bodyPr/>
          <a:lstStyle>
            <a:lvl1pPr marL="0" indent="0">
              <a:buNone/>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BAAC12A0-90C3-984B-A8FC-7EB4AA432E3A}"/>
              </a:ext>
            </a:extLst>
          </p:cNvPr>
          <p:cNvSpPr>
            <a:spLocks noGrp="1"/>
          </p:cNvSpPr>
          <p:nvPr>
            <p:ph type="pic" sz="quarter" idx="28"/>
          </p:nvPr>
        </p:nvSpPr>
        <p:spPr>
          <a:xfrm>
            <a:off x="5672402" y="2358091"/>
            <a:ext cx="854075" cy="854075"/>
          </a:xfrm>
        </p:spPr>
        <p:txBody>
          <a:bodyPr/>
          <a:lstStyle>
            <a:lvl1pPr marL="0" indent="0">
              <a:buNone/>
              <a:defRPr/>
            </a:lvl1pPr>
          </a:lstStyle>
          <a:p>
            <a:r>
              <a:rPr lang="en-US" noProof="0"/>
              <a:t>Click icon to add picture</a:t>
            </a:r>
            <a:endParaRPr lang="en-US" noProof="0" dirty="0"/>
          </a:p>
        </p:txBody>
      </p:sp>
      <p:sp>
        <p:nvSpPr>
          <p:cNvPr id="22" name="Picture Placeholder 3">
            <a:extLst>
              <a:ext uri="{FF2B5EF4-FFF2-40B4-BE49-F238E27FC236}">
                <a16:creationId xmlns:a16="http://schemas.microsoft.com/office/drawing/2014/main" id="{51565942-8816-734B-BEEE-1258F13B66DA}"/>
              </a:ext>
            </a:extLst>
          </p:cNvPr>
          <p:cNvSpPr>
            <a:spLocks noGrp="1"/>
          </p:cNvSpPr>
          <p:nvPr>
            <p:ph type="pic" sz="quarter" idx="29"/>
          </p:nvPr>
        </p:nvSpPr>
        <p:spPr>
          <a:xfrm>
            <a:off x="8621493" y="2358090"/>
            <a:ext cx="854075" cy="854075"/>
          </a:xfrm>
        </p:spPr>
        <p:txBody>
          <a:bodyPr/>
          <a:lstStyle>
            <a:lvl1pPr marL="0" indent="0">
              <a:buNone/>
              <a:defRPr/>
            </a:lvl1pPr>
          </a:lstStyle>
          <a:p>
            <a:r>
              <a:rPr lang="en-US" noProof="0"/>
              <a:t>Click icon to add picture</a:t>
            </a:r>
            <a:endParaRPr lang="en-US" noProof="0" dirty="0"/>
          </a:p>
        </p:txBody>
      </p:sp>
      <p:cxnSp>
        <p:nvCxnSpPr>
          <p:cNvPr id="23" name="Straight Connector 22" descr="First divider line on slide">
            <a:extLst>
              <a:ext uri="{FF2B5EF4-FFF2-40B4-BE49-F238E27FC236}">
                <a16:creationId xmlns:a16="http://schemas.microsoft.com/office/drawing/2014/main" id="{82D5D2B4-7BAC-4C27-8D68-12365C7E7EF4}"/>
              </a:ext>
              <a:ext uri="{C183D7F6-B498-43B3-948B-1728B52AA6E4}">
                <adec:decorative xmlns:adec="http://schemas.microsoft.com/office/drawing/2017/decorative" val="1"/>
              </a:ext>
            </a:extLst>
          </p:cNvPr>
          <p:cNvCxnSpPr>
            <a:cxnSpLocks/>
          </p:cNvCxnSpPr>
          <p:nvPr userDrawn="1"/>
        </p:nvCxnSpPr>
        <p:spPr>
          <a:xfrm>
            <a:off x="4626292"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descr="Second divider line on slide">
            <a:extLst>
              <a:ext uri="{FF2B5EF4-FFF2-40B4-BE49-F238E27FC236}">
                <a16:creationId xmlns:a16="http://schemas.microsoft.com/office/drawing/2014/main" id="{7D9203C1-910E-4AFC-95E0-13BF40D08831}"/>
              </a:ext>
              <a:ext uri="{C183D7F6-B498-43B3-948B-1728B52AA6E4}">
                <adec:decorative xmlns:adec="http://schemas.microsoft.com/office/drawing/2017/decorative" val="1"/>
              </a:ext>
            </a:extLst>
          </p:cNvPr>
          <p:cNvCxnSpPr>
            <a:cxnSpLocks/>
          </p:cNvCxnSpPr>
          <p:nvPr userDrawn="1"/>
        </p:nvCxnSpPr>
        <p:spPr>
          <a:xfrm>
            <a:off x="7575384" y="2033542"/>
            <a:ext cx="0" cy="148749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2648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730F7266-25A0-4B3A-A8CE-F083ECC9D4C6}"/>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userDrawn="1">
            <p:ph sz="half" idx="1"/>
          </p:nvPr>
        </p:nvSpPr>
        <p:spPr>
          <a:xfrm>
            <a:off x="906843" y="3429050"/>
            <a:ext cx="4522314" cy="27629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6" name="Text Placeholder 5">
            <a:extLst>
              <a:ext uri="{FF2B5EF4-FFF2-40B4-BE49-F238E27FC236}">
                <a16:creationId xmlns:a16="http://schemas.microsoft.com/office/drawing/2014/main" id="{7867C73D-EE16-41D1-B7CE-A35C765E3B8D}"/>
              </a:ext>
            </a:extLst>
          </p:cNvPr>
          <p:cNvSpPr>
            <a:spLocks noGrp="1"/>
          </p:cNvSpPr>
          <p:nvPr userDrawn="1">
            <p:ph type="body" sz="quarter" idx="12"/>
          </p:nvPr>
        </p:nvSpPr>
        <p:spPr>
          <a:xfrm>
            <a:off x="6774740" y="3429000"/>
            <a:ext cx="4522407" cy="2762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18">
            <a:extLst>
              <a:ext uri="{FF2B5EF4-FFF2-40B4-BE49-F238E27FC236}">
                <a16:creationId xmlns:a16="http://schemas.microsoft.com/office/drawing/2014/main" id="{FEF984BB-176D-4924-ADAD-52FBC95B07B2}"/>
              </a:ext>
            </a:extLst>
          </p:cNvPr>
          <p:cNvSpPr>
            <a:spLocks noGrp="1"/>
          </p:cNvSpPr>
          <p:nvPr>
            <p:ph type="body" sz="quarter" idx="13" hasCustomPrompt="1"/>
          </p:nvPr>
        </p:nvSpPr>
        <p:spPr>
          <a:xfrm>
            <a:off x="906463" y="2278063"/>
            <a:ext cx="4522787" cy="885825"/>
          </a:xfrm>
        </p:spPr>
        <p:txBody>
          <a:bodyPr anchor="ctr"/>
          <a:lstStyle>
            <a:lvl1pPr marL="0" indent="0">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21" name="Text Placeholder 20">
            <a:extLst>
              <a:ext uri="{FF2B5EF4-FFF2-40B4-BE49-F238E27FC236}">
                <a16:creationId xmlns:a16="http://schemas.microsoft.com/office/drawing/2014/main" id="{C59BE1D7-885A-4749-99BA-6909D64AFA4A}"/>
              </a:ext>
            </a:extLst>
          </p:cNvPr>
          <p:cNvSpPr>
            <a:spLocks noGrp="1"/>
          </p:cNvSpPr>
          <p:nvPr>
            <p:ph type="body" sz="quarter" idx="14" hasCustomPrompt="1"/>
          </p:nvPr>
        </p:nvSpPr>
        <p:spPr>
          <a:xfrm>
            <a:off x="6762750" y="2278063"/>
            <a:ext cx="4522787" cy="885825"/>
          </a:xfrm>
        </p:spPr>
        <p:txBody>
          <a:bodyPr anchor="ctr"/>
          <a:lstStyle>
            <a:lvl1pPr marL="0" indent="0">
              <a:buNone/>
              <a:defRPr sz="8000" b="1" i="0">
                <a:latin typeface="+mj-lt"/>
              </a:defRPr>
            </a:lvl1pPr>
          </a:lstStyle>
          <a:p>
            <a:pPr lvl="0"/>
            <a:r>
              <a:rPr lang="en-US" noProof="0"/>
              <a:t>2</a:t>
            </a:r>
          </a:p>
        </p:txBody>
      </p:sp>
      <p:cxnSp>
        <p:nvCxnSpPr>
          <p:cNvPr id="10" name="Straight Connector 9" descr="Middle divider line">
            <a:extLst>
              <a:ext uri="{FF2B5EF4-FFF2-40B4-BE49-F238E27FC236}">
                <a16:creationId xmlns:a16="http://schemas.microsoft.com/office/drawing/2014/main" id="{2B940646-DE40-4E0F-AE42-6530784C9A7D}"/>
              </a:ext>
              <a:ext uri="{C183D7F6-B498-43B3-948B-1728B52AA6E4}">
                <adec:decorative xmlns:adec="http://schemas.microsoft.com/office/drawing/2017/decorative" val="1"/>
              </a:ext>
            </a:extLst>
          </p:cNvPr>
          <p:cNvCxnSpPr>
            <a:cxnSpLocks/>
          </p:cNvCxnSpPr>
          <p:nvPr userDrawn="1"/>
        </p:nvCxnSpPr>
        <p:spPr>
          <a:xfrm>
            <a:off x="6096000" y="1391763"/>
            <a:ext cx="0" cy="458812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8685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Click to edit Master text styles</a:t>
            </a:r>
          </a:p>
        </p:txBody>
      </p:sp>
      <p:cxnSp>
        <p:nvCxnSpPr>
          <p:cNvPr id="28" name="Straight Connector 27" descr="Center divider line">
            <a:extLst>
              <a:ext uri="{FF2B5EF4-FFF2-40B4-BE49-F238E27FC236}">
                <a16:creationId xmlns:a16="http://schemas.microsoft.com/office/drawing/2014/main" id="{AEACA101-2521-41AA-8F51-FF0BF783E493}"/>
              </a:ext>
              <a:ext uri="{C183D7F6-B498-43B3-948B-1728B52AA6E4}">
                <adec:decorative xmlns:adec="http://schemas.microsoft.com/office/drawing/2017/decorative" val="1"/>
              </a:ext>
            </a:extLst>
          </p:cNvPr>
          <p:cNvCxnSpPr>
            <a:cxnSpLocks/>
          </p:cNvCxnSpPr>
          <p:nvPr userDrawn="1"/>
        </p:nvCxnSpPr>
        <p:spPr>
          <a:xfrm>
            <a:off x="6096000" y="2438720"/>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2646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20931342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7576583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103945" y="3995705"/>
            <a:ext cx="1964171" cy="216000"/>
          </a:xfrm>
        </p:spPr>
        <p:txBody>
          <a:bodyPr/>
          <a:lstStyle>
            <a:lvl1pPr marL="0" indent="0" algn="l">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955887" y="3995705"/>
            <a:ext cx="1964171" cy="216000"/>
          </a:xfrm>
        </p:spPr>
        <p:txBody>
          <a:bodyPr/>
          <a:lstStyle>
            <a:lvl1pPr marL="0" indent="0" algn="l">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9807829" y="3991240"/>
            <a:ext cx="1964171" cy="216000"/>
          </a:xfrm>
        </p:spPr>
        <p:txBody>
          <a:bodyPr/>
          <a:lstStyle>
            <a:lvl1pPr marL="0" indent="0" algn="l">
              <a:buNone/>
              <a:defRPr sz="1600"/>
            </a:lvl1pPr>
          </a:lstStyle>
          <a:p>
            <a:pPr lvl="0"/>
            <a:r>
              <a:rPr lang="en-US" noProof="0"/>
              <a:t>Title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103945" y="3424428"/>
            <a:ext cx="1964170" cy="504000"/>
          </a:xfrm>
        </p:spPr>
        <p:txBody>
          <a:bodyPr/>
          <a:lstStyle>
            <a:lvl1pPr marL="0" indent="0" algn="l">
              <a:buNone/>
              <a:defRPr b="1">
                <a:latin typeface="+mj-lt"/>
              </a:defRPr>
            </a:lvl1pPr>
          </a:lstStyle>
          <a:p>
            <a:pPr lvl="0"/>
            <a:r>
              <a:rPr lang="en-US" noProof="0"/>
              <a:t>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955887" y="3424428"/>
            <a:ext cx="1964171" cy="504000"/>
          </a:xfrm>
        </p:spPr>
        <p:txBody>
          <a:bodyPr/>
          <a:lstStyle>
            <a:lvl1pPr marL="0" indent="0" algn="l">
              <a:buNone/>
              <a:defRPr b="1">
                <a:latin typeface="+mj-lt"/>
              </a:defRPr>
            </a:lvl1pPr>
          </a:lstStyle>
          <a:p>
            <a:pPr lvl="0"/>
            <a:r>
              <a:rPr lang="en-US" noProof="0"/>
              <a:t>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9807830" y="3424428"/>
            <a:ext cx="1964170" cy="504000"/>
          </a:xfrm>
        </p:spPr>
        <p:txBody>
          <a:bodyPr/>
          <a:lstStyle>
            <a:lvl1pPr marL="0" indent="0" algn="l">
              <a:buNone/>
              <a:defRPr b="1">
                <a:latin typeface="+mj-lt"/>
              </a:defRPr>
            </a:lvl1pPr>
          </a:lstStyle>
          <a:p>
            <a:pPr lvl="0"/>
            <a:r>
              <a:rPr lang="en-US" noProof="0"/>
              <a:t>Name</a:t>
            </a:r>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431800"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283742"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8135683"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4" name="Text Placeholder 3">
            <a:extLst>
              <a:ext uri="{FF2B5EF4-FFF2-40B4-BE49-F238E27FC236}">
                <a16:creationId xmlns:a16="http://schemas.microsoft.com/office/drawing/2014/main" id="{B47CA876-2153-4136-850D-EE098BDC242E}"/>
              </a:ext>
            </a:extLst>
          </p:cNvPr>
          <p:cNvSpPr>
            <a:spLocks noGrp="1"/>
          </p:cNvSpPr>
          <p:nvPr>
            <p:ph type="body" sz="quarter" idx="27" hasCustomPrompt="1"/>
          </p:nvPr>
        </p:nvSpPr>
        <p:spPr>
          <a:xfrm>
            <a:off x="2103945" y="4311393"/>
            <a:ext cx="1964172" cy="1130300"/>
          </a:xfrm>
        </p:spPr>
        <p:txBody>
          <a:bodyPr/>
          <a:lstStyle>
            <a:lvl1pPr marL="0" indent="0">
              <a:buFont typeface="Arial" panose="020B0604020202020204" pitchFamily="34" charse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Short Bio</a:t>
            </a:r>
          </a:p>
        </p:txBody>
      </p:sp>
      <p:sp>
        <p:nvSpPr>
          <p:cNvPr id="11" name="Text Placeholder 10">
            <a:extLst>
              <a:ext uri="{FF2B5EF4-FFF2-40B4-BE49-F238E27FC236}">
                <a16:creationId xmlns:a16="http://schemas.microsoft.com/office/drawing/2014/main" id="{969B21C2-C689-49C2-B45F-14C5C53A587B}"/>
              </a:ext>
            </a:extLst>
          </p:cNvPr>
          <p:cNvSpPr>
            <a:spLocks noGrp="1"/>
          </p:cNvSpPr>
          <p:nvPr>
            <p:ph type="body" sz="quarter" idx="28" hasCustomPrompt="1"/>
          </p:nvPr>
        </p:nvSpPr>
        <p:spPr>
          <a:xfrm>
            <a:off x="5955887" y="4311393"/>
            <a:ext cx="1963737" cy="1130300"/>
          </a:xfrm>
        </p:spPr>
        <p:txBody>
          <a:bodyPr/>
          <a:lstStyle>
            <a:lvl1pPr marL="0" indent="0">
              <a:buNone/>
              <a:defRPr/>
            </a:lvl1pPr>
          </a:lstStyle>
          <a:p>
            <a:pPr lvl="0"/>
            <a:r>
              <a:rPr lang="en-US" noProof="0"/>
              <a:t>Short Bio</a:t>
            </a:r>
          </a:p>
        </p:txBody>
      </p:sp>
      <p:sp>
        <p:nvSpPr>
          <p:cNvPr id="17" name="Text Placeholder 16">
            <a:extLst>
              <a:ext uri="{FF2B5EF4-FFF2-40B4-BE49-F238E27FC236}">
                <a16:creationId xmlns:a16="http://schemas.microsoft.com/office/drawing/2014/main" id="{E33D8E11-F7FD-4AD9-BEC6-78C6500F8172}"/>
              </a:ext>
            </a:extLst>
          </p:cNvPr>
          <p:cNvSpPr>
            <a:spLocks noGrp="1"/>
          </p:cNvSpPr>
          <p:nvPr>
            <p:ph type="body" sz="quarter" idx="29" hasCustomPrompt="1"/>
          </p:nvPr>
        </p:nvSpPr>
        <p:spPr>
          <a:xfrm>
            <a:off x="9807829" y="4311393"/>
            <a:ext cx="1981200" cy="1138238"/>
          </a:xfrm>
        </p:spPr>
        <p:txBody>
          <a:bodyPr/>
          <a:lstStyle>
            <a:lvl1pPr marL="0" indent="0">
              <a:buNone/>
              <a:defRPr/>
            </a:lvl1pPr>
          </a:lstStyle>
          <a:p>
            <a:pPr lvl="0"/>
            <a:r>
              <a:rPr lang="en-US" noProof="0"/>
              <a:t>Short Bio</a:t>
            </a:r>
          </a:p>
        </p:txBody>
      </p:sp>
    </p:spTree>
    <p:extLst>
      <p:ext uri="{BB962C8B-B14F-4D97-AF65-F5344CB8AC3E}">
        <p14:creationId xmlns:p14="http://schemas.microsoft.com/office/powerpoint/2010/main" val="24355366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7" name="Picture Placeholder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0" name="Picture Placeholder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spTree>
    <p:extLst>
      <p:ext uri="{BB962C8B-B14F-4D97-AF65-F5344CB8AC3E}">
        <p14:creationId xmlns:p14="http://schemas.microsoft.com/office/powerpoint/2010/main" val="172443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7C61-1105-43A6-A0BD-F5C594917D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478826-ECC7-4BC7-8E37-74C9AACBEE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38B661-4447-4D9A-B8F8-E82BB92DAC1C}"/>
              </a:ext>
            </a:extLst>
          </p:cNvPr>
          <p:cNvSpPr>
            <a:spLocks noGrp="1"/>
          </p:cNvSpPr>
          <p:nvPr>
            <p:ph type="dt" sz="half" idx="10"/>
          </p:nvPr>
        </p:nvSpPr>
        <p:spPr/>
        <p:txBody>
          <a:bodyPr/>
          <a:lstStyle/>
          <a:p>
            <a:fld id="{8B0099A2-FBB6-4CC3-9CAB-46AC37ABE360}" type="datetime1">
              <a:rPr lang="en-US" smtClean="0"/>
              <a:t>9/20/2023</a:t>
            </a:fld>
            <a:endParaRPr lang="en-US"/>
          </a:p>
        </p:txBody>
      </p:sp>
      <p:sp>
        <p:nvSpPr>
          <p:cNvPr id="5" name="Footer Placeholder 4">
            <a:extLst>
              <a:ext uri="{FF2B5EF4-FFF2-40B4-BE49-F238E27FC236}">
                <a16:creationId xmlns:a16="http://schemas.microsoft.com/office/drawing/2014/main" id="{3BE27BDD-7304-442C-BACD-4F05D5D48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68894-C4D2-4BD4-ADC8-15FEAA254058}"/>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285557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4329294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721152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7046803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31441752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79821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782007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222507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0966858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9323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57C5-25EA-48F1-ADE3-BC1846ACC3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2FFD75-25EC-47DC-8225-A11B74579B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B469E4-0BF8-4788-BB9E-5943996908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3A3DF8-40F0-4298-A621-75E7B98CD988}"/>
              </a:ext>
            </a:extLst>
          </p:cNvPr>
          <p:cNvSpPr>
            <a:spLocks noGrp="1"/>
          </p:cNvSpPr>
          <p:nvPr>
            <p:ph type="dt" sz="half" idx="10"/>
          </p:nvPr>
        </p:nvSpPr>
        <p:spPr/>
        <p:txBody>
          <a:bodyPr/>
          <a:lstStyle/>
          <a:p>
            <a:fld id="{810F705F-9F3F-450E-A5E4-65058C604872}" type="datetime1">
              <a:rPr lang="en-US" smtClean="0"/>
              <a:t>9/20/2023</a:t>
            </a:fld>
            <a:endParaRPr lang="en-US"/>
          </a:p>
        </p:txBody>
      </p:sp>
      <p:sp>
        <p:nvSpPr>
          <p:cNvPr id="6" name="Footer Placeholder 5">
            <a:extLst>
              <a:ext uri="{FF2B5EF4-FFF2-40B4-BE49-F238E27FC236}">
                <a16:creationId xmlns:a16="http://schemas.microsoft.com/office/drawing/2014/main" id="{78AD510A-6AAF-434C-9AF7-1EBB764A63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9FF604-8AA4-4558-8D3B-669BEBCEE1CA}"/>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106602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84F7-E8C4-4364-9894-EB5E373B6B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C6D944-AF9C-4376-9567-675675C74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4CDD1D-856F-4249-BD02-AB4B8B24D2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71A680-14B0-4636-8ED6-5EA8A37E7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9A492E-641C-4284-BF3A-BFBCA16247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7F13CF-16BE-4E95-B1A6-7D8F205B444F}"/>
              </a:ext>
            </a:extLst>
          </p:cNvPr>
          <p:cNvSpPr>
            <a:spLocks noGrp="1"/>
          </p:cNvSpPr>
          <p:nvPr>
            <p:ph type="dt" sz="half" idx="10"/>
          </p:nvPr>
        </p:nvSpPr>
        <p:spPr/>
        <p:txBody>
          <a:bodyPr/>
          <a:lstStyle/>
          <a:p>
            <a:fld id="{D50D3DFB-1F48-4A8C-860D-40B1DCD71989}" type="datetime1">
              <a:rPr lang="en-US" smtClean="0"/>
              <a:t>9/20/2023</a:t>
            </a:fld>
            <a:endParaRPr lang="en-US"/>
          </a:p>
        </p:txBody>
      </p:sp>
      <p:sp>
        <p:nvSpPr>
          <p:cNvPr id="8" name="Footer Placeholder 7">
            <a:extLst>
              <a:ext uri="{FF2B5EF4-FFF2-40B4-BE49-F238E27FC236}">
                <a16:creationId xmlns:a16="http://schemas.microsoft.com/office/drawing/2014/main" id="{96D2584E-4CE1-4BA5-9F94-1FC883E8E7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014807-8A95-42D9-AC18-06A72181B606}"/>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304713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92932-6A89-444E-A6CC-CC61671E07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CD65E0-0963-4238-A236-DCF00C324C2D}"/>
              </a:ext>
            </a:extLst>
          </p:cNvPr>
          <p:cNvSpPr>
            <a:spLocks noGrp="1"/>
          </p:cNvSpPr>
          <p:nvPr>
            <p:ph type="dt" sz="half" idx="10"/>
          </p:nvPr>
        </p:nvSpPr>
        <p:spPr/>
        <p:txBody>
          <a:bodyPr/>
          <a:lstStyle/>
          <a:p>
            <a:fld id="{9AF4B548-C8D7-4A2D-8D18-A8B3B3BE06D6}" type="datetime1">
              <a:rPr lang="en-US" smtClean="0"/>
              <a:t>9/20/2023</a:t>
            </a:fld>
            <a:endParaRPr lang="en-US"/>
          </a:p>
        </p:txBody>
      </p:sp>
      <p:sp>
        <p:nvSpPr>
          <p:cNvPr id="4" name="Footer Placeholder 3">
            <a:extLst>
              <a:ext uri="{FF2B5EF4-FFF2-40B4-BE49-F238E27FC236}">
                <a16:creationId xmlns:a16="http://schemas.microsoft.com/office/drawing/2014/main" id="{24E617B1-3FA1-4896-B4CC-79A7D6DC52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18299-A76C-4FF3-9F01-4A060FD7E8FC}"/>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3577922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8672E-8DCA-4150-9B64-CF8463A04BE8}"/>
              </a:ext>
            </a:extLst>
          </p:cNvPr>
          <p:cNvSpPr>
            <a:spLocks noGrp="1"/>
          </p:cNvSpPr>
          <p:nvPr>
            <p:ph type="dt" sz="half" idx="10"/>
          </p:nvPr>
        </p:nvSpPr>
        <p:spPr/>
        <p:txBody>
          <a:bodyPr/>
          <a:lstStyle/>
          <a:p>
            <a:fld id="{1526E292-C92C-411A-813F-6063F427E86E}" type="datetime1">
              <a:rPr lang="en-US" smtClean="0"/>
              <a:t>9/20/2023</a:t>
            </a:fld>
            <a:endParaRPr lang="en-US"/>
          </a:p>
        </p:txBody>
      </p:sp>
      <p:sp>
        <p:nvSpPr>
          <p:cNvPr id="3" name="Footer Placeholder 2">
            <a:extLst>
              <a:ext uri="{FF2B5EF4-FFF2-40B4-BE49-F238E27FC236}">
                <a16:creationId xmlns:a16="http://schemas.microsoft.com/office/drawing/2014/main" id="{ED8658AA-1F0D-4816-A898-D071DDDEB6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6756CE-6ACB-4A98-8C14-9E925D7EFD57}"/>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3023016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35FCA-56BC-48EC-BE7F-179E43BF9A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C95304-89BE-473C-8F3F-94A13C8E09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921628-AF51-43E2-99A7-2ED0E924B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31D73-E059-4BE7-B40D-F18B8C965277}"/>
              </a:ext>
            </a:extLst>
          </p:cNvPr>
          <p:cNvSpPr>
            <a:spLocks noGrp="1"/>
          </p:cNvSpPr>
          <p:nvPr>
            <p:ph type="dt" sz="half" idx="10"/>
          </p:nvPr>
        </p:nvSpPr>
        <p:spPr/>
        <p:txBody>
          <a:bodyPr/>
          <a:lstStyle/>
          <a:p>
            <a:fld id="{34B3A75B-49E6-4DAC-A0D4-F83A7B062E71}" type="datetime1">
              <a:rPr lang="en-US" smtClean="0"/>
              <a:t>9/20/2023</a:t>
            </a:fld>
            <a:endParaRPr lang="en-US"/>
          </a:p>
        </p:txBody>
      </p:sp>
      <p:sp>
        <p:nvSpPr>
          <p:cNvPr id="6" name="Footer Placeholder 5">
            <a:extLst>
              <a:ext uri="{FF2B5EF4-FFF2-40B4-BE49-F238E27FC236}">
                <a16:creationId xmlns:a16="http://schemas.microsoft.com/office/drawing/2014/main" id="{BD0FE9DB-70AD-4274-A8B9-64AC62F2E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C972F-40B5-4676-9F73-EF8421AE911B}"/>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153268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5793-2DB7-4FE4-BB1B-101126432D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C6A4B2-011F-4C61-8D47-0850AC1B06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86D190-46E6-4CCB-A2D7-10C237088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F10B7-0734-4DFC-931C-45CBCA391AA6}"/>
              </a:ext>
            </a:extLst>
          </p:cNvPr>
          <p:cNvSpPr>
            <a:spLocks noGrp="1"/>
          </p:cNvSpPr>
          <p:nvPr>
            <p:ph type="dt" sz="half" idx="10"/>
          </p:nvPr>
        </p:nvSpPr>
        <p:spPr/>
        <p:txBody>
          <a:bodyPr/>
          <a:lstStyle/>
          <a:p>
            <a:fld id="{31E3D2D7-2FE2-4C59-B2A3-D983225D135F}" type="datetime1">
              <a:rPr lang="en-US" smtClean="0"/>
              <a:t>9/20/2023</a:t>
            </a:fld>
            <a:endParaRPr lang="en-US"/>
          </a:p>
        </p:txBody>
      </p:sp>
      <p:sp>
        <p:nvSpPr>
          <p:cNvPr id="6" name="Footer Placeholder 5">
            <a:extLst>
              <a:ext uri="{FF2B5EF4-FFF2-40B4-BE49-F238E27FC236}">
                <a16:creationId xmlns:a16="http://schemas.microsoft.com/office/drawing/2014/main" id="{6F607E7E-DF25-41A2-BDC1-98117CE4D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F31D1-C9AB-403B-87A5-FE510988AF2B}"/>
              </a:ext>
            </a:extLst>
          </p:cNvPr>
          <p:cNvSpPr>
            <a:spLocks noGrp="1"/>
          </p:cNvSpPr>
          <p:nvPr>
            <p:ph type="sldNum" sz="quarter" idx="12"/>
          </p:nvPr>
        </p:nvSpPr>
        <p:spPr/>
        <p:txBody>
          <a:bodyPr/>
          <a:lstStyle/>
          <a:p>
            <a:fld id="{4235393F-43BC-4DA1-95C5-42FF02D00EA6}" type="slidenum">
              <a:rPr lang="en-US" smtClean="0"/>
              <a:t>‹#›</a:t>
            </a:fld>
            <a:endParaRPr lang="en-US"/>
          </a:p>
        </p:txBody>
      </p:sp>
    </p:spTree>
    <p:extLst>
      <p:ext uri="{BB962C8B-B14F-4D97-AF65-F5344CB8AC3E}">
        <p14:creationId xmlns:p14="http://schemas.microsoft.com/office/powerpoint/2010/main" val="392038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9BC09-4FD2-4248-BB9C-85D2AD561F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D00984-B61E-4709-A860-FAD58DDED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1C95F-B33E-4AA0-BDF8-C28879949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C397C-B471-4805-A4F9-E70578D9A4CD}" type="datetime1">
              <a:rPr lang="en-US" smtClean="0"/>
              <a:t>9/20/2023</a:t>
            </a:fld>
            <a:endParaRPr lang="en-US"/>
          </a:p>
        </p:txBody>
      </p:sp>
      <p:sp>
        <p:nvSpPr>
          <p:cNvPr id="5" name="Footer Placeholder 4">
            <a:extLst>
              <a:ext uri="{FF2B5EF4-FFF2-40B4-BE49-F238E27FC236}">
                <a16:creationId xmlns:a16="http://schemas.microsoft.com/office/drawing/2014/main" id="{09935B5E-6F51-404C-9231-B3C2F6F3BB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3B71AD-2E00-4379-9FD7-C721BE306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5393F-43BC-4DA1-95C5-42FF02D00EA6}" type="slidenum">
              <a:rPr lang="en-US" smtClean="0"/>
              <a:t>‹#›</a:t>
            </a:fld>
            <a:endParaRPr lang="en-US"/>
          </a:p>
        </p:txBody>
      </p:sp>
    </p:spTree>
    <p:extLst>
      <p:ext uri="{BB962C8B-B14F-4D97-AF65-F5344CB8AC3E}">
        <p14:creationId xmlns:p14="http://schemas.microsoft.com/office/powerpoint/2010/main" val="2146203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Box 10">
            <a:extLst>
              <a:ext uri="{FF2B5EF4-FFF2-40B4-BE49-F238E27FC236}">
                <a16:creationId xmlns:a16="http://schemas.microsoft.com/office/drawing/2014/main" id="{110EE18F-610D-4230-BA82-4E5007401ADD}"/>
              </a:ext>
            </a:extLst>
          </p:cNvPr>
          <p:cNvSpPr txBox="1"/>
          <p:nvPr userDrawn="1"/>
        </p:nvSpPr>
        <p:spPr>
          <a:xfrm>
            <a:off x="8734570" y="6278857"/>
            <a:ext cx="2510557" cy="184666"/>
          </a:xfrm>
          <a:prstGeom prst="rect">
            <a:avLst/>
          </a:prstGeom>
          <a:noFill/>
        </p:spPr>
        <p:txBody>
          <a:bodyPr wrap="square" lIns="0" tIns="0" rIns="0" bIns="0" rtlCol="0">
            <a:noAutofit/>
          </a:bodyPr>
          <a:lstStyle/>
          <a:p>
            <a:pPr algn="r"/>
            <a:r>
              <a:rPr lang="en-US" sz="1200" noProof="0" dirty="0">
                <a:solidFill>
                  <a:schemeClr val="tx2"/>
                </a:solidFill>
                <a:latin typeface="+mj-lt"/>
              </a:rPr>
              <a:t>Your Logo or Name Here</a:t>
            </a:r>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1134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hf hd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www.w3schools.com/html/html_classes.as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slide" Target="slide5.xml"/><Relationship Id="rId18" Type="http://schemas.openxmlformats.org/officeDocument/2006/relationships/slide" Target="slide19.xml"/><Relationship Id="rId3" Type="http://schemas.openxmlformats.org/officeDocument/2006/relationships/image" Target="../media/image2.png"/><Relationship Id="rId7" Type="http://schemas.openxmlformats.org/officeDocument/2006/relationships/image" Target="../media/image11.png"/><Relationship Id="rId12" Type="http://schemas.openxmlformats.org/officeDocument/2006/relationships/slide" Target="slide4.xml"/><Relationship Id="rId17" Type="http://schemas.openxmlformats.org/officeDocument/2006/relationships/slide" Target="slide17.xml"/><Relationship Id="rId2" Type="http://schemas.openxmlformats.org/officeDocument/2006/relationships/notesSlide" Target="../notesSlides/notesSlide21.xml"/><Relationship Id="rId16" Type="http://schemas.openxmlformats.org/officeDocument/2006/relationships/slide" Target="slide14.xml"/><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slide" Target="slide8.xml"/><Relationship Id="rId10" Type="http://schemas.openxmlformats.org/officeDocument/2006/relationships/image" Target="../media/image14.png"/><Relationship Id="rId19" Type="http://schemas.openxmlformats.org/officeDocument/2006/relationships/slide" Target="slide20.xml"/><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slide" Target="slide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59089BD-A05A-4E28-AFD9-50A72EA81166}"/>
              </a:ext>
            </a:extLst>
          </p:cNvPr>
          <p:cNvPicPr>
            <a:picLocks noChangeAspect="1"/>
          </p:cNvPicPr>
          <p:nvPr/>
        </p:nvPicPr>
        <p:blipFill>
          <a:blip r:embed="rId4"/>
          <a:srcRect/>
          <a:stretch/>
        </p:blipFill>
        <p:spPr>
          <a:xfrm>
            <a:off x="293100" y="4723178"/>
            <a:ext cx="3428000" cy="3428000"/>
          </a:xfrm>
          <a:prstGeom prst="rect">
            <a:avLst/>
          </a:prstGeom>
        </p:spPr>
      </p:pic>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a:xfrm>
            <a:off x="0" y="3073399"/>
            <a:ext cx="6840000" cy="1946443"/>
          </a:xfrm>
          <a:solidFill>
            <a:schemeClr val="accent3">
              <a:lumMod val="60000"/>
              <a:lumOff val="40000"/>
              <a:alpha val="85000"/>
            </a:schemeClr>
          </a:solidFill>
        </p:spPr>
        <p:txBody>
          <a:bodyPr/>
          <a:lstStyle/>
          <a:p>
            <a:pPr>
              <a:lnSpc>
                <a:spcPct val="100000"/>
              </a:lnSpc>
            </a:pPr>
            <a:r>
              <a:rPr lang="en-US" sz="5400" b="1" dirty="0">
                <a:solidFill>
                  <a:schemeClr val="accent3">
                    <a:lumMod val="75000"/>
                  </a:schemeClr>
                </a:solidFill>
              </a:rPr>
              <a:t>Introduction to</a:t>
            </a:r>
          </a:p>
          <a:p>
            <a:pPr>
              <a:lnSpc>
                <a:spcPct val="100000"/>
              </a:lnSpc>
            </a:pPr>
            <a:r>
              <a:rPr lang="en-US" sz="5400" b="1" dirty="0">
                <a:solidFill>
                  <a:schemeClr val="accent3">
                    <a:lumMod val="75000"/>
                  </a:schemeClr>
                </a:solidFill>
              </a:rPr>
              <a:t>the HTML5</a:t>
            </a:r>
          </a:p>
        </p:txBody>
      </p:sp>
      <p:sp>
        <p:nvSpPr>
          <p:cNvPr id="11" name="Title 1">
            <a:extLst>
              <a:ext uri="{FF2B5EF4-FFF2-40B4-BE49-F238E27FC236}">
                <a16:creationId xmlns:a16="http://schemas.microsoft.com/office/drawing/2014/main" id="{C751609A-8ADF-48F8-B39E-67B6507B7D59}"/>
              </a:ext>
            </a:extLst>
          </p:cNvPr>
          <p:cNvSpPr txBox="1">
            <a:spLocks/>
          </p:cNvSpPr>
          <p:nvPr/>
        </p:nvSpPr>
        <p:spPr>
          <a:xfrm>
            <a:off x="1" y="2209798"/>
            <a:ext cx="6839999" cy="863601"/>
          </a:xfrm>
          <a:prstGeom prst="rect">
            <a:avLst/>
          </a:prstGeom>
          <a:solidFill>
            <a:schemeClr val="accent3">
              <a:lumMod val="50000"/>
              <a:alpha val="8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Session </a:t>
            </a:r>
            <a:r>
              <a:rPr kumimoji="0" lang="en-US" sz="4200" b="0" i="0" u="none" strike="noStrike" kern="1200" cap="none" spc="-150" normalizeH="0" baseline="0" noProof="0">
                <a:ln>
                  <a:noFill/>
                </a:ln>
                <a:solidFill>
                  <a:schemeClr val="accent3">
                    <a:lumMod val="60000"/>
                    <a:lumOff val="40000"/>
                  </a:schemeClr>
                </a:solidFill>
                <a:effectLst/>
                <a:uLnTx/>
                <a:uFillTx/>
                <a:latin typeface="Rockwell"/>
                <a:ea typeface="+mj-ea"/>
                <a:cs typeface="+mj-cs"/>
              </a:rPr>
              <a:t>- 02</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sp>
        <p:nvSpPr>
          <p:cNvPr id="9" name="Footer Placeholder 41">
            <a:extLst>
              <a:ext uri="{FF2B5EF4-FFF2-40B4-BE49-F238E27FC236}">
                <a16:creationId xmlns:a16="http://schemas.microsoft.com/office/drawing/2014/main" id="{B2171B61-A5B0-4ABE-8B86-65CE697C144B}"/>
              </a:ext>
            </a:extLst>
          </p:cNvPr>
          <p:cNvSpPr txBox="1">
            <a:spLocks/>
          </p:cNvSpPr>
          <p:nvPr/>
        </p:nvSpPr>
        <p:spPr>
          <a:xfrm>
            <a:off x="7542173" y="6383236"/>
            <a:ext cx="4114800" cy="365125"/>
          </a:xfrm>
          <a:prstGeom prst="rect">
            <a:avLst/>
          </a:prstGeom>
          <a:solidFill>
            <a:schemeClr val="accent3">
              <a:lumMod val="50000"/>
              <a:alpha val="62000"/>
            </a:schemeClr>
          </a:solidFill>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bg1"/>
                </a:solidFill>
                <a:latin typeface="Calibri" panose="020F0502020204030204"/>
              </a:rPr>
              <a:t>Prepared by: Sir Muhammad Hamza</a:t>
            </a:r>
          </a:p>
        </p:txBody>
      </p:sp>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smtClean="0">
                <a:solidFill>
                  <a:prstClr val="black">
                    <a:tint val="75000"/>
                  </a:prstClr>
                </a:solidFill>
                <a:latin typeface="Calibri" panose="020F0502020204030204"/>
              </a:rPr>
              <a:pPr/>
              <a:t>1</a:t>
            </a:fld>
            <a:endParaRPr lang="en-US" sz="1600" dirty="0">
              <a:solidFill>
                <a:prstClr val="black">
                  <a:tint val="75000"/>
                </a:prstClr>
              </a:solidFill>
              <a:latin typeface="Calibri" panose="020F0502020204030204"/>
            </a:endParaRPr>
          </a:p>
        </p:txBody>
      </p:sp>
    </p:spTree>
    <p:extLst>
      <p:ext uri="{BB962C8B-B14F-4D97-AF65-F5344CB8AC3E}">
        <p14:creationId xmlns:p14="http://schemas.microsoft.com/office/powerpoint/2010/main" val="1709179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10</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Title 1">
            <a:extLst>
              <a:ext uri="{FF2B5EF4-FFF2-40B4-BE49-F238E27FC236}">
                <a16:creationId xmlns:a16="http://schemas.microsoft.com/office/drawing/2014/main" id="{37490BC1-26D2-44CA-87EA-46DD3636D2FA}"/>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Tags</a:t>
            </a:r>
            <a:r>
              <a:rPr lang="en-US" dirty="0">
                <a:solidFill>
                  <a:schemeClr val="accent3">
                    <a:lumMod val="60000"/>
                    <a:lumOff val="40000"/>
                  </a:schemeClr>
                </a:solidFill>
              </a:rPr>
              <a:t> 6-9</a:t>
            </a:r>
            <a:endPar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pSp>
        <p:nvGrpSpPr>
          <p:cNvPr id="7" name="Group 6">
            <a:extLst>
              <a:ext uri="{FF2B5EF4-FFF2-40B4-BE49-F238E27FC236}">
                <a16:creationId xmlns:a16="http://schemas.microsoft.com/office/drawing/2014/main" id="{09598026-64EC-4E64-A5D2-CA6A5A4CC8AB}"/>
              </a:ext>
            </a:extLst>
          </p:cNvPr>
          <p:cNvGrpSpPr/>
          <p:nvPr/>
        </p:nvGrpSpPr>
        <p:grpSpPr>
          <a:xfrm>
            <a:off x="290405" y="1257300"/>
            <a:ext cx="5800800" cy="4922878"/>
            <a:chOff x="290405" y="1257300"/>
            <a:chExt cx="5800800" cy="4922878"/>
          </a:xfrm>
        </p:grpSpPr>
        <p:sp>
          <p:nvSpPr>
            <p:cNvPr id="8" name="Subtitle 6">
              <a:extLst>
                <a:ext uri="{FF2B5EF4-FFF2-40B4-BE49-F238E27FC236}">
                  <a16:creationId xmlns:a16="http://schemas.microsoft.com/office/drawing/2014/main" id="{7D474B3C-EC39-4FDF-A874-7333C17EB5F0}"/>
                </a:ext>
              </a:extLst>
            </p:cNvPr>
            <p:cNvSpPr txBox="1">
              <a:spLocks/>
            </p:cNvSpPr>
            <p:nvPr/>
          </p:nvSpPr>
          <p:spPr>
            <a:xfrm>
              <a:off x="290405" y="2120901"/>
              <a:ext cx="5800800" cy="4059277"/>
            </a:xfrm>
            <a:prstGeom prst="rect">
              <a:avLst/>
            </a:prstGeom>
            <a:solidFill>
              <a:schemeClr val="accent3">
                <a:lumMod val="60000"/>
                <a:lumOff val="40000"/>
                <a:alpha val="85000"/>
              </a:schemeClr>
            </a:solidFill>
          </p:spPr>
          <p:txBody>
            <a:bodyPr vert="horz" lIns="432000" tIns="9144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600" b="1" dirty="0">
                  <a:solidFill>
                    <a:schemeClr val="accent3">
                      <a:lumMod val="75000"/>
                    </a:schemeClr>
                  </a:solidFill>
                </a:rPr>
                <a:t>The meta tag is used for displaying information about the data. </a:t>
              </a:r>
            </a:p>
            <a:p>
              <a:pPr>
                <a:lnSpc>
                  <a:spcPct val="100000"/>
                </a:lnSpc>
              </a:pPr>
              <a:r>
                <a:rPr lang="en-US" sz="1600" b="1" dirty="0">
                  <a:solidFill>
                    <a:schemeClr val="accent3">
                      <a:lumMod val="75000"/>
                    </a:schemeClr>
                  </a:solidFill>
                </a:rPr>
                <a:t>In HTML5, the content meta tag which was used for specifying the charset or character encoding has been simplified. </a:t>
              </a:r>
            </a:p>
            <a:p>
              <a:pPr>
                <a:lnSpc>
                  <a:spcPct val="100000"/>
                </a:lnSpc>
              </a:pPr>
              <a:r>
                <a:rPr lang="en-US" sz="1600" b="1" dirty="0">
                  <a:solidFill>
                    <a:schemeClr val="accent3">
                      <a:lumMod val="75000"/>
                    </a:schemeClr>
                  </a:solidFill>
                </a:rPr>
                <a:t>The new </a:t>
              </a:r>
              <a:r>
                <a:rPr lang="en-US" sz="1600" b="1" dirty="0"/>
                <a:t>&lt;meta&gt;</a:t>
              </a:r>
              <a:r>
                <a:rPr lang="en-US" sz="1600" b="1" dirty="0">
                  <a:solidFill>
                    <a:schemeClr val="accent3">
                      <a:lumMod val="75000"/>
                    </a:schemeClr>
                  </a:solidFill>
                </a:rPr>
                <a:t> tag is as follows: </a:t>
              </a:r>
            </a:p>
            <a:p>
              <a:pPr>
                <a:lnSpc>
                  <a:spcPct val="100000"/>
                </a:lnSpc>
              </a:pPr>
              <a:r>
                <a:rPr lang="en-US" sz="1600" b="1" dirty="0"/>
                <a:t>&lt;meta charset="utf-8" /&gt;</a:t>
              </a:r>
              <a:r>
                <a:rPr lang="en-US" sz="1600" b="1" dirty="0">
                  <a:solidFill>
                    <a:schemeClr val="accent3">
                      <a:lumMod val="75000"/>
                    </a:schemeClr>
                  </a:solidFill>
                </a:rPr>
                <a:t> </a:t>
              </a:r>
            </a:p>
            <a:p>
              <a:pPr>
                <a:lnSpc>
                  <a:spcPct val="100000"/>
                </a:lnSpc>
              </a:pPr>
              <a:r>
                <a:rPr lang="en-US" sz="1600" b="1" dirty="0">
                  <a:solidFill>
                    <a:schemeClr val="accent3">
                      <a:lumMod val="75000"/>
                    </a:schemeClr>
                  </a:solidFill>
                </a:rPr>
                <a:t>UTF-8 is the most commonly used character coding that supports many alphabets. There are several other attributes associated with the meta tag that can be used to declare general information about the page.</a:t>
              </a:r>
            </a:p>
            <a:p>
              <a:pPr>
                <a:lnSpc>
                  <a:spcPct val="100000"/>
                </a:lnSpc>
              </a:pPr>
              <a:r>
                <a:rPr lang="en-US" sz="1600" b="1" dirty="0">
                  <a:solidFill>
                    <a:schemeClr val="accent3">
                      <a:lumMod val="75000"/>
                    </a:schemeClr>
                  </a:solidFill>
                </a:rPr>
                <a:t>This information is not displayed in the browser.</a:t>
              </a:r>
            </a:p>
            <a:p>
              <a:pPr>
                <a:lnSpc>
                  <a:spcPct val="100000"/>
                </a:lnSpc>
              </a:pPr>
              <a:r>
                <a:rPr lang="en-US" sz="1600" b="1" dirty="0">
                  <a:solidFill>
                    <a:schemeClr val="accent3">
                      <a:lumMod val="75000"/>
                    </a:schemeClr>
                  </a:solidFill>
                </a:rPr>
                <a:t>Meta tags provide search engines, browsers, and Web services with the information that is required to preview or acquire a summary of the relevant data of your document. A </a:t>
              </a:r>
            </a:p>
          </p:txBody>
        </p:sp>
        <p:sp>
          <p:nvSpPr>
            <p:cNvPr id="9" name="Title 1">
              <a:extLst>
                <a:ext uri="{FF2B5EF4-FFF2-40B4-BE49-F238E27FC236}">
                  <a16:creationId xmlns:a16="http://schemas.microsoft.com/office/drawing/2014/main" id="{454AF604-C073-41B5-8301-1AE6D745825B}"/>
                </a:ext>
              </a:extLst>
            </p:cNvPr>
            <p:cNvSpPr txBox="1">
              <a:spLocks/>
            </p:cNvSpPr>
            <p:nvPr/>
          </p:nvSpPr>
          <p:spPr>
            <a:xfrm>
              <a:off x="290406" y="1257300"/>
              <a:ext cx="5800799"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META</a:t>
              </a:r>
            </a:p>
          </p:txBody>
        </p:sp>
      </p:grpSp>
      <p:pic>
        <p:nvPicPr>
          <p:cNvPr id="11" name="Picture 10">
            <a:extLst>
              <a:ext uri="{FF2B5EF4-FFF2-40B4-BE49-F238E27FC236}">
                <a16:creationId xmlns:a16="http://schemas.microsoft.com/office/drawing/2014/main" id="{F31E410E-219C-43AE-A9E4-A10110A0B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1205" y="1257300"/>
            <a:ext cx="5838253" cy="4922878"/>
          </a:xfrm>
          <a:prstGeom prst="rect">
            <a:avLst/>
          </a:prstGeom>
        </p:spPr>
      </p:pic>
      <p:grpSp>
        <p:nvGrpSpPr>
          <p:cNvPr id="15" name="Group 14">
            <a:extLst>
              <a:ext uri="{FF2B5EF4-FFF2-40B4-BE49-F238E27FC236}">
                <a16:creationId xmlns:a16="http://schemas.microsoft.com/office/drawing/2014/main" id="{CC1BC9E9-EAAB-445D-893B-C835399EFE2A}"/>
              </a:ext>
            </a:extLst>
          </p:cNvPr>
          <p:cNvGrpSpPr/>
          <p:nvPr/>
        </p:nvGrpSpPr>
        <p:grpSpPr>
          <a:xfrm>
            <a:off x="8202566" y="1885953"/>
            <a:ext cx="3532233" cy="469895"/>
            <a:chOff x="7465967" y="1428752"/>
            <a:chExt cx="3015050" cy="469895"/>
          </a:xfrm>
        </p:grpSpPr>
        <p:cxnSp>
          <p:nvCxnSpPr>
            <p:cNvPr id="16" name="Straight Arrow Connector 15">
              <a:extLst>
                <a:ext uri="{FF2B5EF4-FFF2-40B4-BE49-F238E27FC236}">
                  <a16:creationId xmlns:a16="http://schemas.microsoft.com/office/drawing/2014/main" id="{DA7AFF8E-03E4-479D-A4D4-FA9011F5FDCE}"/>
                </a:ext>
              </a:extLst>
            </p:cNvPr>
            <p:cNvCxnSpPr>
              <a:cxnSpLocks/>
            </p:cNvCxnSpPr>
            <p:nvPr/>
          </p:nvCxnSpPr>
          <p:spPr>
            <a:xfrm flipH="1">
              <a:off x="7465967" y="1625600"/>
              <a:ext cx="452995"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71560E6-AF63-44D2-8B99-6587BE3955EE}"/>
                </a:ext>
              </a:extLst>
            </p:cNvPr>
            <p:cNvSpPr txBox="1"/>
            <p:nvPr/>
          </p:nvSpPr>
          <p:spPr>
            <a:xfrm>
              <a:off x="8013219" y="1428752"/>
              <a:ext cx="2467798" cy="469895"/>
            </a:xfrm>
            <a:prstGeom prst="rect">
              <a:avLst/>
            </a:prstGeom>
            <a:noFill/>
          </p:spPr>
          <p:txBody>
            <a:bodyPr wrap="none" lIns="0" tIns="0" rIns="0" bIns="0" rtlCol="0">
              <a:noAutofit/>
            </a:bodyPr>
            <a:lstStyle/>
            <a:p>
              <a:r>
                <a:rPr lang="en-US" sz="2400" b="1" dirty="0">
                  <a:solidFill>
                    <a:schemeClr val="accent3">
                      <a:lumMod val="60000"/>
                      <a:lumOff val="40000"/>
                    </a:schemeClr>
                  </a:solidFill>
                </a:rPr>
                <a:t>SELF CLOSING TAG</a:t>
              </a:r>
            </a:p>
            <a:p>
              <a:pPr algn="l"/>
              <a:endParaRPr lang="en-US" sz="2400" b="1" dirty="0">
                <a:solidFill>
                  <a:schemeClr val="accent3">
                    <a:lumMod val="60000"/>
                    <a:lumOff val="40000"/>
                  </a:schemeClr>
                </a:solidFill>
                <a:latin typeface="+mn-lt"/>
              </a:endParaRPr>
            </a:p>
          </p:txBody>
        </p:sp>
      </p:grpSp>
    </p:spTree>
    <p:extLst>
      <p:ext uri="{BB962C8B-B14F-4D97-AF65-F5344CB8AC3E}">
        <p14:creationId xmlns:p14="http://schemas.microsoft.com/office/powerpoint/2010/main" val="182434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11</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Title 1">
            <a:extLst>
              <a:ext uri="{FF2B5EF4-FFF2-40B4-BE49-F238E27FC236}">
                <a16:creationId xmlns:a16="http://schemas.microsoft.com/office/drawing/2014/main" id="{1D498896-3CFB-4A5E-9908-C6654F012127}"/>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a:t>
            </a:r>
            <a:r>
              <a:rPr lang="en-US" dirty="0">
                <a:solidFill>
                  <a:schemeClr val="accent3">
                    <a:lumMod val="60000"/>
                    <a:lumOff val="40000"/>
                  </a:schemeClr>
                </a:solidFill>
              </a:rPr>
              <a:t>Tags 7-9</a:t>
            </a:r>
            <a:endPar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pSp>
        <p:nvGrpSpPr>
          <p:cNvPr id="7" name="Group 6">
            <a:extLst>
              <a:ext uri="{FF2B5EF4-FFF2-40B4-BE49-F238E27FC236}">
                <a16:creationId xmlns:a16="http://schemas.microsoft.com/office/drawing/2014/main" id="{684B6BF7-EE3A-4CA6-9EEA-08AF6081CAFD}"/>
              </a:ext>
            </a:extLst>
          </p:cNvPr>
          <p:cNvGrpSpPr/>
          <p:nvPr/>
        </p:nvGrpSpPr>
        <p:grpSpPr>
          <a:xfrm>
            <a:off x="290405" y="1257300"/>
            <a:ext cx="5800800" cy="4922878"/>
            <a:chOff x="290405" y="1257300"/>
            <a:chExt cx="5800800" cy="4922878"/>
          </a:xfrm>
        </p:grpSpPr>
        <p:sp>
          <p:nvSpPr>
            <p:cNvPr id="8" name="Subtitle 6">
              <a:extLst>
                <a:ext uri="{FF2B5EF4-FFF2-40B4-BE49-F238E27FC236}">
                  <a16:creationId xmlns:a16="http://schemas.microsoft.com/office/drawing/2014/main" id="{E58F5469-6E49-46FB-9FAF-98DDD5080A2C}"/>
                </a:ext>
              </a:extLst>
            </p:cNvPr>
            <p:cNvSpPr txBox="1">
              <a:spLocks/>
            </p:cNvSpPr>
            <p:nvPr/>
          </p:nvSpPr>
          <p:spPr>
            <a:xfrm>
              <a:off x="290405" y="2120901"/>
              <a:ext cx="5800800" cy="4059277"/>
            </a:xfrm>
            <a:prstGeom prst="rect">
              <a:avLst/>
            </a:prstGeom>
            <a:solidFill>
              <a:schemeClr val="accent3">
                <a:lumMod val="60000"/>
                <a:lumOff val="40000"/>
                <a:alpha val="85000"/>
              </a:schemeClr>
            </a:solidFill>
          </p:spPr>
          <p:txBody>
            <a:bodyPr vert="horz" lIns="432000" tIns="9144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600" b="1" dirty="0">
                  <a:solidFill>
                    <a:schemeClr val="accent3">
                      <a:lumMod val="75000"/>
                    </a:schemeClr>
                  </a:solidFill>
                </a:rPr>
                <a:t>The </a:t>
              </a:r>
              <a:r>
                <a:rPr lang="en-US" sz="1600" b="1" dirty="0"/>
                <a:t>&lt;link&gt; </a:t>
              </a:r>
              <a:r>
                <a:rPr lang="en-US" sz="1600" b="1" dirty="0">
                  <a:solidFill>
                    <a:schemeClr val="accent3">
                      <a:lumMod val="75000"/>
                    </a:schemeClr>
                  </a:solidFill>
                </a:rPr>
                <a:t>tag is used to define the association between a document and an external resource. </a:t>
              </a:r>
            </a:p>
            <a:p>
              <a:pPr>
                <a:lnSpc>
                  <a:spcPct val="100000"/>
                </a:lnSpc>
              </a:pPr>
              <a:endParaRPr lang="en-US" sz="1600" b="1" dirty="0">
                <a:solidFill>
                  <a:schemeClr val="accent3">
                    <a:lumMod val="75000"/>
                  </a:schemeClr>
                </a:solidFill>
              </a:endParaRPr>
            </a:p>
            <a:p>
              <a:pPr>
                <a:lnSpc>
                  <a:spcPct val="100000"/>
                </a:lnSpc>
              </a:pPr>
              <a:r>
                <a:rPr lang="en-US" sz="1600" b="1" dirty="0">
                  <a:solidFill>
                    <a:schemeClr val="accent3">
                      <a:lumMod val="75000"/>
                    </a:schemeClr>
                  </a:solidFill>
                </a:rPr>
                <a:t>It is used to link style sheets. Its type attribute is used to specify the type of link such as ‘text/css' which points out to a style sheet. </a:t>
              </a:r>
            </a:p>
            <a:p>
              <a:pPr>
                <a:lnSpc>
                  <a:spcPct val="100000"/>
                </a:lnSpc>
              </a:pPr>
              <a:r>
                <a:rPr lang="en-US" sz="1600" b="1" dirty="0"/>
                <a:t>&lt;link type="text/css" rel="stylesheet" href=“style.css"&gt; </a:t>
              </a:r>
            </a:p>
            <a:p>
              <a:pPr>
                <a:lnSpc>
                  <a:spcPct val="100000"/>
                </a:lnSpc>
              </a:pPr>
              <a:endParaRPr lang="en-US" sz="1600" b="1" dirty="0">
                <a:solidFill>
                  <a:schemeClr val="accent3">
                    <a:lumMod val="75000"/>
                  </a:schemeClr>
                </a:solidFill>
              </a:endParaRPr>
            </a:p>
            <a:p>
              <a:pPr>
                <a:lnSpc>
                  <a:spcPct val="100000"/>
                </a:lnSpc>
              </a:pPr>
              <a:r>
                <a:rPr lang="en-US" sz="1600" b="1" dirty="0">
                  <a:solidFill>
                    <a:schemeClr val="accent3">
                      <a:lumMod val="75000"/>
                    </a:schemeClr>
                  </a:solidFill>
                </a:rPr>
                <a:t>The type attribute is not included in HTML5. </a:t>
              </a:r>
            </a:p>
            <a:p>
              <a:pPr>
                <a:lnSpc>
                  <a:spcPct val="100000"/>
                </a:lnSpc>
              </a:pPr>
              <a:r>
                <a:rPr lang="en-US" sz="1600" b="1" dirty="0">
                  <a:solidFill>
                    <a:schemeClr val="accent3">
                      <a:lumMod val="75000"/>
                    </a:schemeClr>
                  </a:solidFill>
                </a:rPr>
                <a:t>The reason is that CSS has been declared as the default and standard style for HTML5. So, the new link is as follows: </a:t>
              </a:r>
            </a:p>
            <a:p>
              <a:pPr>
                <a:lnSpc>
                  <a:spcPct val="100000"/>
                </a:lnSpc>
              </a:pPr>
              <a:r>
                <a:rPr lang="en-US" sz="1600" b="1" dirty="0"/>
                <a:t>&lt;link rel="stylesheet" href=“style.css"&gt; </a:t>
              </a:r>
            </a:p>
          </p:txBody>
        </p:sp>
        <p:sp>
          <p:nvSpPr>
            <p:cNvPr id="9" name="Title 1">
              <a:extLst>
                <a:ext uri="{FF2B5EF4-FFF2-40B4-BE49-F238E27FC236}">
                  <a16:creationId xmlns:a16="http://schemas.microsoft.com/office/drawing/2014/main" id="{CE043312-3AB7-4310-A563-629379235162}"/>
                </a:ext>
              </a:extLst>
            </p:cNvPr>
            <p:cNvSpPr txBox="1">
              <a:spLocks/>
            </p:cNvSpPr>
            <p:nvPr/>
          </p:nvSpPr>
          <p:spPr>
            <a:xfrm>
              <a:off x="290406" y="1257300"/>
              <a:ext cx="5800799"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LINK</a:t>
              </a:r>
            </a:p>
          </p:txBody>
        </p:sp>
      </p:grpSp>
      <p:pic>
        <p:nvPicPr>
          <p:cNvPr id="11" name="Picture 10">
            <a:extLst>
              <a:ext uri="{FF2B5EF4-FFF2-40B4-BE49-F238E27FC236}">
                <a16:creationId xmlns:a16="http://schemas.microsoft.com/office/drawing/2014/main" id="{D9DE3581-9CB4-4022-B87A-6C9BEA4C8DA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28658" y="1257301"/>
            <a:ext cx="5838253" cy="4922878"/>
          </a:xfrm>
          <a:prstGeom prst="rect">
            <a:avLst/>
          </a:prstGeom>
        </p:spPr>
      </p:pic>
      <p:grpSp>
        <p:nvGrpSpPr>
          <p:cNvPr id="15" name="Group 14">
            <a:extLst>
              <a:ext uri="{FF2B5EF4-FFF2-40B4-BE49-F238E27FC236}">
                <a16:creationId xmlns:a16="http://schemas.microsoft.com/office/drawing/2014/main" id="{B6EE696E-D37A-48D5-91EF-180E13E99D08}"/>
              </a:ext>
            </a:extLst>
          </p:cNvPr>
          <p:cNvGrpSpPr/>
          <p:nvPr/>
        </p:nvGrpSpPr>
        <p:grpSpPr>
          <a:xfrm>
            <a:off x="9639481" y="2973116"/>
            <a:ext cx="2374720" cy="469895"/>
            <a:chOff x="7465967" y="1494068"/>
            <a:chExt cx="2987174" cy="469895"/>
          </a:xfrm>
        </p:grpSpPr>
        <p:cxnSp>
          <p:nvCxnSpPr>
            <p:cNvPr id="16" name="Straight Arrow Connector 15">
              <a:extLst>
                <a:ext uri="{FF2B5EF4-FFF2-40B4-BE49-F238E27FC236}">
                  <a16:creationId xmlns:a16="http://schemas.microsoft.com/office/drawing/2014/main" id="{4F2EC424-36EE-446E-B666-05AD0B28A8E1}"/>
                </a:ext>
              </a:extLst>
            </p:cNvPr>
            <p:cNvCxnSpPr>
              <a:cxnSpLocks/>
            </p:cNvCxnSpPr>
            <p:nvPr/>
          </p:nvCxnSpPr>
          <p:spPr>
            <a:xfrm flipH="1">
              <a:off x="7465967" y="1625600"/>
              <a:ext cx="452995"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B85D2D6-C975-4539-9595-3AE952BBD9D0}"/>
                </a:ext>
              </a:extLst>
            </p:cNvPr>
            <p:cNvSpPr txBox="1"/>
            <p:nvPr/>
          </p:nvSpPr>
          <p:spPr>
            <a:xfrm>
              <a:off x="7985343" y="1494068"/>
              <a:ext cx="2467798" cy="469895"/>
            </a:xfrm>
            <a:prstGeom prst="rect">
              <a:avLst/>
            </a:prstGeom>
            <a:noFill/>
          </p:spPr>
          <p:txBody>
            <a:bodyPr wrap="none" lIns="0" tIns="0" rIns="0" bIns="0" rtlCol="0">
              <a:noAutofit/>
            </a:bodyPr>
            <a:lstStyle/>
            <a:p>
              <a:r>
                <a:rPr lang="en-US" b="1" dirty="0">
                  <a:solidFill>
                    <a:schemeClr val="accent3">
                      <a:lumMod val="60000"/>
                      <a:lumOff val="40000"/>
                    </a:schemeClr>
                  </a:solidFill>
                </a:rPr>
                <a:t>SELF CLOSING TAG</a:t>
              </a:r>
            </a:p>
            <a:p>
              <a:pPr algn="l"/>
              <a:endParaRPr lang="en-US" b="1" dirty="0">
                <a:solidFill>
                  <a:schemeClr val="accent3">
                    <a:lumMod val="60000"/>
                    <a:lumOff val="40000"/>
                  </a:schemeClr>
                </a:solidFill>
                <a:latin typeface="+mn-lt"/>
              </a:endParaRPr>
            </a:p>
          </p:txBody>
        </p:sp>
      </p:grpSp>
    </p:spTree>
    <p:extLst>
      <p:ext uri="{BB962C8B-B14F-4D97-AF65-F5344CB8AC3E}">
        <p14:creationId xmlns:p14="http://schemas.microsoft.com/office/powerpoint/2010/main" val="331202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12</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Title 1">
            <a:extLst>
              <a:ext uri="{FF2B5EF4-FFF2-40B4-BE49-F238E27FC236}">
                <a16:creationId xmlns:a16="http://schemas.microsoft.com/office/drawing/2014/main" id="{470322CF-2146-4FF9-A1EB-D9FE5F4E6DD4}"/>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a:t>
            </a:r>
            <a:r>
              <a:rPr lang="en-US" dirty="0">
                <a:solidFill>
                  <a:schemeClr val="accent3">
                    <a:lumMod val="60000"/>
                    <a:lumOff val="40000"/>
                  </a:schemeClr>
                </a:solidFill>
              </a:rPr>
              <a:t>Tags 8-9</a:t>
            </a:r>
            <a:endPar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pSp>
        <p:nvGrpSpPr>
          <p:cNvPr id="7" name="Group 6">
            <a:extLst>
              <a:ext uri="{FF2B5EF4-FFF2-40B4-BE49-F238E27FC236}">
                <a16:creationId xmlns:a16="http://schemas.microsoft.com/office/drawing/2014/main" id="{541CB80F-7964-427C-A736-615D1372C224}"/>
              </a:ext>
            </a:extLst>
          </p:cNvPr>
          <p:cNvGrpSpPr/>
          <p:nvPr/>
        </p:nvGrpSpPr>
        <p:grpSpPr>
          <a:xfrm>
            <a:off x="290405" y="1257300"/>
            <a:ext cx="5800800" cy="4922878"/>
            <a:chOff x="290405" y="1257300"/>
            <a:chExt cx="5800800" cy="4922878"/>
          </a:xfrm>
        </p:grpSpPr>
        <p:sp>
          <p:nvSpPr>
            <p:cNvPr id="8" name="Subtitle 6">
              <a:extLst>
                <a:ext uri="{FF2B5EF4-FFF2-40B4-BE49-F238E27FC236}">
                  <a16:creationId xmlns:a16="http://schemas.microsoft.com/office/drawing/2014/main" id="{E3296025-1ECA-494C-8B2D-56C805E3A19F}"/>
                </a:ext>
              </a:extLst>
            </p:cNvPr>
            <p:cNvSpPr txBox="1">
              <a:spLocks/>
            </p:cNvSpPr>
            <p:nvPr/>
          </p:nvSpPr>
          <p:spPr>
            <a:xfrm>
              <a:off x="290405" y="2120901"/>
              <a:ext cx="5800800" cy="4059277"/>
            </a:xfrm>
            <a:prstGeom prst="rect">
              <a:avLst/>
            </a:prstGeom>
            <a:solidFill>
              <a:schemeClr val="accent3">
                <a:lumMod val="60000"/>
                <a:lumOff val="40000"/>
                <a:alpha val="85000"/>
              </a:schemeClr>
            </a:solidFill>
          </p:spPr>
          <p:txBody>
            <a:bodyPr vert="horz" lIns="432000" tIns="9144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3200" b="1" dirty="0">
                  <a:solidFill>
                    <a:schemeClr val="accent3">
                      <a:lumMod val="75000"/>
                    </a:schemeClr>
                  </a:solidFill>
                </a:rPr>
                <a:t>With HTML5, JavaScript is now the standard and default scripting language.</a:t>
              </a:r>
            </a:p>
            <a:p>
              <a:pPr>
                <a:lnSpc>
                  <a:spcPct val="100000"/>
                </a:lnSpc>
              </a:pPr>
              <a:endParaRPr lang="en-US" sz="3200" b="1" dirty="0">
                <a:solidFill>
                  <a:schemeClr val="accent3">
                    <a:lumMod val="75000"/>
                  </a:schemeClr>
                </a:solidFill>
              </a:endParaRPr>
            </a:p>
            <a:p>
              <a:pPr>
                <a:lnSpc>
                  <a:spcPct val="100000"/>
                </a:lnSpc>
              </a:pPr>
              <a:r>
                <a:rPr lang="en-US" sz="3200" b="1" dirty="0">
                  <a:solidFill>
                    <a:schemeClr val="accent3">
                      <a:lumMod val="75000"/>
                    </a:schemeClr>
                  </a:solidFill>
                </a:rPr>
                <a:t>The type attribute tag can be removed from the script tags.</a:t>
              </a:r>
            </a:p>
          </p:txBody>
        </p:sp>
        <p:sp>
          <p:nvSpPr>
            <p:cNvPr id="9" name="Title 1">
              <a:extLst>
                <a:ext uri="{FF2B5EF4-FFF2-40B4-BE49-F238E27FC236}">
                  <a16:creationId xmlns:a16="http://schemas.microsoft.com/office/drawing/2014/main" id="{164E666B-6C4F-4639-A15D-6830992AF4B0}"/>
                </a:ext>
              </a:extLst>
            </p:cNvPr>
            <p:cNvSpPr txBox="1">
              <a:spLocks/>
            </p:cNvSpPr>
            <p:nvPr/>
          </p:nvSpPr>
          <p:spPr>
            <a:xfrm>
              <a:off x="290406" y="1257300"/>
              <a:ext cx="5800799"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SCRIPT</a:t>
              </a:r>
            </a:p>
          </p:txBody>
        </p:sp>
      </p:grpSp>
      <p:pic>
        <p:nvPicPr>
          <p:cNvPr id="11" name="Picture 10">
            <a:extLst>
              <a:ext uri="{FF2B5EF4-FFF2-40B4-BE49-F238E27FC236}">
                <a16:creationId xmlns:a16="http://schemas.microsoft.com/office/drawing/2014/main" id="{D3136073-FFB5-4EF1-8EF5-764CE332F0B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28658" y="1257301"/>
            <a:ext cx="5838253" cy="4922878"/>
          </a:xfrm>
          <a:prstGeom prst="rect">
            <a:avLst/>
          </a:prstGeom>
        </p:spPr>
      </p:pic>
      <p:grpSp>
        <p:nvGrpSpPr>
          <p:cNvPr id="15" name="Group 14">
            <a:extLst>
              <a:ext uri="{FF2B5EF4-FFF2-40B4-BE49-F238E27FC236}">
                <a16:creationId xmlns:a16="http://schemas.microsoft.com/office/drawing/2014/main" id="{0F2EF27B-4548-4470-8CF5-31FAFEFAD990}"/>
              </a:ext>
            </a:extLst>
          </p:cNvPr>
          <p:cNvGrpSpPr/>
          <p:nvPr/>
        </p:nvGrpSpPr>
        <p:grpSpPr>
          <a:xfrm>
            <a:off x="8648700" y="4864106"/>
            <a:ext cx="3674458" cy="469895"/>
            <a:chOff x="7465967" y="1428752"/>
            <a:chExt cx="3015050" cy="469895"/>
          </a:xfrm>
        </p:grpSpPr>
        <p:cxnSp>
          <p:nvCxnSpPr>
            <p:cNvPr id="16" name="Straight Arrow Connector 15">
              <a:extLst>
                <a:ext uri="{FF2B5EF4-FFF2-40B4-BE49-F238E27FC236}">
                  <a16:creationId xmlns:a16="http://schemas.microsoft.com/office/drawing/2014/main" id="{9DA8B17C-7501-492A-97F8-4E8FEBB32235}"/>
                </a:ext>
              </a:extLst>
            </p:cNvPr>
            <p:cNvCxnSpPr>
              <a:cxnSpLocks/>
            </p:cNvCxnSpPr>
            <p:nvPr/>
          </p:nvCxnSpPr>
          <p:spPr>
            <a:xfrm flipH="1">
              <a:off x="7465967" y="1625600"/>
              <a:ext cx="452995"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DAD81C9-4EA5-403A-B1DE-4CB554D92C6F}"/>
                </a:ext>
              </a:extLst>
            </p:cNvPr>
            <p:cNvSpPr txBox="1"/>
            <p:nvPr/>
          </p:nvSpPr>
          <p:spPr>
            <a:xfrm>
              <a:off x="8013219" y="1428752"/>
              <a:ext cx="2467798" cy="469895"/>
            </a:xfrm>
            <a:prstGeom prst="rect">
              <a:avLst/>
            </a:prstGeom>
            <a:noFill/>
          </p:spPr>
          <p:txBody>
            <a:bodyPr wrap="none" lIns="0" tIns="0" rIns="0" bIns="0" rtlCol="0">
              <a:noAutofit/>
            </a:bodyPr>
            <a:lstStyle/>
            <a:p>
              <a:r>
                <a:rPr lang="en-US" sz="2400" b="1" dirty="0">
                  <a:solidFill>
                    <a:schemeClr val="accent3">
                      <a:lumMod val="60000"/>
                      <a:lumOff val="40000"/>
                    </a:schemeClr>
                  </a:solidFill>
                  <a:latin typeface="+mn-lt"/>
                </a:rPr>
                <a:t>START </a:t>
              </a:r>
              <a:r>
                <a:rPr lang="en-US" sz="2400" b="1" dirty="0">
                  <a:solidFill>
                    <a:schemeClr val="accent3">
                      <a:lumMod val="60000"/>
                      <a:lumOff val="40000"/>
                    </a:schemeClr>
                  </a:solidFill>
                </a:rPr>
                <a:t>TAG / End TAG</a:t>
              </a:r>
            </a:p>
            <a:p>
              <a:pPr algn="l"/>
              <a:endParaRPr lang="en-US" sz="2400" b="1" dirty="0">
                <a:solidFill>
                  <a:schemeClr val="accent3">
                    <a:lumMod val="60000"/>
                    <a:lumOff val="40000"/>
                  </a:schemeClr>
                </a:solidFill>
                <a:latin typeface="+mn-lt"/>
              </a:endParaRPr>
            </a:p>
          </p:txBody>
        </p:sp>
      </p:grpSp>
    </p:spTree>
    <p:extLst>
      <p:ext uri="{BB962C8B-B14F-4D97-AF65-F5344CB8AC3E}">
        <p14:creationId xmlns:p14="http://schemas.microsoft.com/office/powerpoint/2010/main" val="186350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13</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Title 1">
            <a:extLst>
              <a:ext uri="{FF2B5EF4-FFF2-40B4-BE49-F238E27FC236}">
                <a16:creationId xmlns:a16="http://schemas.microsoft.com/office/drawing/2014/main" id="{027BBAC3-E724-4E19-9AB9-B4B6DA950A96}"/>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Tags </a:t>
            </a:r>
            <a:r>
              <a:rPr lang="en-US" dirty="0">
                <a:solidFill>
                  <a:schemeClr val="accent3">
                    <a:lumMod val="60000"/>
                    <a:lumOff val="40000"/>
                  </a:schemeClr>
                </a:solidFill>
                <a:latin typeface="Rockwell"/>
              </a:rPr>
              <a:t>9</a:t>
            </a: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-9</a:t>
            </a:r>
          </a:p>
        </p:txBody>
      </p:sp>
      <p:grpSp>
        <p:nvGrpSpPr>
          <p:cNvPr id="7" name="Group 6">
            <a:extLst>
              <a:ext uri="{FF2B5EF4-FFF2-40B4-BE49-F238E27FC236}">
                <a16:creationId xmlns:a16="http://schemas.microsoft.com/office/drawing/2014/main" id="{0F8F856E-2C56-4721-8312-2A94F85D93AC}"/>
              </a:ext>
            </a:extLst>
          </p:cNvPr>
          <p:cNvGrpSpPr/>
          <p:nvPr/>
        </p:nvGrpSpPr>
        <p:grpSpPr>
          <a:xfrm>
            <a:off x="290405" y="1257300"/>
            <a:ext cx="5800800" cy="4922878"/>
            <a:chOff x="290405" y="1257300"/>
            <a:chExt cx="5800800" cy="4922878"/>
          </a:xfrm>
        </p:grpSpPr>
        <p:sp>
          <p:nvSpPr>
            <p:cNvPr id="8" name="Subtitle 6">
              <a:extLst>
                <a:ext uri="{FF2B5EF4-FFF2-40B4-BE49-F238E27FC236}">
                  <a16:creationId xmlns:a16="http://schemas.microsoft.com/office/drawing/2014/main" id="{A9A89ADE-6570-4723-9485-86ACA0F71369}"/>
                </a:ext>
              </a:extLst>
            </p:cNvPr>
            <p:cNvSpPr txBox="1">
              <a:spLocks/>
            </p:cNvSpPr>
            <p:nvPr/>
          </p:nvSpPr>
          <p:spPr>
            <a:xfrm>
              <a:off x="290405" y="2120901"/>
              <a:ext cx="5800800" cy="4059277"/>
            </a:xfrm>
            <a:prstGeom prst="rect">
              <a:avLst/>
            </a:prstGeom>
            <a:solidFill>
              <a:schemeClr val="accent3">
                <a:lumMod val="60000"/>
                <a:lumOff val="40000"/>
                <a:alpha val="85000"/>
              </a:schemeClr>
            </a:solidFill>
          </p:spPr>
          <p:txBody>
            <a:bodyPr vert="horz" lIns="432000" tIns="91440" rIns="9144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000" b="1" dirty="0">
                  <a:solidFill>
                    <a:schemeClr val="accent3">
                      <a:lumMod val="75000"/>
                    </a:schemeClr>
                  </a:solidFill>
                </a:rPr>
                <a:t>The body element enables you to add content on the Web page specified under the </a:t>
              </a:r>
              <a:r>
                <a:rPr lang="en-US" sz="2000" b="1" dirty="0"/>
                <a:t>&lt;body&gt; </a:t>
              </a:r>
              <a:r>
                <a:rPr lang="en-US" sz="2000" b="1" dirty="0">
                  <a:solidFill>
                    <a:schemeClr val="accent3">
                      <a:lumMod val="75000"/>
                    </a:schemeClr>
                  </a:solidFill>
                </a:rPr>
                <a:t>and </a:t>
              </a:r>
              <a:r>
                <a:rPr lang="en-US" sz="2000" b="1" dirty="0"/>
                <a:t>&lt;/body&gt; </a:t>
              </a:r>
              <a:r>
                <a:rPr lang="en-US" sz="2000" b="1" dirty="0">
                  <a:solidFill>
                    <a:schemeClr val="accent3">
                      <a:lumMod val="75000"/>
                    </a:schemeClr>
                  </a:solidFill>
                </a:rPr>
                <a:t>tags. </a:t>
              </a:r>
            </a:p>
            <a:p>
              <a:pPr>
                <a:lnSpc>
                  <a:spcPct val="100000"/>
                </a:lnSpc>
              </a:pPr>
              <a:endParaRPr lang="en-US" sz="2000" b="1" dirty="0">
                <a:solidFill>
                  <a:schemeClr val="accent3">
                    <a:lumMod val="75000"/>
                  </a:schemeClr>
                </a:solidFill>
              </a:endParaRPr>
            </a:p>
            <a:p>
              <a:pPr>
                <a:lnSpc>
                  <a:spcPct val="100000"/>
                </a:lnSpc>
              </a:pPr>
              <a:r>
                <a:rPr lang="en-US" sz="2000" b="1" dirty="0">
                  <a:solidFill>
                    <a:schemeClr val="accent3">
                      <a:lumMod val="75000"/>
                    </a:schemeClr>
                  </a:solidFill>
                </a:rPr>
                <a:t>Content can include text, hyperlinks, and images. You can display the content using various formatting options such as alignment, color, and background. </a:t>
              </a:r>
            </a:p>
            <a:p>
              <a:pPr>
                <a:lnSpc>
                  <a:spcPct val="100000"/>
                </a:lnSpc>
              </a:pPr>
              <a:endParaRPr lang="en-US" sz="2000" b="1" dirty="0">
                <a:solidFill>
                  <a:schemeClr val="accent3">
                    <a:lumMod val="75000"/>
                  </a:schemeClr>
                </a:solidFill>
              </a:endParaRPr>
            </a:p>
            <a:p>
              <a:pPr>
                <a:lnSpc>
                  <a:spcPct val="100000"/>
                </a:lnSpc>
              </a:pPr>
              <a:r>
                <a:rPr lang="en-US" sz="2000" b="1" dirty="0">
                  <a:solidFill>
                    <a:schemeClr val="accent3">
                      <a:lumMod val="75000"/>
                    </a:schemeClr>
                  </a:solidFill>
                </a:rPr>
                <a:t>The following figure shows the basic HTML elements: </a:t>
              </a:r>
            </a:p>
          </p:txBody>
        </p:sp>
        <p:sp>
          <p:nvSpPr>
            <p:cNvPr id="9" name="Title 1">
              <a:extLst>
                <a:ext uri="{FF2B5EF4-FFF2-40B4-BE49-F238E27FC236}">
                  <a16:creationId xmlns:a16="http://schemas.microsoft.com/office/drawing/2014/main" id="{D30E13EA-E351-4EAA-911E-5883F540FD00}"/>
                </a:ext>
              </a:extLst>
            </p:cNvPr>
            <p:cNvSpPr txBox="1">
              <a:spLocks/>
            </p:cNvSpPr>
            <p:nvPr/>
          </p:nvSpPr>
          <p:spPr>
            <a:xfrm>
              <a:off x="290406" y="1257300"/>
              <a:ext cx="5800799" cy="863601"/>
            </a:xfrm>
            <a:prstGeom prst="rect">
              <a:avLst/>
            </a:prstGeom>
            <a:solidFill>
              <a:schemeClr val="accent3">
                <a:lumMod val="50000"/>
                <a:alpha val="80000"/>
              </a:schemeClr>
            </a:solidFill>
          </p:spPr>
          <p:txBody>
            <a:bodyPr vert="horz" lIns="182880" tIns="0" rIns="9144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BODY</a:t>
              </a:r>
            </a:p>
          </p:txBody>
        </p:sp>
      </p:grpSp>
      <p:pic>
        <p:nvPicPr>
          <p:cNvPr id="11" name="Picture 10">
            <a:extLst>
              <a:ext uri="{FF2B5EF4-FFF2-40B4-BE49-F238E27FC236}">
                <a16:creationId xmlns:a16="http://schemas.microsoft.com/office/drawing/2014/main" id="{47F479A7-E697-4B84-B033-084C5A3BF78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128658" y="1257301"/>
            <a:ext cx="5838253" cy="4922878"/>
          </a:xfrm>
          <a:prstGeom prst="rect">
            <a:avLst/>
          </a:prstGeom>
        </p:spPr>
      </p:pic>
      <p:grpSp>
        <p:nvGrpSpPr>
          <p:cNvPr id="15" name="Group 14">
            <a:extLst>
              <a:ext uri="{FF2B5EF4-FFF2-40B4-BE49-F238E27FC236}">
                <a16:creationId xmlns:a16="http://schemas.microsoft.com/office/drawing/2014/main" id="{38842C0B-E7C4-44BF-96D2-27E79B4FF64E}"/>
              </a:ext>
            </a:extLst>
          </p:cNvPr>
          <p:cNvGrpSpPr/>
          <p:nvPr/>
        </p:nvGrpSpPr>
        <p:grpSpPr>
          <a:xfrm>
            <a:off x="6819900" y="3695706"/>
            <a:ext cx="4254456" cy="469895"/>
            <a:chOff x="7465967" y="1390652"/>
            <a:chExt cx="3459011" cy="469895"/>
          </a:xfrm>
        </p:grpSpPr>
        <p:cxnSp>
          <p:nvCxnSpPr>
            <p:cNvPr id="16" name="Straight Arrow Connector 15">
              <a:extLst>
                <a:ext uri="{FF2B5EF4-FFF2-40B4-BE49-F238E27FC236}">
                  <a16:creationId xmlns:a16="http://schemas.microsoft.com/office/drawing/2014/main" id="{77A2EA27-1355-4062-9A66-5AB8474D5FF3}"/>
                </a:ext>
              </a:extLst>
            </p:cNvPr>
            <p:cNvCxnSpPr>
              <a:cxnSpLocks/>
            </p:cNvCxnSpPr>
            <p:nvPr/>
          </p:nvCxnSpPr>
          <p:spPr>
            <a:xfrm flipH="1">
              <a:off x="7465967" y="1625600"/>
              <a:ext cx="1569478"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D136C1-7379-496D-8108-7D526EB52F43}"/>
                </a:ext>
              </a:extLst>
            </p:cNvPr>
            <p:cNvSpPr txBox="1"/>
            <p:nvPr/>
          </p:nvSpPr>
          <p:spPr>
            <a:xfrm>
              <a:off x="9261278" y="1390652"/>
              <a:ext cx="1663700" cy="469895"/>
            </a:xfrm>
            <a:prstGeom prst="rect">
              <a:avLst/>
            </a:prstGeom>
            <a:noFill/>
          </p:spPr>
          <p:txBody>
            <a:bodyPr wrap="none" lIns="0" tIns="0" rIns="0" bIns="0" rtlCol="0">
              <a:noAutofit/>
            </a:bodyPr>
            <a:lstStyle/>
            <a:p>
              <a:pPr algn="l"/>
              <a:r>
                <a:rPr lang="en-US" sz="2800" b="1" dirty="0">
                  <a:solidFill>
                    <a:schemeClr val="accent3">
                      <a:lumMod val="60000"/>
                      <a:lumOff val="40000"/>
                    </a:schemeClr>
                  </a:solidFill>
                  <a:latin typeface="+mn-lt"/>
                </a:rPr>
                <a:t>START TAG</a:t>
              </a:r>
            </a:p>
          </p:txBody>
        </p:sp>
      </p:grpSp>
      <p:grpSp>
        <p:nvGrpSpPr>
          <p:cNvPr id="18" name="Group 17">
            <a:extLst>
              <a:ext uri="{FF2B5EF4-FFF2-40B4-BE49-F238E27FC236}">
                <a16:creationId xmlns:a16="http://schemas.microsoft.com/office/drawing/2014/main" id="{F16DF77A-14FD-4062-B55E-6AA1DDCBB7E6}"/>
              </a:ext>
            </a:extLst>
          </p:cNvPr>
          <p:cNvGrpSpPr/>
          <p:nvPr/>
        </p:nvGrpSpPr>
        <p:grpSpPr>
          <a:xfrm>
            <a:off x="6894468" y="5111752"/>
            <a:ext cx="3817016" cy="469895"/>
            <a:chOff x="6794501" y="4946652"/>
            <a:chExt cx="3817016" cy="469895"/>
          </a:xfrm>
        </p:grpSpPr>
        <p:cxnSp>
          <p:nvCxnSpPr>
            <p:cNvPr id="19" name="Straight Arrow Connector 18">
              <a:extLst>
                <a:ext uri="{FF2B5EF4-FFF2-40B4-BE49-F238E27FC236}">
                  <a16:creationId xmlns:a16="http://schemas.microsoft.com/office/drawing/2014/main" id="{282EE362-E69F-4D4E-AA02-2BAC49D29427}"/>
                </a:ext>
              </a:extLst>
            </p:cNvPr>
            <p:cNvCxnSpPr>
              <a:cxnSpLocks/>
            </p:cNvCxnSpPr>
            <p:nvPr/>
          </p:nvCxnSpPr>
          <p:spPr>
            <a:xfrm flipH="1">
              <a:off x="6794501" y="5181600"/>
              <a:ext cx="1855832"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B550BA8-B387-4B79-9479-40C72CE267AA}"/>
                </a:ext>
              </a:extLst>
            </p:cNvPr>
            <p:cNvSpPr txBox="1"/>
            <p:nvPr/>
          </p:nvSpPr>
          <p:spPr>
            <a:xfrm>
              <a:off x="8947817" y="4946652"/>
              <a:ext cx="1663700" cy="469895"/>
            </a:xfrm>
            <a:prstGeom prst="rect">
              <a:avLst/>
            </a:prstGeom>
            <a:noFill/>
          </p:spPr>
          <p:txBody>
            <a:bodyPr wrap="none" lIns="0" tIns="0" rIns="0" bIns="0" rtlCol="0">
              <a:noAutofit/>
            </a:bodyPr>
            <a:lstStyle/>
            <a:p>
              <a:pPr algn="l"/>
              <a:r>
                <a:rPr lang="en-US" sz="2800" b="1" dirty="0">
                  <a:solidFill>
                    <a:schemeClr val="accent3">
                      <a:lumMod val="60000"/>
                      <a:lumOff val="40000"/>
                    </a:schemeClr>
                  </a:solidFill>
                  <a:latin typeface="+mn-lt"/>
                </a:rPr>
                <a:t>End TAG</a:t>
              </a:r>
            </a:p>
          </p:txBody>
        </p:sp>
      </p:grpSp>
    </p:spTree>
    <p:extLst>
      <p:ext uri="{BB962C8B-B14F-4D97-AF65-F5344CB8AC3E}">
        <p14:creationId xmlns:p14="http://schemas.microsoft.com/office/powerpoint/2010/main" val="810706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14</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6395619F-3110-4B1E-AD64-4F7431CEE4E5}"/>
              </a:ext>
            </a:extLst>
          </p:cNvPr>
          <p:cNvSpPr txBox="1">
            <a:spLocks/>
          </p:cNvSpPr>
          <p:nvPr/>
        </p:nvSpPr>
        <p:spPr>
          <a:xfrm>
            <a:off x="6091206" y="1289958"/>
            <a:ext cx="5805594" cy="4846320"/>
          </a:xfrm>
          <a:prstGeom prst="rect">
            <a:avLst/>
          </a:prstGeom>
          <a:noFill/>
          <a:ln w="57150">
            <a:solidFill>
              <a:schemeClr val="accent3">
                <a:lumMod val="50000"/>
              </a:schemeClr>
            </a:solidFill>
          </a:ln>
        </p:spPr>
        <p:txBody>
          <a:bodyPr vert="horz" lIns="27432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endParaRPr lang="en-US" sz="2800" b="1" dirty="0">
              <a:solidFill>
                <a:schemeClr val="accent3">
                  <a:lumMod val="75000"/>
                </a:schemeClr>
              </a:solidFill>
            </a:endParaRPr>
          </a:p>
          <a:p>
            <a:pPr>
              <a:lnSpc>
                <a:spcPct val="100000"/>
              </a:lnSpc>
            </a:pPr>
            <a:endParaRPr lang="en-US" sz="2800" b="1" dirty="0">
              <a:solidFill>
                <a:schemeClr val="accent3">
                  <a:lumMod val="75000"/>
                </a:schemeClr>
              </a:solidFill>
            </a:endParaRPr>
          </a:p>
          <a:p>
            <a:pPr>
              <a:lnSpc>
                <a:spcPct val="100000"/>
              </a:lnSpc>
            </a:pPr>
            <a:endParaRPr lang="en-US" sz="2800" b="1" dirty="0">
              <a:solidFill>
                <a:schemeClr val="accent3">
                  <a:lumMod val="75000"/>
                </a:schemeClr>
              </a:solidFill>
            </a:endParaRPr>
          </a:p>
          <a:p>
            <a:pPr>
              <a:lnSpc>
                <a:spcPct val="100000"/>
              </a:lnSpc>
            </a:pPr>
            <a:endParaRPr lang="en-US" sz="2800" b="1" dirty="0">
              <a:solidFill>
                <a:schemeClr val="accent3">
                  <a:lumMod val="75000"/>
                </a:schemeClr>
              </a:solidFill>
            </a:endParaRPr>
          </a:p>
          <a:p>
            <a:pPr>
              <a:lnSpc>
                <a:spcPct val="100000"/>
              </a:lnSpc>
            </a:pPr>
            <a:r>
              <a:rPr lang="en-US" sz="2800" b="1" dirty="0">
                <a:solidFill>
                  <a:schemeClr val="accent3">
                    <a:lumMod val="75000"/>
                  </a:schemeClr>
                </a:solidFill>
              </a:rPr>
              <a:t>&lt;p </a:t>
            </a:r>
            <a:r>
              <a:rPr lang="en-US" sz="2800" b="1" u="sng" dirty="0">
                <a:solidFill>
                  <a:schemeClr val="accent5">
                    <a:lumMod val="75000"/>
                  </a:schemeClr>
                </a:solidFill>
              </a:rPr>
              <a:t>class=“foo”</a:t>
            </a:r>
            <a:r>
              <a:rPr lang="en-US" sz="2800" b="1" dirty="0">
                <a:solidFill>
                  <a:schemeClr val="accent3">
                    <a:lumMod val="75000"/>
                  </a:schemeClr>
                </a:solidFill>
              </a:rPr>
              <a:t>&gt;This is paragraph&lt;/p&gt;</a:t>
            </a:r>
          </a:p>
          <a:p>
            <a:pPr>
              <a:lnSpc>
                <a:spcPct val="100000"/>
              </a:lnSpc>
            </a:pPr>
            <a:endParaRPr lang="en-US" sz="2800" b="1" dirty="0">
              <a:solidFill>
                <a:schemeClr val="accent3">
                  <a:lumMod val="75000"/>
                </a:schemeClr>
              </a:solidFill>
            </a:endParaRPr>
          </a:p>
          <a:p>
            <a:pPr>
              <a:lnSpc>
                <a:spcPct val="100000"/>
              </a:lnSpc>
            </a:pPr>
            <a:r>
              <a:rPr lang="en-US" sz="2800" b="1" dirty="0">
                <a:solidFill>
                  <a:schemeClr val="accent3">
                    <a:lumMod val="75000"/>
                  </a:schemeClr>
                </a:solidFill>
              </a:rPr>
              <a:t>       </a:t>
            </a:r>
            <a:r>
              <a:rPr lang="en-US" sz="2800" b="1" dirty="0">
                <a:solidFill>
                  <a:schemeClr val="accent5">
                    <a:lumMod val="75000"/>
                  </a:schemeClr>
                </a:solidFill>
              </a:rPr>
              <a:t>Attribute</a:t>
            </a:r>
          </a:p>
        </p:txBody>
      </p:sp>
      <p:sp>
        <p:nvSpPr>
          <p:cNvPr id="7" name="Title 1">
            <a:extLst>
              <a:ext uri="{FF2B5EF4-FFF2-40B4-BE49-F238E27FC236}">
                <a16:creationId xmlns:a16="http://schemas.microsoft.com/office/drawing/2014/main" id="{E8219C2B-492D-4105-85EF-9A321FF04D9E}"/>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a:defRPr/>
            </a:pPr>
            <a:r>
              <a:rPr lang="en-US" dirty="0">
                <a:solidFill>
                  <a:schemeClr val="accent3">
                    <a:lumMod val="60000"/>
                    <a:lumOff val="40000"/>
                  </a:schemeClr>
                </a:solidFill>
              </a:rPr>
              <a:t>Attributes</a:t>
            </a:r>
            <a:endParaRPr lang="en-US" sz="8800" dirty="0">
              <a:solidFill>
                <a:schemeClr val="accent3">
                  <a:lumMod val="60000"/>
                  <a:lumOff val="40000"/>
                </a:schemeClr>
              </a:solidFill>
            </a:endParaRPr>
          </a:p>
        </p:txBody>
      </p:sp>
      <p:grpSp>
        <p:nvGrpSpPr>
          <p:cNvPr id="8" name="Group 7">
            <a:extLst>
              <a:ext uri="{FF2B5EF4-FFF2-40B4-BE49-F238E27FC236}">
                <a16:creationId xmlns:a16="http://schemas.microsoft.com/office/drawing/2014/main" id="{BD9E09C7-A9E8-409E-B6DB-83C4AFCF7C70}"/>
              </a:ext>
            </a:extLst>
          </p:cNvPr>
          <p:cNvGrpSpPr/>
          <p:nvPr/>
        </p:nvGrpSpPr>
        <p:grpSpPr>
          <a:xfrm>
            <a:off x="290406" y="1257300"/>
            <a:ext cx="5805594" cy="4922876"/>
            <a:chOff x="290406" y="1951632"/>
            <a:chExt cx="5866745" cy="3934512"/>
          </a:xfrm>
        </p:grpSpPr>
        <p:sp>
          <p:nvSpPr>
            <p:cNvPr id="9" name="Title 1">
              <a:extLst>
                <a:ext uri="{FF2B5EF4-FFF2-40B4-BE49-F238E27FC236}">
                  <a16:creationId xmlns:a16="http://schemas.microsoft.com/office/drawing/2014/main" id="{15071DFC-1004-4FF8-9F59-2012F60A523A}"/>
                </a:ext>
              </a:extLst>
            </p:cNvPr>
            <p:cNvSpPr txBox="1">
              <a:spLocks/>
            </p:cNvSpPr>
            <p:nvPr/>
          </p:nvSpPr>
          <p:spPr>
            <a:xfrm>
              <a:off x="290406" y="1951632"/>
              <a:ext cx="5860215" cy="988787"/>
            </a:xfrm>
            <a:prstGeom prst="rect">
              <a:avLst/>
            </a:prstGeom>
            <a:solidFill>
              <a:schemeClr val="accent3">
                <a:lumMod val="40000"/>
                <a:lumOff val="6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3200" dirty="0">
                  <a:solidFill>
                    <a:schemeClr val="accent3">
                      <a:lumMod val="50000"/>
                    </a:schemeClr>
                  </a:solidFill>
                  <a:latin typeface="Calibri (body)"/>
                </a:rPr>
                <a:t>All HTML elements can have attributes</a:t>
              </a:r>
              <a:endParaRPr kumimoji="0" lang="en-US" sz="3200" i="0" u="none" strike="noStrike" kern="1200" cap="none" spc="-150" normalizeH="0" baseline="0" noProof="0" dirty="0">
                <a:ln>
                  <a:noFill/>
                </a:ln>
                <a:solidFill>
                  <a:schemeClr val="accent3">
                    <a:lumMod val="50000"/>
                  </a:schemeClr>
                </a:solidFill>
                <a:effectLst/>
                <a:uLnTx/>
                <a:uFillTx/>
                <a:latin typeface="Calibri (body)"/>
              </a:endParaRPr>
            </a:p>
          </p:txBody>
        </p:sp>
        <p:sp>
          <p:nvSpPr>
            <p:cNvPr id="11" name="Title 1">
              <a:extLst>
                <a:ext uri="{FF2B5EF4-FFF2-40B4-BE49-F238E27FC236}">
                  <a16:creationId xmlns:a16="http://schemas.microsoft.com/office/drawing/2014/main" id="{558F8942-5BB4-4E88-8AD3-264AF6FECFC5}"/>
                </a:ext>
              </a:extLst>
            </p:cNvPr>
            <p:cNvSpPr txBox="1">
              <a:spLocks/>
            </p:cNvSpPr>
            <p:nvPr/>
          </p:nvSpPr>
          <p:spPr>
            <a:xfrm>
              <a:off x="290407" y="2932486"/>
              <a:ext cx="5861304" cy="988787"/>
            </a:xfrm>
            <a:prstGeom prst="rect">
              <a:avLst/>
            </a:prstGeom>
            <a:solidFill>
              <a:schemeClr val="accent3">
                <a:lumMod val="5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2800" dirty="0">
                  <a:solidFill>
                    <a:schemeClr val="accent3">
                      <a:lumMod val="40000"/>
                      <a:lumOff val="60000"/>
                    </a:schemeClr>
                  </a:solidFill>
                  <a:latin typeface="Calibri (body)"/>
                </a:rPr>
                <a:t>Attributes provide additional information about elements</a:t>
              </a:r>
              <a:endParaRPr kumimoji="0" lang="en-US" sz="2800" i="0" u="none" strike="noStrike" kern="1200" cap="none" spc="-150" normalizeH="0" baseline="0" noProof="0" dirty="0">
                <a:ln>
                  <a:noFill/>
                </a:ln>
                <a:solidFill>
                  <a:schemeClr val="accent3">
                    <a:lumMod val="40000"/>
                    <a:lumOff val="60000"/>
                  </a:schemeClr>
                </a:solidFill>
                <a:effectLst/>
                <a:uLnTx/>
                <a:uFillTx/>
                <a:latin typeface="Calibri (body)"/>
              </a:endParaRPr>
            </a:p>
          </p:txBody>
        </p:sp>
        <p:sp>
          <p:nvSpPr>
            <p:cNvPr id="15" name="Title 1">
              <a:extLst>
                <a:ext uri="{FF2B5EF4-FFF2-40B4-BE49-F238E27FC236}">
                  <a16:creationId xmlns:a16="http://schemas.microsoft.com/office/drawing/2014/main" id="{6246275A-D01B-47F4-A04A-DCB661CBEF16}"/>
                </a:ext>
              </a:extLst>
            </p:cNvPr>
            <p:cNvSpPr txBox="1">
              <a:spLocks/>
            </p:cNvSpPr>
            <p:nvPr/>
          </p:nvSpPr>
          <p:spPr>
            <a:xfrm>
              <a:off x="295847" y="3916503"/>
              <a:ext cx="5861304" cy="988787"/>
            </a:xfrm>
            <a:prstGeom prst="rect">
              <a:avLst/>
            </a:prstGeom>
            <a:solidFill>
              <a:schemeClr val="accent3">
                <a:lumMod val="40000"/>
                <a:lumOff val="6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2800" dirty="0">
                  <a:solidFill>
                    <a:schemeClr val="accent3">
                      <a:lumMod val="50000"/>
                    </a:schemeClr>
                  </a:solidFill>
                  <a:latin typeface="Calibri (body)"/>
                </a:rPr>
                <a:t>Attributes are always specified in the start tag</a:t>
              </a:r>
              <a:endParaRPr kumimoji="0" lang="en-US" sz="2800" i="0" u="none" strike="noStrike" kern="1200" cap="none" spc="-150" normalizeH="0" baseline="0" noProof="0" dirty="0">
                <a:ln>
                  <a:noFill/>
                </a:ln>
                <a:solidFill>
                  <a:schemeClr val="accent3">
                    <a:lumMod val="50000"/>
                  </a:schemeClr>
                </a:solidFill>
                <a:effectLst/>
                <a:uLnTx/>
                <a:uFillTx/>
                <a:latin typeface="Calibri (body)"/>
              </a:endParaRPr>
            </a:p>
          </p:txBody>
        </p:sp>
        <p:sp>
          <p:nvSpPr>
            <p:cNvPr id="16" name="Title 1">
              <a:extLst>
                <a:ext uri="{FF2B5EF4-FFF2-40B4-BE49-F238E27FC236}">
                  <a16:creationId xmlns:a16="http://schemas.microsoft.com/office/drawing/2014/main" id="{9F739C8C-DC0E-4E8D-9AF0-F2EB0477122E}"/>
                </a:ext>
              </a:extLst>
            </p:cNvPr>
            <p:cNvSpPr txBox="1">
              <a:spLocks/>
            </p:cNvSpPr>
            <p:nvPr/>
          </p:nvSpPr>
          <p:spPr>
            <a:xfrm>
              <a:off x="295847" y="4897357"/>
              <a:ext cx="5861304" cy="988787"/>
            </a:xfrm>
            <a:prstGeom prst="rect">
              <a:avLst/>
            </a:prstGeom>
            <a:solidFill>
              <a:schemeClr val="accent3">
                <a:lumMod val="5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2800" dirty="0">
                  <a:solidFill>
                    <a:schemeClr val="accent3">
                      <a:lumMod val="40000"/>
                      <a:lumOff val="60000"/>
                    </a:schemeClr>
                  </a:solidFill>
                  <a:latin typeface="Calibri (body)"/>
                </a:rPr>
                <a:t>Attributes usually come in name/value pairs like: name="value”</a:t>
              </a:r>
              <a:endParaRPr kumimoji="0" lang="en-US" sz="2800" i="0" u="none" strike="noStrike" kern="1200" cap="none" spc="-150" normalizeH="0" baseline="0" noProof="0" dirty="0">
                <a:ln>
                  <a:noFill/>
                </a:ln>
                <a:solidFill>
                  <a:schemeClr val="accent3">
                    <a:lumMod val="40000"/>
                    <a:lumOff val="60000"/>
                  </a:schemeClr>
                </a:solidFill>
                <a:effectLst/>
                <a:uLnTx/>
                <a:uFillTx/>
                <a:latin typeface="Calibri (body)"/>
              </a:endParaRPr>
            </a:p>
          </p:txBody>
        </p:sp>
      </p:grpSp>
      <p:cxnSp>
        <p:nvCxnSpPr>
          <p:cNvPr id="17" name="Straight Arrow Connector 16">
            <a:extLst>
              <a:ext uri="{FF2B5EF4-FFF2-40B4-BE49-F238E27FC236}">
                <a16:creationId xmlns:a16="http://schemas.microsoft.com/office/drawing/2014/main" id="{3DEE2182-9825-49CF-868B-6B58DC6FB991}"/>
              </a:ext>
            </a:extLst>
          </p:cNvPr>
          <p:cNvCxnSpPr>
            <a:cxnSpLocks/>
          </p:cNvCxnSpPr>
          <p:nvPr/>
        </p:nvCxnSpPr>
        <p:spPr>
          <a:xfrm flipV="1">
            <a:off x="7494814" y="4169157"/>
            <a:ext cx="0" cy="549800"/>
          </a:xfrm>
          <a:prstGeom prst="straightConnector1">
            <a:avLst/>
          </a:prstGeom>
          <a:ln w="571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82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15</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3F83FD79-675F-4231-A6A8-AA5B66E38A2E}"/>
              </a:ext>
            </a:extLst>
          </p:cNvPr>
          <p:cNvSpPr txBox="1">
            <a:spLocks/>
          </p:cNvSpPr>
          <p:nvPr/>
        </p:nvSpPr>
        <p:spPr>
          <a:xfrm>
            <a:off x="290407" y="1289958"/>
            <a:ext cx="11606393"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800" dirty="0">
                <a:solidFill>
                  <a:srgbClr val="000000"/>
                </a:solidFill>
                <a:latin typeface="Verdana" panose="020B0604030504040204" pitchFamily="34" charset="0"/>
              </a:rPr>
              <a:t>HTML attributes provide additional information about HTML elements</a:t>
            </a:r>
            <a:endParaRPr lang="en-US" sz="2800" b="1" dirty="0">
              <a:solidFill>
                <a:sysClr val="windowText" lastClr="000000"/>
              </a:solidFill>
            </a:endParaRPr>
          </a:p>
        </p:txBody>
      </p:sp>
      <p:sp>
        <p:nvSpPr>
          <p:cNvPr id="7" name="Title 1">
            <a:extLst>
              <a:ext uri="{FF2B5EF4-FFF2-40B4-BE49-F238E27FC236}">
                <a16:creationId xmlns:a16="http://schemas.microsoft.com/office/drawing/2014/main" id="{CDAFC1AC-6B00-4CAA-B9E5-04A46D983B71}"/>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chemeClr val="accent3">
                    <a:lumMod val="60000"/>
                    <a:lumOff val="40000"/>
                  </a:schemeClr>
                </a:solidFill>
                <a:latin typeface="Rockwell"/>
              </a:rPr>
              <a:t>Attributes</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aphicFrame>
        <p:nvGraphicFramePr>
          <p:cNvPr id="8" name="Table 2">
            <a:extLst>
              <a:ext uri="{FF2B5EF4-FFF2-40B4-BE49-F238E27FC236}">
                <a16:creationId xmlns:a16="http://schemas.microsoft.com/office/drawing/2014/main" id="{E1CBC18A-C4AE-4F10-BC82-850B21AC8AF0}"/>
              </a:ext>
            </a:extLst>
          </p:cNvPr>
          <p:cNvGraphicFramePr>
            <a:graphicFrameLocks noGrp="1"/>
          </p:cNvGraphicFramePr>
          <p:nvPr>
            <p:extLst>
              <p:ext uri="{D42A27DB-BD31-4B8C-83A1-F6EECF244321}">
                <p14:modId xmlns:p14="http://schemas.microsoft.com/office/powerpoint/2010/main" val="2755994428"/>
              </p:ext>
            </p:extLst>
          </p:nvPr>
        </p:nvGraphicFramePr>
        <p:xfrm>
          <a:off x="506124" y="1464419"/>
          <a:ext cx="11178344" cy="4442722"/>
        </p:xfrm>
        <a:graphic>
          <a:graphicData uri="http://schemas.openxmlformats.org/drawingml/2006/table">
            <a:tbl>
              <a:tblPr firstRow="1" bandRow="1">
                <a:tableStyleId>{F5AB1C69-6EDB-4FF4-983F-18BD219EF322}</a:tableStyleId>
              </a:tblPr>
              <a:tblGrid>
                <a:gridCol w="2073734">
                  <a:extLst>
                    <a:ext uri="{9D8B030D-6E8A-4147-A177-3AD203B41FA5}">
                      <a16:colId xmlns:a16="http://schemas.microsoft.com/office/drawing/2014/main" val="267845631"/>
                    </a:ext>
                  </a:extLst>
                </a:gridCol>
                <a:gridCol w="9104610">
                  <a:extLst>
                    <a:ext uri="{9D8B030D-6E8A-4147-A177-3AD203B41FA5}">
                      <a16:colId xmlns:a16="http://schemas.microsoft.com/office/drawing/2014/main" val="3621487744"/>
                    </a:ext>
                  </a:extLst>
                </a:gridCol>
              </a:tblGrid>
              <a:tr h="511039">
                <a:tc>
                  <a:txBody>
                    <a:bodyPr/>
                    <a:lstStyle/>
                    <a:p>
                      <a:pPr algn="ctr"/>
                      <a:r>
                        <a:rPr lang="en-US" sz="2000"/>
                        <a:t>Attribute</a:t>
                      </a:r>
                      <a:endParaRPr lang="en-US" sz="2000" dirty="0"/>
                    </a:p>
                  </a:txBody>
                  <a:tcPr/>
                </a:tc>
                <a:tc>
                  <a:txBody>
                    <a:bodyPr/>
                    <a:lstStyle/>
                    <a:p>
                      <a:pPr algn="ctr"/>
                      <a:r>
                        <a:rPr lang="en-US" sz="2000"/>
                        <a:t>Description</a:t>
                      </a:r>
                      <a:endParaRPr lang="en-US" sz="2000" dirty="0"/>
                    </a:p>
                  </a:txBody>
                  <a:tcPr/>
                </a:tc>
                <a:extLst>
                  <a:ext uri="{0D108BD9-81ED-4DB2-BD59-A6C34878D82A}">
                    <a16:rowId xmlns:a16="http://schemas.microsoft.com/office/drawing/2014/main" val="3332676253"/>
                  </a:ext>
                </a:extLst>
              </a:tr>
              <a:tr h="571160">
                <a:tc>
                  <a:txBody>
                    <a:bodyPr/>
                    <a:lstStyle/>
                    <a:p>
                      <a:pPr algn="ctr"/>
                      <a:r>
                        <a:rPr lang="en-US" sz="2000" b="1" dirty="0"/>
                        <a:t>class</a:t>
                      </a:r>
                    </a:p>
                  </a:txBody>
                  <a:tcPr/>
                </a:tc>
                <a:tc>
                  <a:txBody>
                    <a:bodyPr/>
                    <a:lstStyle/>
                    <a:p>
                      <a:pPr algn="l"/>
                      <a:r>
                        <a:rPr lang="en-US" sz="2000" dirty="0"/>
                        <a:t>Multiple HTML elements can share the same </a:t>
                      </a:r>
                      <a:r>
                        <a:rPr lang="en-US" sz="2400" b="1" dirty="0">
                          <a:solidFill>
                            <a:schemeClr val="accent3">
                              <a:lumMod val="75000"/>
                            </a:schemeClr>
                          </a:solidFill>
                        </a:rPr>
                        <a:t>class</a:t>
                      </a:r>
                      <a:endParaRPr lang="en-US" sz="2000" b="1" dirty="0">
                        <a:solidFill>
                          <a:schemeClr val="accent3">
                            <a:lumMod val="75000"/>
                          </a:schemeClr>
                        </a:solidFill>
                      </a:endParaRPr>
                    </a:p>
                  </a:txBody>
                  <a:tcPr/>
                </a:tc>
                <a:extLst>
                  <a:ext uri="{0D108BD9-81ED-4DB2-BD59-A6C34878D82A}">
                    <a16:rowId xmlns:a16="http://schemas.microsoft.com/office/drawing/2014/main" val="506048228"/>
                  </a:ext>
                </a:extLst>
              </a:tr>
              <a:tr h="511039">
                <a:tc>
                  <a:txBody>
                    <a:bodyPr/>
                    <a:lstStyle/>
                    <a:p>
                      <a:pPr algn="ctr"/>
                      <a:r>
                        <a:rPr lang="en-US" sz="2000" dirty="0"/>
                        <a:t>Example</a:t>
                      </a:r>
                    </a:p>
                  </a:txBody>
                  <a:tcPr/>
                </a:tc>
                <a:tc>
                  <a:txBody>
                    <a:bodyPr/>
                    <a:lstStyle/>
                    <a:p>
                      <a:pPr algn="l"/>
                      <a:r>
                        <a:rPr lang="en-US" sz="2000" dirty="0">
                          <a:hlinkClick r:id="rId4"/>
                        </a:rPr>
                        <a:t>https://www.w3schools.com/html/html_classes.asp</a:t>
                      </a:r>
                      <a:endParaRPr lang="en-US" sz="2000" dirty="0"/>
                    </a:p>
                  </a:txBody>
                  <a:tcPr/>
                </a:tc>
                <a:extLst>
                  <a:ext uri="{0D108BD9-81ED-4DB2-BD59-A6C34878D82A}">
                    <a16:rowId xmlns:a16="http://schemas.microsoft.com/office/drawing/2014/main" val="3385511030"/>
                  </a:ext>
                </a:extLst>
              </a:tr>
              <a:tr h="5044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id</a:t>
                      </a:r>
                    </a:p>
                    <a:p>
                      <a:pPr algn="ct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The HTML</a:t>
                      </a:r>
                      <a:r>
                        <a:rPr lang="en-US" sz="2400" b="1" dirty="0">
                          <a:solidFill>
                            <a:schemeClr val="accent3">
                              <a:lumMod val="75000"/>
                            </a:schemeClr>
                          </a:solidFill>
                        </a:rPr>
                        <a:t> id </a:t>
                      </a:r>
                      <a:r>
                        <a:rPr lang="en-US" sz="2000" dirty="0"/>
                        <a:t>attribute is used to specify a unique id for an HTML element.</a:t>
                      </a:r>
                    </a:p>
                  </a:txBody>
                  <a:tcPr/>
                </a:tc>
                <a:extLst>
                  <a:ext uri="{0D108BD9-81ED-4DB2-BD59-A6C34878D82A}">
                    <a16:rowId xmlns:a16="http://schemas.microsoft.com/office/drawing/2014/main" val="543144585"/>
                  </a:ext>
                </a:extLst>
              </a:tr>
              <a:tr h="6704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Example</a:t>
                      </a:r>
                    </a:p>
                    <a:p>
                      <a:pPr algn="ct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h1</a:t>
                      </a:r>
                      <a:r>
                        <a:rPr lang="en-US" sz="2000" b="0" i="0" dirty="0">
                          <a:solidFill>
                            <a:srgbClr val="FF0000"/>
                          </a:solidFill>
                          <a:effectLst/>
                          <a:latin typeface="Consolas" panose="020B0609020204030204" pitchFamily="49" charset="0"/>
                        </a:rPr>
                        <a:t> id</a:t>
                      </a:r>
                      <a:r>
                        <a:rPr lang="en-US" sz="2000" b="0" i="0" dirty="0">
                          <a:solidFill>
                            <a:srgbClr val="0000CD"/>
                          </a:solidFill>
                          <a:effectLst/>
                          <a:latin typeface="Consolas" panose="020B0609020204030204" pitchFamily="49" charset="0"/>
                        </a:rPr>
                        <a:t>="myHeader"&gt;</a:t>
                      </a:r>
                      <a:r>
                        <a:rPr lang="en-US" sz="2000" b="0" i="0" dirty="0">
                          <a:solidFill>
                            <a:srgbClr val="000000"/>
                          </a:solidFill>
                          <a:effectLst/>
                          <a:latin typeface="Consolas" panose="020B0609020204030204" pitchFamily="49" charset="0"/>
                        </a:rPr>
                        <a:t>My Header</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/h1</a:t>
                      </a:r>
                      <a:r>
                        <a:rPr lang="en-US" sz="2000" b="0" i="0" dirty="0">
                          <a:solidFill>
                            <a:srgbClr val="0000CD"/>
                          </a:solidFill>
                          <a:effectLst/>
                          <a:latin typeface="Consolas" panose="020B0609020204030204" pitchFamily="49" charset="0"/>
                        </a:rPr>
                        <a:t>&gt;</a:t>
                      </a:r>
                      <a:endParaRPr lang="en-US" sz="2000" dirty="0"/>
                    </a:p>
                  </a:txBody>
                  <a:tcPr/>
                </a:tc>
                <a:extLst>
                  <a:ext uri="{0D108BD9-81ED-4DB2-BD59-A6C34878D82A}">
                    <a16:rowId xmlns:a16="http://schemas.microsoft.com/office/drawing/2014/main" val="1664144451"/>
                  </a:ext>
                </a:extLst>
              </a:tr>
              <a:tr h="8070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style</a:t>
                      </a:r>
                    </a:p>
                    <a:p>
                      <a:pPr algn="ct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The </a:t>
                      </a:r>
                      <a:r>
                        <a:rPr lang="en-US" sz="2400" b="1" dirty="0">
                          <a:solidFill>
                            <a:schemeClr val="accent3">
                              <a:lumMod val="75000"/>
                            </a:schemeClr>
                          </a:solidFill>
                        </a:rPr>
                        <a:t>style</a:t>
                      </a:r>
                      <a:r>
                        <a:rPr lang="en-US" sz="2000" dirty="0"/>
                        <a:t> attribute is used to add styles to an element, such as color, font, size, and more.</a:t>
                      </a:r>
                    </a:p>
                  </a:txBody>
                  <a:tcPr/>
                </a:tc>
                <a:extLst>
                  <a:ext uri="{0D108BD9-81ED-4DB2-BD59-A6C34878D82A}">
                    <a16:rowId xmlns:a16="http://schemas.microsoft.com/office/drawing/2014/main" val="3218674405"/>
                  </a:ext>
                </a:extLst>
              </a:tr>
              <a:tr h="640397">
                <a:tc>
                  <a:txBody>
                    <a:bodyPr/>
                    <a:lstStyle/>
                    <a:p>
                      <a:pPr algn="ctr"/>
                      <a:r>
                        <a:rPr lang="en-US" sz="2000" dirty="0"/>
                        <a:t>Example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FF0000"/>
                          </a:solidFill>
                          <a:effectLst/>
                          <a:latin typeface="Consolas" panose="020B0609020204030204" pitchFamily="49" charset="0"/>
                        </a:rPr>
                        <a:t> style</a:t>
                      </a:r>
                      <a:r>
                        <a:rPr lang="en-US" sz="2000" b="0" i="0" dirty="0">
                          <a:solidFill>
                            <a:srgbClr val="0000CD"/>
                          </a:solidFill>
                          <a:effectLst/>
                          <a:latin typeface="Consolas" panose="020B0609020204030204" pitchFamily="49" charset="0"/>
                        </a:rPr>
                        <a:t>="color:red;"&gt;</a:t>
                      </a:r>
                      <a:r>
                        <a:rPr lang="en-US" sz="2000" b="0" i="0" dirty="0">
                          <a:solidFill>
                            <a:srgbClr val="000000"/>
                          </a:solidFill>
                          <a:effectLst/>
                          <a:latin typeface="Consolas" panose="020B0609020204030204" pitchFamily="49" charset="0"/>
                        </a:rPr>
                        <a:t>This is a red paragraph.</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a:t>
                      </a:r>
                      <a:endParaRPr lang="en-US" sz="2000" dirty="0"/>
                    </a:p>
                  </a:txBody>
                  <a:tcPr/>
                </a:tc>
                <a:extLst>
                  <a:ext uri="{0D108BD9-81ED-4DB2-BD59-A6C34878D82A}">
                    <a16:rowId xmlns:a16="http://schemas.microsoft.com/office/drawing/2014/main" val="3549982104"/>
                  </a:ext>
                </a:extLst>
              </a:tr>
            </a:tbl>
          </a:graphicData>
        </a:graphic>
      </p:graphicFrame>
    </p:spTree>
    <p:extLst>
      <p:ext uri="{BB962C8B-B14F-4D97-AF65-F5344CB8AC3E}">
        <p14:creationId xmlns:p14="http://schemas.microsoft.com/office/powerpoint/2010/main" val="270509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16</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3F83FD79-675F-4231-A6A8-AA5B66E38A2E}"/>
              </a:ext>
            </a:extLst>
          </p:cNvPr>
          <p:cNvSpPr txBox="1">
            <a:spLocks/>
          </p:cNvSpPr>
          <p:nvPr/>
        </p:nvSpPr>
        <p:spPr>
          <a:xfrm>
            <a:off x="290407" y="1289958"/>
            <a:ext cx="11606393"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800" dirty="0">
                <a:solidFill>
                  <a:srgbClr val="000000"/>
                </a:solidFill>
                <a:latin typeface="Verdana" panose="020B0604030504040204" pitchFamily="34" charset="0"/>
              </a:rPr>
              <a:t>HTML attributes provide additional information about HTML elements</a:t>
            </a:r>
            <a:endParaRPr lang="en-US" sz="2800" b="1" dirty="0">
              <a:solidFill>
                <a:sysClr val="windowText" lastClr="000000"/>
              </a:solidFill>
            </a:endParaRPr>
          </a:p>
        </p:txBody>
      </p:sp>
      <p:sp>
        <p:nvSpPr>
          <p:cNvPr id="7" name="Title 1">
            <a:extLst>
              <a:ext uri="{FF2B5EF4-FFF2-40B4-BE49-F238E27FC236}">
                <a16:creationId xmlns:a16="http://schemas.microsoft.com/office/drawing/2014/main" id="{CDAFC1AC-6B00-4CAA-B9E5-04A46D983B71}"/>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chemeClr val="accent3">
                    <a:lumMod val="60000"/>
                    <a:lumOff val="40000"/>
                  </a:schemeClr>
                </a:solidFill>
                <a:latin typeface="Rockwell"/>
              </a:rPr>
              <a:t>Attributes</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aphicFrame>
        <p:nvGraphicFramePr>
          <p:cNvPr id="8" name="Table 2">
            <a:extLst>
              <a:ext uri="{FF2B5EF4-FFF2-40B4-BE49-F238E27FC236}">
                <a16:creationId xmlns:a16="http://schemas.microsoft.com/office/drawing/2014/main" id="{E1CBC18A-C4AE-4F10-BC82-850B21AC8AF0}"/>
              </a:ext>
            </a:extLst>
          </p:cNvPr>
          <p:cNvGraphicFramePr>
            <a:graphicFrameLocks noGrp="1"/>
          </p:cNvGraphicFramePr>
          <p:nvPr>
            <p:extLst>
              <p:ext uri="{D42A27DB-BD31-4B8C-83A1-F6EECF244321}">
                <p14:modId xmlns:p14="http://schemas.microsoft.com/office/powerpoint/2010/main" val="2333212878"/>
              </p:ext>
            </p:extLst>
          </p:nvPr>
        </p:nvGraphicFramePr>
        <p:xfrm>
          <a:off x="506124" y="1464418"/>
          <a:ext cx="11178344" cy="4511484"/>
        </p:xfrm>
        <a:graphic>
          <a:graphicData uri="http://schemas.openxmlformats.org/drawingml/2006/table">
            <a:tbl>
              <a:tblPr firstRow="1" bandRow="1">
                <a:tableStyleId>{F5AB1C69-6EDB-4FF4-983F-18BD219EF322}</a:tableStyleId>
              </a:tblPr>
              <a:tblGrid>
                <a:gridCol w="2073734">
                  <a:extLst>
                    <a:ext uri="{9D8B030D-6E8A-4147-A177-3AD203B41FA5}">
                      <a16:colId xmlns:a16="http://schemas.microsoft.com/office/drawing/2014/main" val="267845631"/>
                    </a:ext>
                  </a:extLst>
                </a:gridCol>
                <a:gridCol w="9104610">
                  <a:extLst>
                    <a:ext uri="{9D8B030D-6E8A-4147-A177-3AD203B41FA5}">
                      <a16:colId xmlns:a16="http://schemas.microsoft.com/office/drawing/2014/main" val="3621487744"/>
                    </a:ext>
                  </a:extLst>
                </a:gridCol>
              </a:tblGrid>
              <a:tr h="504979">
                <a:tc>
                  <a:txBody>
                    <a:bodyPr/>
                    <a:lstStyle/>
                    <a:p>
                      <a:pPr algn="ctr"/>
                      <a:r>
                        <a:rPr lang="en-US" sz="2000"/>
                        <a:t>Attribute</a:t>
                      </a:r>
                      <a:endParaRPr lang="en-US" sz="2000" dirty="0"/>
                    </a:p>
                  </a:txBody>
                  <a:tcPr/>
                </a:tc>
                <a:tc>
                  <a:txBody>
                    <a:bodyPr/>
                    <a:lstStyle/>
                    <a:p>
                      <a:pPr algn="ctr"/>
                      <a:r>
                        <a:rPr lang="en-US" sz="2000"/>
                        <a:t>Description</a:t>
                      </a:r>
                      <a:endParaRPr lang="en-US" sz="2000" dirty="0"/>
                    </a:p>
                  </a:txBody>
                  <a:tcPr/>
                </a:tc>
                <a:extLst>
                  <a:ext uri="{0D108BD9-81ED-4DB2-BD59-A6C34878D82A}">
                    <a16:rowId xmlns:a16="http://schemas.microsoft.com/office/drawing/2014/main" val="3332676253"/>
                  </a:ext>
                </a:extLst>
              </a:tr>
              <a:tr h="458487">
                <a:tc>
                  <a:txBody>
                    <a:bodyPr/>
                    <a:lstStyle/>
                    <a:p>
                      <a:pPr algn="ctr"/>
                      <a:r>
                        <a:rPr lang="en-US" sz="2000" b="1"/>
                        <a:t>title</a:t>
                      </a:r>
                      <a:endParaRPr lang="en-US" sz="2000" b="1" dirty="0"/>
                    </a:p>
                  </a:txBody>
                  <a:tcPr/>
                </a:tc>
                <a:tc>
                  <a:txBody>
                    <a:bodyPr/>
                    <a:lstStyle/>
                    <a:p>
                      <a:pPr algn="l"/>
                      <a:r>
                        <a:rPr lang="en-US" sz="1800" b="0" i="0" kern="1200" dirty="0">
                          <a:solidFill>
                            <a:schemeClr val="dk1"/>
                          </a:solidFill>
                          <a:effectLst/>
                          <a:latin typeface="+mn-lt"/>
                          <a:ea typeface="+mn-ea"/>
                          <a:cs typeface="+mn-cs"/>
                        </a:rPr>
                        <a:t>The information is most often shown as a tooltip text when the mouse moves over the element.</a:t>
                      </a:r>
                      <a:endParaRPr lang="en-US" sz="2000" b="1" dirty="0">
                        <a:solidFill>
                          <a:schemeClr val="accent3">
                            <a:lumMod val="75000"/>
                          </a:schemeClr>
                        </a:solidFill>
                      </a:endParaRPr>
                    </a:p>
                  </a:txBody>
                  <a:tcPr/>
                </a:tc>
                <a:extLst>
                  <a:ext uri="{0D108BD9-81ED-4DB2-BD59-A6C34878D82A}">
                    <a16:rowId xmlns:a16="http://schemas.microsoft.com/office/drawing/2014/main" val="506048228"/>
                  </a:ext>
                </a:extLst>
              </a:tr>
              <a:tr h="950580">
                <a:tc>
                  <a:txBody>
                    <a:bodyPr/>
                    <a:lstStyle/>
                    <a:p>
                      <a:pPr algn="ctr"/>
                      <a:r>
                        <a:rPr lang="en-US" sz="2000"/>
                        <a:t>Example</a:t>
                      </a:r>
                      <a:endParaRPr lang="en-US" sz="2000" dirty="0"/>
                    </a:p>
                  </a:txBody>
                  <a:tcPr/>
                </a:tc>
                <a:tc>
                  <a:txBody>
                    <a:bodyPr/>
                    <a:lstStyle/>
                    <a:p>
                      <a:pPr algn="l"/>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&gt;&lt;</a:t>
                      </a:r>
                      <a:r>
                        <a:rPr lang="en-US" sz="2000" b="0" i="0" dirty="0">
                          <a:solidFill>
                            <a:srgbClr val="A52A2A"/>
                          </a:solidFill>
                          <a:effectLst/>
                          <a:latin typeface="Consolas" panose="020B0609020204030204" pitchFamily="49" charset="0"/>
                        </a:rPr>
                        <a:t>abbr</a:t>
                      </a:r>
                      <a:r>
                        <a:rPr lang="en-US" sz="2000" b="0" i="0" dirty="0">
                          <a:solidFill>
                            <a:srgbClr val="FF0000"/>
                          </a:solidFill>
                          <a:effectLst/>
                          <a:latin typeface="Consolas" panose="020B0609020204030204" pitchFamily="49" charset="0"/>
                        </a:rPr>
                        <a:t> title</a:t>
                      </a:r>
                      <a:r>
                        <a:rPr lang="en-US" sz="2000" b="0" i="0" dirty="0">
                          <a:solidFill>
                            <a:srgbClr val="0000CD"/>
                          </a:solidFill>
                          <a:effectLst/>
                          <a:latin typeface="Consolas" panose="020B0609020204030204" pitchFamily="49" charset="0"/>
                        </a:rPr>
                        <a:t>="World Health Organization"&gt;</a:t>
                      </a:r>
                      <a:r>
                        <a:rPr lang="en-US" sz="2000" b="0" i="0" dirty="0">
                          <a:solidFill>
                            <a:srgbClr val="000000"/>
                          </a:solidFill>
                          <a:effectLst/>
                          <a:latin typeface="Consolas" panose="020B0609020204030204" pitchFamily="49" charset="0"/>
                        </a:rPr>
                        <a:t>WHO</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/abbr</a:t>
                      </a:r>
                      <a:r>
                        <a:rPr lang="en-US" sz="2000" b="0" i="0" dirty="0">
                          <a:solidFill>
                            <a:srgbClr val="0000CD"/>
                          </a:solidFill>
                          <a:effectLst/>
                          <a:latin typeface="Consolas" panose="020B0609020204030204" pitchFamily="49" charset="0"/>
                        </a:rPr>
                        <a:t>&gt;</a:t>
                      </a:r>
                      <a:r>
                        <a:rPr lang="en-US" sz="2000" b="0" i="0" dirty="0">
                          <a:solidFill>
                            <a:srgbClr val="000000"/>
                          </a:solidFill>
                          <a:effectLst/>
                          <a:latin typeface="Consolas" panose="020B0609020204030204" pitchFamily="49" charset="0"/>
                        </a:rPr>
                        <a:t> was founded in 1948.</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a:t>
                      </a:r>
                      <a:br>
                        <a:rPr lang="en-US" sz="2000" dirty="0"/>
                      </a:b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FF0000"/>
                          </a:solidFill>
                          <a:effectLst/>
                          <a:latin typeface="Consolas" panose="020B0609020204030204" pitchFamily="49" charset="0"/>
                        </a:rPr>
                        <a:t> title</a:t>
                      </a:r>
                      <a:r>
                        <a:rPr lang="en-US" sz="2000" b="0" i="0" dirty="0">
                          <a:solidFill>
                            <a:srgbClr val="0000CD"/>
                          </a:solidFill>
                          <a:effectLst/>
                          <a:latin typeface="Consolas" panose="020B0609020204030204" pitchFamily="49" charset="0"/>
                        </a:rPr>
                        <a:t>="Free Web tutorials"&gt;</a:t>
                      </a:r>
                      <a:r>
                        <a:rPr lang="en-US" sz="2000" b="0" i="0" dirty="0">
                          <a:solidFill>
                            <a:srgbClr val="000000"/>
                          </a:solidFill>
                          <a:effectLst/>
                          <a:latin typeface="Consolas" panose="020B0609020204030204" pitchFamily="49" charset="0"/>
                        </a:rPr>
                        <a:t>abc.com</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/p</a:t>
                      </a:r>
                      <a:r>
                        <a:rPr lang="en-US" sz="2000" b="0" i="0" dirty="0">
                          <a:solidFill>
                            <a:srgbClr val="0000CD"/>
                          </a:solidFill>
                          <a:effectLst/>
                          <a:latin typeface="Consolas" panose="020B0609020204030204" pitchFamily="49" charset="0"/>
                        </a:rPr>
                        <a:t>&gt;</a:t>
                      </a:r>
                      <a:endParaRPr lang="en-US" sz="2000" dirty="0"/>
                    </a:p>
                  </a:txBody>
                  <a:tcPr/>
                </a:tc>
                <a:extLst>
                  <a:ext uri="{0D108BD9-81ED-4DB2-BD59-A6C34878D82A}">
                    <a16:rowId xmlns:a16="http://schemas.microsoft.com/office/drawing/2014/main" val="3385511030"/>
                  </a:ext>
                </a:extLst>
              </a:tr>
              <a:tr h="5377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href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a:t>
                      </a:r>
                      <a:r>
                        <a:rPr lang="en-US" b="1" dirty="0">
                          <a:solidFill>
                            <a:srgbClr val="196932"/>
                          </a:solidFill>
                        </a:rPr>
                        <a:t>&lt;a&gt;</a:t>
                      </a:r>
                      <a:r>
                        <a:rPr lang="en-US" sz="1800" b="0" i="0" kern="1200" dirty="0">
                          <a:solidFill>
                            <a:schemeClr val="dk1"/>
                          </a:solidFill>
                          <a:effectLst/>
                          <a:latin typeface="+mn-lt"/>
                          <a:ea typeface="+mn-ea"/>
                          <a:cs typeface="+mn-cs"/>
                        </a:rPr>
                        <a:t> tag defines a hyperlink. The </a:t>
                      </a:r>
                      <a:r>
                        <a:rPr lang="en-US" b="1" dirty="0">
                          <a:solidFill>
                            <a:srgbClr val="196932"/>
                          </a:solidFill>
                        </a:rPr>
                        <a:t>href</a:t>
                      </a:r>
                      <a:r>
                        <a:rPr lang="en-US" sz="1800" b="0" i="0" kern="1200" dirty="0">
                          <a:solidFill>
                            <a:schemeClr val="dk1"/>
                          </a:solidFill>
                          <a:effectLst/>
                          <a:latin typeface="+mn-lt"/>
                          <a:ea typeface="+mn-ea"/>
                          <a:cs typeface="+mn-cs"/>
                        </a:rPr>
                        <a:t> attribute specifies the URL of the page the link goes to:</a:t>
                      </a:r>
                      <a:endParaRPr lang="en-US" sz="2000" dirty="0"/>
                    </a:p>
                  </a:txBody>
                  <a:tcPr/>
                </a:tc>
                <a:extLst>
                  <a:ext uri="{0D108BD9-81ED-4DB2-BD59-A6C34878D82A}">
                    <a16:rowId xmlns:a16="http://schemas.microsoft.com/office/drawing/2014/main" val="543144585"/>
                  </a:ext>
                </a:extLst>
              </a:tr>
              <a:tr h="662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t>Example</a:t>
                      </a:r>
                    </a:p>
                    <a:p>
                      <a:pPr algn="ct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a</a:t>
                      </a:r>
                      <a:r>
                        <a:rPr lang="en-US" sz="2000" b="0" i="0" dirty="0">
                          <a:solidFill>
                            <a:srgbClr val="FF0000"/>
                          </a:solidFill>
                          <a:effectLst/>
                          <a:latin typeface="Consolas" panose="020B0609020204030204" pitchFamily="49" charset="0"/>
                        </a:rPr>
                        <a:t> href</a:t>
                      </a:r>
                      <a:r>
                        <a:rPr lang="en-US" sz="2000" b="0" i="0" dirty="0">
                          <a:solidFill>
                            <a:srgbClr val="0000CD"/>
                          </a:solidFill>
                          <a:effectLst/>
                          <a:latin typeface="Consolas" panose="020B0609020204030204" pitchFamily="49" charset="0"/>
                        </a:rPr>
                        <a:t>="https://www.w3schools.com"&gt;</a:t>
                      </a:r>
                      <a:r>
                        <a:rPr lang="en-US" sz="2000" b="0" i="0" dirty="0">
                          <a:solidFill>
                            <a:srgbClr val="000000"/>
                          </a:solidFill>
                          <a:effectLst/>
                          <a:latin typeface="Consolas" panose="020B0609020204030204" pitchFamily="49" charset="0"/>
                        </a:rPr>
                        <a:t>Visit W3Schools</a:t>
                      </a: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/a</a:t>
                      </a:r>
                      <a:r>
                        <a:rPr lang="en-US" sz="2000" b="0" i="0" dirty="0">
                          <a:solidFill>
                            <a:srgbClr val="0000CD"/>
                          </a:solidFill>
                          <a:effectLst/>
                          <a:latin typeface="Consolas" panose="020B0609020204030204" pitchFamily="49" charset="0"/>
                        </a:rPr>
                        <a:t>&gt;</a:t>
                      </a:r>
                      <a:endParaRPr lang="en-US" sz="2000" dirty="0"/>
                    </a:p>
                  </a:txBody>
                  <a:tcPr/>
                </a:tc>
                <a:extLst>
                  <a:ext uri="{0D108BD9-81ED-4DB2-BD59-A6C34878D82A}">
                    <a16:rowId xmlns:a16="http://schemas.microsoft.com/office/drawing/2014/main" val="1664144451"/>
                  </a:ext>
                </a:extLst>
              </a:tr>
              <a:tr h="468155">
                <a:tc>
                  <a:txBody>
                    <a:bodyPr/>
                    <a:lstStyle/>
                    <a:p>
                      <a:pPr algn="ctr"/>
                      <a:r>
                        <a:rPr lang="en-US" sz="2000" b="1" dirty="0"/>
                        <a:t>src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The </a:t>
                      </a:r>
                      <a:r>
                        <a:rPr lang="en-US" sz="2000" b="1" dirty="0">
                          <a:solidFill>
                            <a:srgbClr val="196932"/>
                          </a:solidFill>
                        </a:rPr>
                        <a:t>&lt;img&gt;</a:t>
                      </a:r>
                      <a:r>
                        <a:rPr lang="en-US" sz="1800" b="1" i="0" kern="1200" dirty="0">
                          <a:solidFill>
                            <a:srgbClr val="196932"/>
                          </a:solidFill>
                          <a:effectLst/>
                          <a:latin typeface="+mn-lt"/>
                          <a:ea typeface="+mn-ea"/>
                          <a:cs typeface="+mn-cs"/>
                        </a:rPr>
                        <a:t> </a:t>
                      </a:r>
                      <a:r>
                        <a:rPr lang="en-US" sz="1800" b="0" i="0" kern="1200" dirty="0">
                          <a:solidFill>
                            <a:schemeClr val="dk1"/>
                          </a:solidFill>
                          <a:effectLst/>
                          <a:latin typeface="+mn-lt"/>
                          <a:ea typeface="+mn-ea"/>
                          <a:cs typeface="+mn-cs"/>
                        </a:rPr>
                        <a:t>tag is used to embed an image in an HTML page. The </a:t>
                      </a:r>
                      <a:r>
                        <a:rPr lang="en-US" sz="2000" dirty="0"/>
                        <a:t>src</a:t>
                      </a:r>
                      <a:r>
                        <a:rPr lang="en-US" sz="1800" b="0" i="0" kern="1200" dirty="0">
                          <a:solidFill>
                            <a:schemeClr val="dk1"/>
                          </a:solidFill>
                          <a:effectLst/>
                          <a:latin typeface="+mn-lt"/>
                          <a:ea typeface="+mn-ea"/>
                          <a:cs typeface="+mn-cs"/>
                        </a:rPr>
                        <a:t> attribute specifies the path to the image to be displayed:</a:t>
                      </a:r>
                      <a:endParaRPr lang="en-US" sz="2000" dirty="0"/>
                    </a:p>
                  </a:txBody>
                  <a:tcPr/>
                </a:tc>
                <a:extLst>
                  <a:ext uri="{0D108BD9-81ED-4DB2-BD59-A6C34878D82A}">
                    <a16:rowId xmlns:a16="http://schemas.microsoft.com/office/drawing/2014/main" val="3218674405"/>
                  </a:ext>
                </a:extLst>
              </a:tr>
              <a:tr h="632803">
                <a:tc>
                  <a:txBody>
                    <a:bodyPr/>
                    <a:lstStyle/>
                    <a:p>
                      <a:pPr algn="ctr"/>
                      <a:r>
                        <a:rPr lang="en-US" sz="2000"/>
                        <a:t>Example</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00CD"/>
                          </a:solidFill>
                          <a:effectLst/>
                          <a:latin typeface="Consolas" panose="020B0609020204030204" pitchFamily="49" charset="0"/>
                        </a:rPr>
                        <a:t>&lt;</a:t>
                      </a:r>
                      <a:r>
                        <a:rPr lang="en-US" sz="2000" b="0" i="0" dirty="0">
                          <a:solidFill>
                            <a:srgbClr val="A52A2A"/>
                          </a:solidFill>
                          <a:effectLst/>
                          <a:latin typeface="Consolas" panose="020B0609020204030204" pitchFamily="49" charset="0"/>
                        </a:rPr>
                        <a:t>img</a:t>
                      </a:r>
                      <a:r>
                        <a:rPr lang="en-US" sz="2000" b="0" i="0" dirty="0">
                          <a:solidFill>
                            <a:srgbClr val="FF0000"/>
                          </a:solidFill>
                          <a:effectLst/>
                          <a:latin typeface="Consolas" panose="020B0609020204030204" pitchFamily="49" charset="0"/>
                        </a:rPr>
                        <a:t> src</a:t>
                      </a:r>
                      <a:r>
                        <a:rPr lang="en-US" sz="2000" b="0" i="0" dirty="0">
                          <a:solidFill>
                            <a:srgbClr val="0000CD"/>
                          </a:solidFill>
                          <a:effectLst/>
                          <a:latin typeface="Consolas" panose="020B0609020204030204" pitchFamily="49" charset="0"/>
                        </a:rPr>
                        <a:t>="img_girl.jpg"&gt;</a:t>
                      </a:r>
                      <a:endParaRPr lang="en-US" sz="2000" dirty="0"/>
                    </a:p>
                  </a:txBody>
                  <a:tcPr/>
                </a:tc>
                <a:extLst>
                  <a:ext uri="{0D108BD9-81ED-4DB2-BD59-A6C34878D82A}">
                    <a16:rowId xmlns:a16="http://schemas.microsoft.com/office/drawing/2014/main" val="3549982104"/>
                  </a:ext>
                </a:extLst>
              </a:tr>
            </a:tbl>
          </a:graphicData>
        </a:graphic>
      </p:graphicFrame>
    </p:spTree>
    <p:extLst>
      <p:ext uri="{BB962C8B-B14F-4D97-AF65-F5344CB8AC3E}">
        <p14:creationId xmlns:p14="http://schemas.microsoft.com/office/powerpoint/2010/main" val="82429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593284" y="6324700"/>
            <a:ext cx="419100"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17</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15" name="Subtitle 6">
            <a:extLst>
              <a:ext uri="{FF2B5EF4-FFF2-40B4-BE49-F238E27FC236}">
                <a16:creationId xmlns:a16="http://schemas.microsoft.com/office/drawing/2014/main" id="{783A5D3D-53B2-4EB2-875A-4019A91AE39F}"/>
              </a:ext>
            </a:extLst>
          </p:cNvPr>
          <p:cNvSpPr txBox="1">
            <a:spLocks/>
          </p:cNvSpPr>
          <p:nvPr/>
        </p:nvSpPr>
        <p:spPr>
          <a:xfrm>
            <a:off x="290407" y="1289958"/>
            <a:ext cx="5805593" cy="4846320"/>
          </a:xfrm>
          <a:prstGeom prst="rect">
            <a:avLst/>
          </a:prstGeom>
          <a:noFill/>
          <a:ln w="57150">
            <a:solidFill>
              <a:schemeClr val="accent3">
                <a:lumMod val="50000"/>
              </a:schemeClr>
            </a:solidFill>
          </a:ln>
        </p:spPr>
        <p:txBody>
          <a:bodyPr vert="horz" lIns="274320" tIns="365760" rIns="27432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600" b="1" dirty="0">
                <a:solidFill>
                  <a:schemeClr val="accent3">
                    <a:lumMod val="75000"/>
                  </a:schemeClr>
                </a:solidFill>
              </a:rPr>
              <a:t>Some characters are reserved in HTML.</a:t>
            </a:r>
          </a:p>
          <a:p>
            <a:pPr>
              <a:lnSpc>
                <a:spcPct val="100000"/>
              </a:lnSpc>
            </a:pPr>
            <a:endParaRPr lang="en-US" sz="2600" b="1" dirty="0">
              <a:solidFill>
                <a:schemeClr val="accent3">
                  <a:lumMod val="75000"/>
                </a:schemeClr>
              </a:solidFill>
            </a:endParaRPr>
          </a:p>
          <a:p>
            <a:pPr>
              <a:lnSpc>
                <a:spcPct val="100000"/>
              </a:lnSpc>
            </a:pPr>
            <a:r>
              <a:rPr lang="en-US" sz="2600" b="1" dirty="0">
                <a:solidFill>
                  <a:schemeClr val="accent3">
                    <a:lumMod val="75000"/>
                  </a:schemeClr>
                </a:solidFill>
              </a:rPr>
              <a:t>If you use the less than (&lt;) or greater than (&gt;) signs in your text, the browser might mix them with tags.</a:t>
            </a:r>
          </a:p>
          <a:p>
            <a:pPr>
              <a:lnSpc>
                <a:spcPct val="100000"/>
              </a:lnSpc>
            </a:pPr>
            <a:endParaRPr lang="en-US" sz="2600" b="1" dirty="0">
              <a:solidFill>
                <a:schemeClr val="accent3">
                  <a:lumMod val="75000"/>
                </a:schemeClr>
              </a:solidFill>
            </a:endParaRPr>
          </a:p>
          <a:p>
            <a:pPr>
              <a:lnSpc>
                <a:spcPct val="100000"/>
              </a:lnSpc>
            </a:pPr>
            <a:r>
              <a:rPr lang="en-US" sz="2600" b="1" dirty="0">
                <a:solidFill>
                  <a:schemeClr val="accent3">
                    <a:lumMod val="75000"/>
                  </a:schemeClr>
                </a:solidFill>
              </a:rPr>
              <a:t>Character entities are used to display reserved characters in HTML.</a:t>
            </a:r>
          </a:p>
        </p:txBody>
      </p:sp>
      <p:sp>
        <p:nvSpPr>
          <p:cNvPr id="16" name="Title 1">
            <a:extLst>
              <a:ext uri="{FF2B5EF4-FFF2-40B4-BE49-F238E27FC236}">
                <a16:creationId xmlns:a16="http://schemas.microsoft.com/office/drawing/2014/main" id="{C9D85D75-4566-4F20-B996-43E74F6AD7B4}"/>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HTML Entities</a:t>
            </a:r>
          </a:p>
        </p:txBody>
      </p:sp>
      <p:sp>
        <p:nvSpPr>
          <p:cNvPr id="17" name="Subtitle 6">
            <a:extLst>
              <a:ext uri="{FF2B5EF4-FFF2-40B4-BE49-F238E27FC236}">
                <a16:creationId xmlns:a16="http://schemas.microsoft.com/office/drawing/2014/main" id="{C64500B8-9CE3-4837-A677-D84E3E042361}"/>
              </a:ext>
            </a:extLst>
          </p:cNvPr>
          <p:cNvSpPr txBox="1">
            <a:spLocks/>
          </p:cNvSpPr>
          <p:nvPr/>
        </p:nvSpPr>
        <p:spPr>
          <a:xfrm>
            <a:off x="6119707" y="1289958"/>
            <a:ext cx="5805593" cy="4846320"/>
          </a:xfrm>
          <a:prstGeom prst="rect">
            <a:avLst/>
          </a:prstGeom>
          <a:solidFill>
            <a:schemeClr val="accent3">
              <a:lumMod val="50000"/>
            </a:schemeClr>
          </a:solidFill>
          <a:ln w="57150">
            <a:solidFill>
              <a:schemeClr val="accent3">
                <a:lumMod val="50000"/>
              </a:schemeClr>
            </a:solidFill>
          </a:ln>
        </p:spPr>
        <p:txBody>
          <a:bodyPr vert="horz" lIns="432000" tIns="27432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200" dirty="0"/>
          </a:p>
          <a:p>
            <a:r>
              <a:rPr lang="en-US" sz="3200" dirty="0"/>
              <a:t>&amp;</a:t>
            </a:r>
            <a:r>
              <a:rPr lang="en-US" sz="3200" i="1" dirty="0"/>
              <a:t>entity_name</a:t>
            </a:r>
            <a:r>
              <a:rPr lang="en-US" sz="3200" dirty="0"/>
              <a:t>;</a:t>
            </a:r>
          </a:p>
          <a:p>
            <a:endParaRPr lang="en-US" sz="3200" dirty="0"/>
          </a:p>
          <a:p>
            <a:r>
              <a:rPr lang="en-US" sz="3200" dirty="0"/>
              <a:t>OR</a:t>
            </a:r>
          </a:p>
          <a:p>
            <a:endParaRPr lang="en-US" sz="3200" dirty="0"/>
          </a:p>
          <a:p>
            <a:r>
              <a:rPr lang="en-US" sz="3200" dirty="0"/>
              <a:t>&amp;#</a:t>
            </a:r>
            <a:r>
              <a:rPr lang="en-US" sz="3200" i="1" dirty="0"/>
              <a:t>entity_number</a:t>
            </a:r>
            <a:r>
              <a:rPr lang="en-US" sz="3200" dirty="0"/>
              <a:t>;</a:t>
            </a:r>
          </a:p>
          <a:p>
            <a:endParaRPr lang="en-US" sz="3200" b="1" dirty="0"/>
          </a:p>
          <a:p>
            <a:pPr algn="ctr"/>
            <a:r>
              <a:rPr lang="en-US" dirty="0"/>
              <a:t>(To display a less than sign (&lt;) we must write: </a:t>
            </a:r>
            <a:r>
              <a:rPr lang="en-US" b="1" dirty="0"/>
              <a:t>&amp;lt;</a:t>
            </a:r>
            <a:r>
              <a:rPr lang="en-US" dirty="0"/>
              <a:t> or </a:t>
            </a:r>
            <a:r>
              <a:rPr lang="en-US" b="1" dirty="0"/>
              <a:t>&amp;#60;)</a:t>
            </a:r>
            <a:endParaRPr lang="en-US" sz="3200" b="1" dirty="0"/>
          </a:p>
        </p:txBody>
      </p:sp>
    </p:spTree>
    <p:extLst>
      <p:ext uri="{BB962C8B-B14F-4D97-AF65-F5344CB8AC3E}">
        <p14:creationId xmlns:p14="http://schemas.microsoft.com/office/powerpoint/2010/main" val="1527048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18</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3F83FD79-675F-4231-A6A8-AA5B66E38A2E}"/>
              </a:ext>
            </a:extLst>
          </p:cNvPr>
          <p:cNvSpPr txBox="1">
            <a:spLocks/>
          </p:cNvSpPr>
          <p:nvPr/>
        </p:nvSpPr>
        <p:spPr>
          <a:xfrm>
            <a:off x="290407" y="1289958"/>
            <a:ext cx="11606393"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800" dirty="0">
                <a:solidFill>
                  <a:srgbClr val="000000"/>
                </a:solidFill>
                <a:latin typeface="Verdana" panose="020B0604030504040204" pitchFamily="34" charset="0"/>
              </a:rPr>
              <a:t>HTML attributes provide additional information about HTML elements</a:t>
            </a:r>
            <a:endParaRPr lang="en-US" sz="2800" b="1" dirty="0">
              <a:solidFill>
                <a:sysClr val="windowText" lastClr="000000"/>
              </a:solidFill>
            </a:endParaRPr>
          </a:p>
        </p:txBody>
      </p:sp>
      <p:sp>
        <p:nvSpPr>
          <p:cNvPr id="7" name="Title 1">
            <a:extLst>
              <a:ext uri="{FF2B5EF4-FFF2-40B4-BE49-F238E27FC236}">
                <a16:creationId xmlns:a16="http://schemas.microsoft.com/office/drawing/2014/main" id="{CDAFC1AC-6B00-4CAA-B9E5-04A46D983B71}"/>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a:defRPr/>
            </a:pPr>
            <a:r>
              <a:rPr lang="en-US">
                <a:solidFill>
                  <a:schemeClr val="accent3">
                    <a:lumMod val="60000"/>
                    <a:lumOff val="40000"/>
                  </a:schemeClr>
                </a:solidFill>
              </a:rPr>
              <a:t>HTML Entities</a:t>
            </a:r>
          </a:p>
        </p:txBody>
      </p:sp>
      <p:graphicFrame>
        <p:nvGraphicFramePr>
          <p:cNvPr id="8" name="Table 2">
            <a:extLst>
              <a:ext uri="{FF2B5EF4-FFF2-40B4-BE49-F238E27FC236}">
                <a16:creationId xmlns:a16="http://schemas.microsoft.com/office/drawing/2014/main" id="{E1CBC18A-C4AE-4F10-BC82-850B21AC8AF0}"/>
              </a:ext>
            </a:extLst>
          </p:cNvPr>
          <p:cNvGraphicFramePr>
            <a:graphicFrameLocks noGrp="1"/>
          </p:cNvGraphicFramePr>
          <p:nvPr>
            <p:extLst>
              <p:ext uri="{D42A27DB-BD31-4B8C-83A1-F6EECF244321}">
                <p14:modId xmlns:p14="http://schemas.microsoft.com/office/powerpoint/2010/main" val="2365485187"/>
              </p:ext>
            </p:extLst>
          </p:nvPr>
        </p:nvGraphicFramePr>
        <p:xfrm>
          <a:off x="506124" y="1464418"/>
          <a:ext cx="11178346" cy="4529716"/>
        </p:xfrm>
        <a:graphic>
          <a:graphicData uri="http://schemas.openxmlformats.org/drawingml/2006/table">
            <a:tbl>
              <a:tblPr firstRow="1" bandRow="1">
                <a:tableStyleId>{F5AB1C69-6EDB-4FF4-983F-18BD219EF322}</a:tableStyleId>
              </a:tblPr>
              <a:tblGrid>
                <a:gridCol w="845004">
                  <a:extLst>
                    <a:ext uri="{9D8B030D-6E8A-4147-A177-3AD203B41FA5}">
                      <a16:colId xmlns:a16="http://schemas.microsoft.com/office/drawing/2014/main" val="267845631"/>
                    </a:ext>
                  </a:extLst>
                </a:gridCol>
                <a:gridCol w="6455391">
                  <a:extLst>
                    <a:ext uri="{9D8B030D-6E8A-4147-A177-3AD203B41FA5}">
                      <a16:colId xmlns:a16="http://schemas.microsoft.com/office/drawing/2014/main" val="3621487744"/>
                    </a:ext>
                  </a:extLst>
                </a:gridCol>
                <a:gridCol w="1937982">
                  <a:extLst>
                    <a:ext uri="{9D8B030D-6E8A-4147-A177-3AD203B41FA5}">
                      <a16:colId xmlns:a16="http://schemas.microsoft.com/office/drawing/2014/main" val="1989275197"/>
                    </a:ext>
                  </a:extLst>
                </a:gridCol>
                <a:gridCol w="1939969">
                  <a:extLst>
                    <a:ext uri="{9D8B030D-6E8A-4147-A177-3AD203B41FA5}">
                      <a16:colId xmlns:a16="http://schemas.microsoft.com/office/drawing/2014/main" val="593277721"/>
                    </a:ext>
                  </a:extLst>
                </a:gridCol>
              </a:tblGrid>
              <a:tr h="504979">
                <a:tc>
                  <a:txBody>
                    <a:bodyPr/>
                    <a:lstStyle/>
                    <a:p>
                      <a:pPr algn="ctr"/>
                      <a:r>
                        <a:rPr lang="en-US" sz="2000" dirty="0"/>
                        <a:t>Result</a:t>
                      </a:r>
                    </a:p>
                  </a:txBody>
                  <a:tcPr/>
                </a:tc>
                <a:tc>
                  <a:txBody>
                    <a:bodyPr/>
                    <a:lstStyle/>
                    <a:p>
                      <a:pPr algn="ctr"/>
                      <a:r>
                        <a:rPr lang="en-US" sz="2000" dirty="0"/>
                        <a:t>Description</a:t>
                      </a:r>
                    </a:p>
                  </a:txBody>
                  <a:tcPr/>
                </a:tc>
                <a:tc>
                  <a:txBody>
                    <a:bodyPr/>
                    <a:lstStyle/>
                    <a:p>
                      <a:pPr algn="ctr"/>
                      <a:r>
                        <a:rPr lang="en-US" sz="2000" dirty="0"/>
                        <a:t>Entity Name</a:t>
                      </a:r>
                    </a:p>
                  </a:txBody>
                  <a:tcPr/>
                </a:tc>
                <a:tc>
                  <a:txBody>
                    <a:bodyPr/>
                    <a:lstStyle/>
                    <a:p>
                      <a:pPr algn="ctr"/>
                      <a:r>
                        <a:rPr lang="en-US" sz="2000" dirty="0"/>
                        <a:t>Entity No.</a:t>
                      </a:r>
                    </a:p>
                  </a:txBody>
                  <a:tcPr/>
                </a:tc>
                <a:extLst>
                  <a:ext uri="{0D108BD9-81ED-4DB2-BD59-A6C34878D82A}">
                    <a16:rowId xmlns:a16="http://schemas.microsoft.com/office/drawing/2014/main" val="3332676253"/>
                  </a:ext>
                </a:extLst>
              </a:tr>
              <a:tr h="458487">
                <a:tc>
                  <a:txBody>
                    <a:bodyPr/>
                    <a:lstStyle/>
                    <a:p>
                      <a:pPr algn="ctr"/>
                      <a:endParaRPr lang="en-US" sz="2000" b="1" dirty="0"/>
                    </a:p>
                  </a:txBody>
                  <a:tcPr/>
                </a:tc>
                <a:tc>
                  <a:txBody>
                    <a:bodyPr/>
                    <a:lstStyle/>
                    <a:p>
                      <a:pPr algn="l" fontAlgn="t"/>
                      <a:r>
                        <a:rPr lang="en-US" dirty="0">
                          <a:effectLst/>
                        </a:rPr>
                        <a:t>non-breaking space</a:t>
                      </a:r>
                    </a:p>
                  </a:txBody>
                  <a:tcPr marL="76200" marR="76200" marT="76200" marB="76200"/>
                </a:tc>
                <a:tc>
                  <a:txBody>
                    <a:bodyPr/>
                    <a:lstStyle/>
                    <a:p>
                      <a:pPr algn="l" fontAlgn="t"/>
                      <a:r>
                        <a:rPr lang="en-US">
                          <a:effectLst/>
                        </a:rPr>
                        <a:t>&amp;nbsp;</a:t>
                      </a:r>
                    </a:p>
                  </a:txBody>
                  <a:tcPr marL="76200" marR="76200" marT="76200" marB="76200"/>
                </a:tc>
                <a:tc>
                  <a:txBody>
                    <a:bodyPr/>
                    <a:lstStyle/>
                    <a:p>
                      <a:pPr algn="l" fontAlgn="t"/>
                      <a:r>
                        <a:rPr lang="en-US" dirty="0">
                          <a:effectLst/>
                        </a:rPr>
                        <a:t>&amp;#160;</a:t>
                      </a:r>
                    </a:p>
                  </a:txBody>
                  <a:tcPr marL="76200" marR="76200" marT="76200" marB="76200"/>
                </a:tc>
                <a:extLst>
                  <a:ext uri="{0D108BD9-81ED-4DB2-BD59-A6C34878D82A}">
                    <a16:rowId xmlns:a16="http://schemas.microsoft.com/office/drawing/2014/main" val="506048228"/>
                  </a:ext>
                </a:extLst>
              </a:tr>
              <a:tr h="397203">
                <a:tc>
                  <a:txBody>
                    <a:bodyPr/>
                    <a:lstStyle/>
                    <a:p>
                      <a:pPr algn="l" fontAlgn="t"/>
                      <a:r>
                        <a:rPr lang="en-US" dirty="0">
                          <a:effectLst/>
                        </a:rPr>
                        <a:t>&lt;</a:t>
                      </a:r>
                    </a:p>
                  </a:txBody>
                  <a:tcPr marL="152400" marR="76200" marT="76200" marB="76200"/>
                </a:tc>
                <a:tc>
                  <a:txBody>
                    <a:bodyPr/>
                    <a:lstStyle/>
                    <a:p>
                      <a:pPr algn="l" fontAlgn="t"/>
                      <a:r>
                        <a:rPr lang="en-US">
                          <a:effectLst/>
                        </a:rPr>
                        <a:t>less than</a:t>
                      </a:r>
                    </a:p>
                  </a:txBody>
                  <a:tcPr marL="76200" marR="76200" marT="76200" marB="76200"/>
                </a:tc>
                <a:tc>
                  <a:txBody>
                    <a:bodyPr/>
                    <a:lstStyle/>
                    <a:p>
                      <a:pPr algn="l" fontAlgn="t"/>
                      <a:r>
                        <a:rPr lang="en-US">
                          <a:effectLst/>
                        </a:rPr>
                        <a:t>&amp;lt;</a:t>
                      </a:r>
                    </a:p>
                  </a:txBody>
                  <a:tcPr marL="76200" marR="76200" marT="76200" marB="76200"/>
                </a:tc>
                <a:tc>
                  <a:txBody>
                    <a:bodyPr/>
                    <a:lstStyle/>
                    <a:p>
                      <a:pPr algn="l" fontAlgn="t"/>
                      <a:r>
                        <a:rPr lang="en-US" dirty="0">
                          <a:effectLst/>
                        </a:rPr>
                        <a:t>&amp;#60;</a:t>
                      </a:r>
                    </a:p>
                  </a:txBody>
                  <a:tcPr marL="76200" marR="76200" marT="76200" marB="76200"/>
                </a:tc>
                <a:extLst>
                  <a:ext uri="{0D108BD9-81ED-4DB2-BD59-A6C34878D82A}">
                    <a16:rowId xmlns:a16="http://schemas.microsoft.com/office/drawing/2014/main" val="3385511030"/>
                  </a:ext>
                </a:extLst>
              </a:tr>
              <a:tr h="537775">
                <a:tc>
                  <a:txBody>
                    <a:bodyPr/>
                    <a:lstStyle/>
                    <a:p>
                      <a:pPr algn="l" fontAlgn="t"/>
                      <a:r>
                        <a:rPr lang="en-US" dirty="0">
                          <a:effectLst/>
                        </a:rPr>
                        <a:t>&gt;</a:t>
                      </a:r>
                    </a:p>
                  </a:txBody>
                  <a:tcPr marL="152400" marR="76200" marT="76200" marB="76200"/>
                </a:tc>
                <a:tc>
                  <a:txBody>
                    <a:bodyPr/>
                    <a:lstStyle/>
                    <a:p>
                      <a:pPr algn="l" fontAlgn="t"/>
                      <a:r>
                        <a:rPr lang="en-US">
                          <a:effectLst/>
                        </a:rPr>
                        <a:t>greater than</a:t>
                      </a:r>
                    </a:p>
                  </a:txBody>
                  <a:tcPr marL="76200" marR="76200" marT="76200" marB="76200"/>
                </a:tc>
                <a:tc>
                  <a:txBody>
                    <a:bodyPr/>
                    <a:lstStyle/>
                    <a:p>
                      <a:pPr algn="l" fontAlgn="t"/>
                      <a:r>
                        <a:rPr lang="en-US">
                          <a:effectLst/>
                        </a:rPr>
                        <a:t>&amp;gt;</a:t>
                      </a:r>
                    </a:p>
                  </a:txBody>
                  <a:tcPr marL="76200" marR="76200" marT="76200" marB="76200"/>
                </a:tc>
                <a:tc>
                  <a:txBody>
                    <a:bodyPr/>
                    <a:lstStyle/>
                    <a:p>
                      <a:pPr algn="l" fontAlgn="t"/>
                      <a:r>
                        <a:rPr lang="en-US" dirty="0">
                          <a:effectLst/>
                        </a:rPr>
                        <a:t>&amp;#62;</a:t>
                      </a:r>
                    </a:p>
                  </a:txBody>
                  <a:tcPr marL="76200" marR="76200" marT="76200" marB="76200"/>
                </a:tc>
                <a:extLst>
                  <a:ext uri="{0D108BD9-81ED-4DB2-BD59-A6C34878D82A}">
                    <a16:rowId xmlns:a16="http://schemas.microsoft.com/office/drawing/2014/main" val="543144585"/>
                  </a:ext>
                </a:extLst>
              </a:tr>
              <a:tr h="417568">
                <a:tc>
                  <a:txBody>
                    <a:bodyPr/>
                    <a:lstStyle/>
                    <a:p>
                      <a:pPr algn="l" fontAlgn="t"/>
                      <a:r>
                        <a:rPr lang="en-US" dirty="0">
                          <a:effectLst/>
                        </a:rPr>
                        <a:t>&amp;</a:t>
                      </a:r>
                    </a:p>
                  </a:txBody>
                  <a:tcPr marL="152400" marR="76200" marT="76200" marB="76200"/>
                </a:tc>
                <a:tc>
                  <a:txBody>
                    <a:bodyPr/>
                    <a:lstStyle/>
                    <a:p>
                      <a:pPr algn="l" fontAlgn="t"/>
                      <a:r>
                        <a:rPr lang="en-US">
                          <a:effectLst/>
                        </a:rPr>
                        <a:t>ampersand</a:t>
                      </a:r>
                    </a:p>
                  </a:txBody>
                  <a:tcPr marL="76200" marR="76200" marT="76200" marB="76200"/>
                </a:tc>
                <a:tc>
                  <a:txBody>
                    <a:bodyPr/>
                    <a:lstStyle/>
                    <a:p>
                      <a:pPr algn="l" fontAlgn="t"/>
                      <a:r>
                        <a:rPr lang="en-US">
                          <a:effectLst/>
                        </a:rPr>
                        <a:t>&amp;amp;</a:t>
                      </a:r>
                    </a:p>
                  </a:txBody>
                  <a:tcPr marL="76200" marR="76200" marT="76200" marB="76200"/>
                </a:tc>
                <a:tc>
                  <a:txBody>
                    <a:bodyPr/>
                    <a:lstStyle/>
                    <a:p>
                      <a:pPr algn="l" fontAlgn="t"/>
                      <a:r>
                        <a:rPr lang="en-US" dirty="0">
                          <a:effectLst/>
                        </a:rPr>
                        <a:t>&amp;#38;</a:t>
                      </a:r>
                    </a:p>
                  </a:txBody>
                  <a:tcPr marL="76200" marR="76200" marT="76200" marB="76200"/>
                </a:tc>
                <a:extLst>
                  <a:ext uri="{0D108BD9-81ED-4DB2-BD59-A6C34878D82A}">
                    <a16:rowId xmlns:a16="http://schemas.microsoft.com/office/drawing/2014/main" val="1664144451"/>
                  </a:ext>
                </a:extLst>
              </a:tr>
              <a:tr h="468155">
                <a:tc>
                  <a:txBody>
                    <a:bodyPr/>
                    <a:lstStyle/>
                    <a:p>
                      <a:pPr algn="l" fontAlgn="t"/>
                      <a:r>
                        <a:rPr lang="en-US" dirty="0">
                          <a:effectLst/>
                        </a:rPr>
                        <a:t>"</a:t>
                      </a:r>
                    </a:p>
                  </a:txBody>
                  <a:tcPr marL="152400" marR="76200" marT="76200" marB="76200"/>
                </a:tc>
                <a:tc>
                  <a:txBody>
                    <a:bodyPr/>
                    <a:lstStyle/>
                    <a:p>
                      <a:pPr algn="l" fontAlgn="t"/>
                      <a:r>
                        <a:rPr lang="en-US">
                          <a:effectLst/>
                        </a:rPr>
                        <a:t>double quotation mark</a:t>
                      </a:r>
                    </a:p>
                  </a:txBody>
                  <a:tcPr marL="76200" marR="76200" marT="76200" marB="76200"/>
                </a:tc>
                <a:tc>
                  <a:txBody>
                    <a:bodyPr/>
                    <a:lstStyle/>
                    <a:p>
                      <a:pPr algn="l" fontAlgn="t"/>
                      <a:r>
                        <a:rPr lang="en-US">
                          <a:effectLst/>
                        </a:rPr>
                        <a:t>&amp;quot;</a:t>
                      </a:r>
                    </a:p>
                  </a:txBody>
                  <a:tcPr marL="76200" marR="76200" marT="76200" marB="76200"/>
                </a:tc>
                <a:tc>
                  <a:txBody>
                    <a:bodyPr/>
                    <a:lstStyle/>
                    <a:p>
                      <a:pPr algn="l" fontAlgn="t"/>
                      <a:r>
                        <a:rPr lang="en-US" dirty="0">
                          <a:effectLst/>
                        </a:rPr>
                        <a:t>&amp;#34;</a:t>
                      </a:r>
                    </a:p>
                  </a:txBody>
                  <a:tcPr marL="76200" marR="76200" marT="76200" marB="76200"/>
                </a:tc>
                <a:extLst>
                  <a:ext uri="{0D108BD9-81ED-4DB2-BD59-A6C34878D82A}">
                    <a16:rowId xmlns:a16="http://schemas.microsoft.com/office/drawing/2014/main" val="3218674405"/>
                  </a:ext>
                </a:extLst>
              </a:tr>
              <a:tr h="391654">
                <a:tc>
                  <a:txBody>
                    <a:bodyPr/>
                    <a:lstStyle/>
                    <a:p>
                      <a:pPr algn="l" fontAlgn="t"/>
                      <a:r>
                        <a:rPr lang="en-US" dirty="0">
                          <a:effectLst/>
                        </a:rPr>
                        <a:t>'</a:t>
                      </a:r>
                    </a:p>
                  </a:txBody>
                  <a:tcPr marL="152400" marR="76200" marT="76200" marB="76200"/>
                </a:tc>
                <a:tc>
                  <a:txBody>
                    <a:bodyPr/>
                    <a:lstStyle/>
                    <a:p>
                      <a:pPr algn="l" fontAlgn="t"/>
                      <a:r>
                        <a:rPr lang="en-US">
                          <a:effectLst/>
                        </a:rPr>
                        <a:t>single quotation mark (apostrophe)</a:t>
                      </a:r>
                    </a:p>
                  </a:txBody>
                  <a:tcPr marL="76200" marR="76200" marT="76200" marB="76200"/>
                </a:tc>
                <a:tc>
                  <a:txBody>
                    <a:bodyPr/>
                    <a:lstStyle/>
                    <a:p>
                      <a:pPr algn="l" fontAlgn="t"/>
                      <a:r>
                        <a:rPr lang="en-US">
                          <a:effectLst/>
                        </a:rPr>
                        <a:t>&amp;apos;</a:t>
                      </a:r>
                    </a:p>
                  </a:txBody>
                  <a:tcPr marL="76200" marR="76200" marT="76200" marB="76200"/>
                </a:tc>
                <a:tc>
                  <a:txBody>
                    <a:bodyPr/>
                    <a:lstStyle/>
                    <a:p>
                      <a:pPr algn="l" fontAlgn="t"/>
                      <a:r>
                        <a:rPr lang="en-US" dirty="0">
                          <a:effectLst/>
                        </a:rPr>
                        <a:t>&amp;#39;</a:t>
                      </a:r>
                    </a:p>
                  </a:txBody>
                  <a:tcPr marL="76200" marR="76200" marT="76200" marB="76200"/>
                </a:tc>
                <a:extLst>
                  <a:ext uri="{0D108BD9-81ED-4DB2-BD59-A6C34878D82A}">
                    <a16:rowId xmlns:a16="http://schemas.microsoft.com/office/drawing/2014/main" val="3549982104"/>
                  </a:ext>
                </a:extLst>
              </a:tr>
              <a:tr h="391654">
                <a:tc>
                  <a:txBody>
                    <a:bodyPr/>
                    <a:lstStyle/>
                    <a:p>
                      <a:pPr algn="l" fontAlgn="t"/>
                      <a:r>
                        <a:rPr lang="en-US" dirty="0">
                          <a:effectLst/>
                        </a:rPr>
                        <a:t>¢</a:t>
                      </a:r>
                    </a:p>
                  </a:txBody>
                  <a:tcPr marL="152400" marR="76200" marT="76200" marB="76200"/>
                </a:tc>
                <a:tc>
                  <a:txBody>
                    <a:bodyPr/>
                    <a:lstStyle/>
                    <a:p>
                      <a:pPr algn="l" fontAlgn="t"/>
                      <a:r>
                        <a:rPr lang="en-US">
                          <a:effectLst/>
                        </a:rPr>
                        <a:t>cent</a:t>
                      </a:r>
                    </a:p>
                  </a:txBody>
                  <a:tcPr marL="76200" marR="76200" marT="76200" marB="76200"/>
                </a:tc>
                <a:tc>
                  <a:txBody>
                    <a:bodyPr/>
                    <a:lstStyle/>
                    <a:p>
                      <a:pPr algn="l" fontAlgn="t"/>
                      <a:r>
                        <a:rPr lang="en-US">
                          <a:effectLst/>
                        </a:rPr>
                        <a:t>&amp;cent;</a:t>
                      </a:r>
                    </a:p>
                  </a:txBody>
                  <a:tcPr marL="76200" marR="76200" marT="76200" marB="76200"/>
                </a:tc>
                <a:tc>
                  <a:txBody>
                    <a:bodyPr/>
                    <a:lstStyle/>
                    <a:p>
                      <a:pPr algn="l" fontAlgn="t"/>
                      <a:r>
                        <a:rPr lang="en-US" dirty="0">
                          <a:effectLst/>
                        </a:rPr>
                        <a:t>&amp;#162;</a:t>
                      </a:r>
                    </a:p>
                  </a:txBody>
                  <a:tcPr marL="76200" marR="76200" marT="76200" marB="76200"/>
                </a:tc>
                <a:extLst>
                  <a:ext uri="{0D108BD9-81ED-4DB2-BD59-A6C34878D82A}">
                    <a16:rowId xmlns:a16="http://schemas.microsoft.com/office/drawing/2014/main" val="2032819242"/>
                  </a:ext>
                </a:extLst>
              </a:tr>
              <a:tr h="391654">
                <a:tc>
                  <a:txBody>
                    <a:bodyPr/>
                    <a:lstStyle/>
                    <a:p>
                      <a:pPr algn="l" fontAlgn="t"/>
                      <a:r>
                        <a:rPr lang="en-US" dirty="0">
                          <a:effectLst/>
                        </a:rPr>
                        <a:t>£</a:t>
                      </a:r>
                    </a:p>
                  </a:txBody>
                  <a:tcPr marL="152400" marR="76200" marT="76200" marB="76200"/>
                </a:tc>
                <a:tc>
                  <a:txBody>
                    <a:bodyPr/>
                    <a:lstStyle/>
                    <a:p>
                      <a:pPr algn="l" fontAlgn="t"/>
                      <a:r>
                        <a:rPr lang="en-US">
                          <a:effectLst/>
                        </a:rPr>
                        <a:t>pound</a:t>
                      </a:r>
                    </a:p>
                  </a:txBody>
                  <a:tcPr marL="76200" marR="76200" marT="76200" marB="76200"/>
                </a:tc>
                <a:tc>
                  <a:txBody>
                    <a:bodyPr/>
                    <a:lstStyle/>
                    <a:p>
                      <a:pPr algn="l" fontAlgn="t"/>
                      <a:r>
                        <a:rPr lang="en-US">
                          <a:effectLst/>
                        </a:rPr>
                        <a:t>&amp;pound;</a:t>
                      </a:r>
                    </a:p>
                  </a:txBody>
                  <a:tcPr marL="76200" marR="76200" marT="76200" marB="76200"/>
                </a:tc>
                <a:tc>
                  <a:txBody>
                    <a:bodyPr/>
                    <a:lstStyle/>
                    <a:p>
                      <a:pPr algn="l" fontAlgn="t"/>
                      <a:r>
                        <a:rPr lang="en-US" dirty="0">
                          <a:effectLst/>
                        </a:rPr>
                        <a:t>&amp;#163;</a:t>
                      </a:r>
                    </a:p>
                  </a:txBody>
                  <a:tcPr marL="76200" marR="76200" marT="76200" marB="76200"/>
                </a:tc>
                <a:extLst>
                  <a:ext uri="{0D108BD9-81ED-4DB2-BD59-A6C34878D82A}">
                    <a16:rowId xmlns:a16="http://schemas.microsoft.com/office/drawing/2014/main" val="634694150"/>
                  </a:ext>
                </a:extLst>
              </a:tr>
              <a:tr h="391654">
                <a:tc>
                  <a:txBody>
                    <a:bodyPr/>
                    <a:lstStyle/>
                    <a:p>
                      <a:pPr algn="l" fontAlgn="t"/>
                      <a:r>
                        <a:rPr lang="en-US" dirty="0">
                          <a:effectLst/>
                        </a:rPr>
                        <a:t>©</a:t>
                      </a:r>
                    </a:p>
                  </a:txBody>
                  <a:tcPr marL="152400" marR="76200" marT="76200" marB="76200"/>
                </a:tc>
                <a:tc>
                  <a:txBody>
                    <a:bodyPr/>
                    <a:lstStyle/>
                    <a:p>
                      <a:pPr algn="l" fontAlgn="t"/>
                      <a:r>
                        <a:rPr lang="en-US">
                          <a:effectLst/>
                        </a:rPr>
                        <a:t>copyright</a:t>
                      </a:r>
                    </a:p>
                  </a:txBody>
                  <a:tcPr marL="76200" marR="76200" marT="76200" marB="76200"/>
                </a:tc>
                <a:tc>
                  <a:txBody>
                    <a:bodyPr/>
                    <a:lstStyle/>
                    <a:p>
                      <a:pPr algn="l" fontAlgn="t"/>
                      <a:r>
                        <a:rPr lang="en-US">
                          <a:effectLst/>
                        </a:rPr>
                        <a:t>&amp;copy;</a:t>
                      </a:r>
                    </a:p>
                  </a:txBody>
                  <a:tcPr marL="76200" marR="76200" marT="76200" marB="76200"/>
                </a:tc>
                <a:tc>
                  <a:txBody>
                    <a:bodyPr/>
                    <a:lstStyle/>
                    <a:p>
                      <a:pPr algn="l" fontAlgn="t"/>
                      <a:r>
                        <a:rPr lang="en-US" dirty="0">
                          <a:effectLst/>
                        </a:rPr>
                        <a:t>&amp;#169;</a:t>
                      </a:r>
                    </a:p>
                  </a:txBody>
                  <a:tcPr marL="76200" marR="76200" marT="76200" marB="76200"/>
                </a:tc>
                <a:extLst>
                  <a:ext uri="{0D108BD9-81ED-4DB2-BD59-A6C34878D82A}">
                    <a16:rowId xmlns:a16="http://schemas.microsoft.com/office/drawing/2014/main" val="3050511016"/>
                  </a:ext>
                </a:extLst>
              </a:tr>
            </a:tbl>
          </a:graphicData>
        </a:graphic>
      </p:graphicFrame>
    </p:spTree>
    <p:extLst>
      <p:ext uri="{BB962C8B-B14F-4D97-AF65-F5344CB8AC3E}">
        <p14:creationId xmlns:p14="http://schemas.microsoft.com/office/powerpoint/2010/main" val="154670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560630" y="6324700"/>
            <a:ext cx="473528"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19</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15" name="Subtitle 6">
            <a:extLst>
              <a:ext uri="{FF2B5EF4-FFF2-40B4-BE49-F238E27FC236}">
                <a16:creationId xmlns:a16="http://schemas.microsoft.com/office/drawing/2014/main" id="{783A5D3D-53B2-4EB2-875A-4019A91AE39F}"/>
              </a:ext>
            </a:extLst>
          </p:cNvPr>
          <p:cNvSpPr txBox="1">
            <a:spLocks/>
          </p:cNvSpPr>
          <p:nvPr/>
        </p:nvSpPr>
        <p:spPr>
          <a:xfrm>
            <a:off x="290407" y="1289958"/>
            <a:ext cx="5805593" cy="4846320"/>
          </a:xfrm>
          <a:prstGeom prst="rect">
            <a:avLst/>
          </a:prstGeom>
          <a:noFill/>
          <a:ln w="57150">
            <a:solidFill>
              <a:schemeClr val="accent3">
                <a:lumMod val="50000"/>
              </a:schemeClr>
            </a:solidFill>
          </a:ln>
        </p:spPr>
        <p:txBody>
          <a:bodyPr vert="horz" lIns="274320" tIns="182880" rIns="274320" bIns="9144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00000"/>
              </a:lnSpc>
              <a:buFont typeface="Arial" panose="020B0604020202020204" pitchFamily="34" charset="0"/>
              <a:buChar char="•"/>
            </a:pPr>
            <a:r>
              <a:rPr lang="en-US" sz="2400" dirty="0">
                <a:solidFill>
                  <a:schemeClr val="tx1"/>
                </a:solidFill>
              </a:rPr>
              <a:t>There are two types of HTML elements namely, </a:t>
            </a:r>
            <a:r>
              <a:rPr lang="en-US" sz="2400" b="1" dirty="0">
                <a:solidFill>
                  <a:schemeClr val="accent3">
                    <a:lumMod val="60000"/>
                    <a:lumOff val="40000"/>
                  </a:schemeClr>
                </a:solidFill>
              </a:rPr>
              <a:t>container</a:t>
            </a:r>
            <a:r>
              <a:rPr lang="en-US" sz="2400" dirty="0">
                <a:solidFill>
                  <a:schemeClr val="tx1"/>
                </a:solidFill>
              </a:rPr>
              <a:t> and </a:t>
            </a:r>
            <a:r>
              <a:rPr lang="en-US" sz="2400" b="1" dirty="0">
                <a:solidFill>
                  <a:schemeClr val="accent3">
                    <a:lumMod val="60000"/>
                    <a:lumOff val="40000"/>
                  </a:schemeClr>
                </a:solidFill>
              </a:rPr>
              <a:t>standalone </a:t>
            </a:r>
            <a:r>
              <a:rPr lang="en-US" sz="2400" dirty="0">
                <a:solidFill>
                  <a:schemeClr val="tx1"/>
                </a:solidFill>
              </a:rPr>
              <a:t>elements. </a:t>
            </a:r>
          </a:p>
          <a:p>
            <a:pPr marL="342900" indent="-342900">
              <a:lnSpc>
                <a:spcPct val="100000"/>
              </a:lnSpc>
              <a:buFont typeface="Arial" panose="020B0604020202020204" pitchFamily="34" charset="0"/>
              <a:buChar char="•"/>
            </a:pPr>
            <a:r>
              <a:rPr lang="en-US" sz="2400" dirty="0">
                <a:solidFill>
                  <a:schemeClr val="tx1"/>
                </a:solidFill>
              </a:rPr>
              <a:t>A container element includes the start tag, contents, sub-elements, and end tag. </a:t>
            </a:r>
          </a:p>
          <a:p>
            <a:pPr marL="342900" indent="-342900">
              <a:lnSpc>
                <a:spcPct val="100000"/>
              </a:lnSpc>
              <a:buFont typeface="Arial" panose="020B0604020202020204" pitchFamily="34" charset="0"/>
              <a:buChar char="•"/>
            </a:pPr>
            <a:r>
              <a:rPr lang="en-US" sz="2400" dirty="0">
                <a:solidFill>
                  <a:schemeClr val="tx1"/>
                </a:solidFill>
              </a:rPr>
              <a:t>All the basic HTML elements are container elements. </a:t>
            </a:r>
          </a:p>
          <a:p>
            <a:pPr marL="342900" indent="-342900">
              <a:lnSpc>
                <a:spcPct val="100000"/>
              </a:lnSpc>
              <a:buFont typeface="Arial" panose="020B0604020202020204" pitchFamily="34" charset="0"/>
              <a:buChar char="•"/>
            </a:pPr>
            <a:r>
              <a:rPr lang="en-US" sz="2400" dirty="0">
                <a:solidFill>
                  <a:schemeClr val="tx1"/>
                </a:solidFill>
              </a:rPr>
              <a:t>A standalone element consists of the start tag and attributes followed by the end tag as </a:t>
            </a:r>
            <a:r>
              <a:rPr lang="en-US" sz="2400" b="1" dirty="0">
                <a:solidFill>
                  <a:schemeClr val="accent3">
                    <a:lumMod val="60000"/>
                    <a:lumOff val="40000"/>
                  </a:schemeClr>
                </a:solidFill>
              </a:rPr>
              <a:t>/&gt;</a:t>
            </a:r>
            <a:r>
              <a:rPr lang="en-US" sz="2400" dirty="0">
                <a:solidFill>
                  <a:schemeClr val="tx1"/>
                </a:solidFill>
              </a:rPr>
              <a:t> without any content</a:t>
            </a:r>
          </a:p>
        </p:txBody>
      </p:sp>
      <p:sp>
        <p:nvSpPr>
          <p:cNvPr id="16" name="Title 1">
            <a:extLst>
              <a:ext uri="{FF2B5EF4-FFF2-40B4-BE49-F238E27FC236}">
                <a16:creationId xmlns:a16="http://schemas.microsoft.com/office/drawing/2014/main" id="{C9D85D75-4566-4F20-B996-43E74F6AD7B4}"/>
              </a:ext>
            </a:extLst>
          </p:cNvPr>
          <p:cNvSpPr txBox="1">
            <a:spLocks/>
          </p:cNvSpPr>
          <p:nvPr/>
        </p:nvSpPr>
        <p:spPr>
          <a:xfrm>
            <a:off x="0" y="0"/>
            <a:ext cx="6095999" cy="863601"/>
          </a:xfrm>
          <a:prstGeom prst="rect">
            <a:avLst/>
          </a:prstGeom>
          <a:solidFill>
            <a:schemeClr val="accent3">
              <a:lumMod val="50000"/>
              <a:alpha val="80000"/>
            </a:schemeClr>
          </a:solidFill>
        </p:spPr>
        <p:txBody>
          <a:bodyPr vert="horz" lIns="182880" tIns="91440" rIns="182880" bIns="18288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Container and Standalone Tags</a:t>
            </a:r>
          </a:p>
        </p:txBody>
      </p:sp>
      <p:graphicFrame>
        <p:nvGraphicFramePr>
          <p:cNvPr id="9" name="Table 2">
            <a:extLst>
              <a:ext uri="{FF2B5EF4-FFF2-40B4-BE49-F238E27FC236}">
                <a16:creationId xmlns:a16="http://schemas.microsoft.com/office/drawing/2014/main" id="{46C74F4E-085F-4527-AEEF-C35E5F9DB6A0}"/>
              </a:ext>
            </a:extLst>
          </p:cNvPr>
          <p:cNvGraphicFramePr>
            <a:graphicFrameLocks noGrp="1"/>
          </p:cNvGraphicFramePr>
          <p:nvPr>
            <p:extLst>
              <p:ext uri="{D42A27DB-BD31-4B8C-83A1-F6EECF244321}">
                <p14:modId xmlns:p14="http://schemas.microsoft.com/office/powerpoint/2010/main" val="2771816283"/>
              </p:ext>
            </p:extLst>
          </p:nvPr>
        </p:nvGraphicFramePr>
        <p:xfrm>
          <a:off x="6095998" y="1257300"/>
          <a:ext cx="5588469" cy="4890221"/>
        </p:xfrm>
        <a:graphic>
          <a:graphicData uri="http://schemas.openxmlformats.org/drawingml/2006/table">
            <a:tbl>
              <a:tblPr firstRow="1" bandRow="1">
                <a:tableStyleId>{F5AB1C69-6EDB-4FF4-983F-18BD219EF322}</a:tableStyleId>
              </a:tblPr>
              <a:tblGrid>
                <a:gridCol w="2819402">
                  <a:extLst>
                    <a:ext uri="{9D8B030D-6E8A-4147-A177-3AD203B41FA5}">
                      <a16:colId xmlns:a16="http://schemas.microsoft.com/office/drawing/2014/main" val="267845631"/>
                    </a:ext>
                  </a:extLst>
                </a:gridCol>
                <a:gridCol w="2769067">
                  <a:extLst>
                    <a:ext uri="{9D8B030D-6E8A-4147-A177-3AD203B41FA5}">
                      <a16:colId xmlns:a16="http://schemas.microsoft.com/office/drawing/2014/main" val="3621487744"/>
                    </a:ext>
                  </a:extLst>
                </a:gridCol>
              </a:tblGrid>
              <a:tr h="700457">
                <a:tc>
                  <a:txBody>
                    <a:bodyPr/>
                    <a:lstStyle/>
                    <a:p>
                      <a:pPr algn="ctr"/>
                      <a:r>
                        <a:rPr lang="en-US" sz="2800" dirty="0"/>
                        <a:t>Container Tags</a:t>
                      </a:r>
                      <a:endParaRPr lang="en-US" sz="2000" dirty="0"/>
                    </a:p>
                  </a:txBody>
                  <a:tcPr/>
                </a:tc>
                <a:tc>
                  <a:txBody>
                    <a:bodyPr/>
                    <a:lstStyle/>
                    <a:p>
                      <a:pPr algn="ctr"/>
                      <a:r>
                        <a:rPr lang="en-US" sz="2800" dirty="0"/>
                        <a:t>Standalone Tags</a:t>
                      </a:r>
                    </a:p>
                  </a:txBody>
                  <a:tcPr/>
                </a:tc>
                <a:extLst>
                  <a:ext uri="{0D108BD9-81ED-4DB2-BD59-A6C34878D82A}">
                    <a16:rowId xmlns:a16="http://schemas.microsoft.com/office/drawing/2014/main" val="3332676253"/>
                  </a:ext>
                </a:extLst>
              </a:tr>
              <a:tr h="761365">
                <a:tc>
                  <a:txBody>
                    <a:bodyPr/>
                    <a:lstStyle/>
                    <a:p>
                      <a:pPr algn="ctr"/>
                      <a:r>
                        <a:rPr lang="en-US" sz="2000" b="1" dirty="0"/>
                        <a:t>&lt;html&gt;&lt;/html&gt;</a:t>
                      </a:r>
                    </a:p>
                  </a:txBody>
                  <a:tcPr/>
                </a:tc>
                <a:tc>
                  <a:txBody>
                    <a:bodyPr/>
                    <a:lstStyle/>
                    <a:p>
                      <a:pPr algn="ctr"/>
                      <a:r>
                        <a:rPr lang="en-US" sz="2000" b="1" dirty="0">
                          <a:solidFill>
                            <a:schemeClr val="tx1"/>
                          </a:solidFill>
                        </a:rPr>
                        <a:t>&lt;br/&gt;</a:t>
                      </a:r>
                    </a:p>
                  </a:txBody>
                  <a:tcPr/>
                </a:tc>
                <a:extLst>
                  <a:ext uri="{0D108BD9-81ED-4DB2-BD59-A6C34878D82A}">
                    <a16:rowId xmlns:a16="http://schemas.microsoft.com/office/drawing/2014/main" val="506048228"/>
                  </a:ext>
                </a:extLst>
              </a:tr>
              <a:tr h="700457">
                <a:tc>
                  <a:txBody>
                    <a:bodyPr/>
                    <a:lstStyle/>
                    <a:p>
                      <a:pPr algn="ctr"/>
                      <a:r>
                        <a:rPr lang="en-US" sz="2000" b="1" dirty="0"/>
                        <a:t>&lt;body&gt;&lt;/body&gt;</a:t>
                      </a:r>
                      <a:endParaRPr lang="en-US" sz="2000" dirty="0"/>
                    </a:p>
                  </a:txBody>
                  <a:tcPr/>
                </a:tc>
                <a:tc>
                  <a:txBody>
                    <a:bodyPr/>
                    <a:lstStyle/>
                    <a:p>
                      <a:pPr algn="ctr"/>
                      <a:r>
                        <a:rPr lang="en-US" sz="2000" b="1" dirty="0"/>
                        <a:t>&lt;hr/&gt;</a:t>
                      </a:r>
                    </a:p>
                  </a:txBody>
                  <a:tcPr/>
                </a:tc>
                <a:extLst>
                  <a:ext uri="{0D108BD9-81ED-4DB2-BD59-A6C34878D82A}">
                    <a16:rowId xmlns:a16="http://schemas.microsoft.com/office/drawing/2014/main" val="3385511030"/>
                  </a:ext>
                </a:extLst>
              </a:tr>
              <a:tr h="706572">
                <a:tc>
                  <a:txBody>
                    <a:bodyPr/>
                    <a:lstStyle/>
                    <a:p>
                      <a:pPr algn="ctr"/>
                      <a:r>
                        <a:rPr lang="en-US" sz="2000" b="1" dirty="0"/>
                        <a:t>&lt;h1&gt;&lt;/h1&gt;</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&lt;img/&gt;</a:t>
                      </a:r>
                    </a:p>
                  </a:txBody>
                  <a:tcPr/>
                </a:tc>
                <a:extLst>
                  <a:ext uri="{0D108BD9-81ED-4DB2-BD59-A6C34878D82A}">
                    <a16:rowId xmlns:a16="http://schemas.microsoft.com/office/drawing/2014/main" val="543144585"/>
                  </a:ext>
                </a:extLst>
              </a:tr>
              <a:tr h="616283">
                <a:tc>
                  <a:txBody>
                    <a:bodyPr/>
                    <a:lstStyle/>
                    <a:p>
                      <a:pPr algn="ctr"/>
                      <a:r>
                        <a:rPr lang="en-US" sz="2000" b="1" dirty="0"/>
                        <a:t>&lt;p&gt;&lt;/p&gt;</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&lt;input/&gt;</a:t>
                      </a:r>
                    </a:p>
                  </a:txBody>
                  <a:tcPr/>
                </a:tc>
                <a:extLst>
                  <a:ext uri="{0D108BD9-81ED-4DB2-BD59-A6C34878D82A}">
                    <a16:rowId xmlns:a16="http://schemas.microsoft.com/office/drawing/2014/main" val="1664144451"/>
                  </a:ext>
                </a:extLst>
              </a:tr>
              <a:tr h="704630">
                <a:tc>
                  <a:txBody>
                    <a:bodyPr/>
                    <a:lstStyle/>
                    <a:p>
                      <a:pPr algn="ctr"/>
                      <a:r>
                        <a:rPr lang="en-US" sz="2000" b="1" dirty="0"/>
                        <a:t>&lt;script&gt;&lt;/script&gt;</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&lt;link/&gt;</a:t>
                      </a:r>
                    </a:p>
                  </a:txBody>
                  <a:tcPr/>
                </a:tc>
                <a:extLst>
                  <a:ext uri="{0D108BD9-81ED-4DB2-BD59-A6C34878D82A}">
                    <a16:rowId xmlns:a16="http://schemas.microsoft.com/office/drawing/2014/main" val="3218674405"/>
                  </a:ext>
                </a:extLst>
              </a:tr>
              <a:tr h="700457">
                <a:tc>
                  <a:txBody>
                    <a:bodyPr/>
                    <a:lstStyle/>
                    <a:p>
                      <a:pPr algn="ctr"/>
                      <a:r>
                        <a:rPr lang="en-US" sz="2000" b="1" dirty="0"/>
                        <a:t>&lt;div&gt;&lt;/div&gt;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&lt;meta/&gt;</a:t>
                      </a:r>
                    </a:p>
                  </a:txBody>
                  <a:tcPr/>
                </a:tc>
                <a:extLst>
                  <a:ext uri="{0D108BD9-81ED-4DB2-BD59-A6C34878D82A}">
                    <a16:rowId xmlns:a16="http://schemas.microsoft.com/office/drawing/2014/main" val="3549982104"/>
                  </a:ext>
                </a:extLst>
              </a:tr>
            </a:tbl>
          </a:graphicData>
        </a:graphic>
      </p:graphicFrame>
    </p:spTree>
    <p:extLst>
      <p:ext uri="{BB962C8B-B14F-4D97-AF65-F5344CB8AC3E}">
        <p14:creationId xmlns:p14="http://schemas.microsoft.com/office/powerpoint/2010/main" val="156355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Subtitle 2">
            <a:extLst>
              <a:ext uri="{FF2B5EF4-FFF2-40B4-BE49-F238E27FC236}">
                <a16:creationId xmlns:a16="http://schemas.microsoft.com/office/drawing/2014/main" id="{8C271A0F-8466-4B6E-944E-A8B1ED062916}"/>
              </a:ext>
            </a:extLst>
          </p:cNvPr>
          <p:cNvSpPr>
            <a:spLocks noGrp="1"/>
          </p:cNvSpPr>
          <p:nvPr>
            <p:ph type="subTitle" idx="1"/>
          </p:nvPr>
        </p:nvSpPr>
        <p:spPr>
          <a:xfrm>
            <a:off x="3828694" y="2169803"/>
            <a:ext cx="8363306" cy="4021296"/>
          </a:xfrm>
          <a:noFill/>
        </p:spPr>
        <p:txBody>
          <a:bodyPr>
            <a:normAutofit fontScale="77500" lnSpcReduction="20000"/>
          </a:bodyPr>
          <a:lstStyle/>
          <a:p>
            <a:pPr marL="571500" indent="-571500" algn="l">
              <a:buFont typeface="Wingdings" panose="05000000000000000000" pitchFamily="2" charset="2"/>
              <a:buChar char="§"/>
            </a:pPr>
            <a:r>
              <a:rPr lang="en-US" sz="4000" b="1" dirty="0">
                <a:cs typeface="Arial" panose="020B0604020202020204" pitchFamily="34" charset="0"/>
              </a:rPr>
              <a:t>Explain the elements constituting an </a:t>
            </a:r>
            <a:r>
              <a:rPr lang="en-US" sz="4000" b="1" dirty="0">
                <a:solidFill>
                  <a:srgbClr val="196932"/>
                </a:solidFill>
                <a:cs typeface="Arial" panose="020B0604020202020204" pitchFamily="34" charset="0"/>
              </a:rPr>
              <a:t>HTML </a:t>
            </a:r>
            <a:r>
              <a:rPr lang="en-US" sz="4000" b="1" dirty="0">
                <a:cs typeface="Arial" panose="020B0604020202020204" pitchFamily="34" charset="0"/>
              </a:rPr>
              <a:t>tag</a:t>
            </a:r>
            <a:endParaRPr lang="en-US" sz="4000" b="1" dirty="0">
              <a:solidFill>
                <a:srgbClr val="196932"/>
              </a:solidFill>
              <a:cs typeface="Arial" panose="020B0604020202020204" pitchFamily="34" charset="0"/>
            </a:endParaRPr>
          </a:p>
          <a:p>
            <a:pPr marL="571500" indent="-571500" algn="l">
              <a:buFont typeface="Wingdings" panose="05000000000000000000" pitchFamily="2" charset="2"/>
              <a:buChar char="§"/>
            </a:pPr>
            <a:r>
              <a:rPr lang="en-US" sz="4000" b="1" dirty="0">
                <a:cs typeface="Arial" panose="020B0604020202020204" pitchFamily="34" charset="0"/>
              </a:rPr>
              <a:t>Describe </a:t>
            </a:r>
            <a:r>
              <a:rPr lang="en-US" sz="4000" b="1" dirty="0">
                <a:solidFill>
                  <a:srgbClr val="196932"/>
                </a:solidFill>
                <a:cs typeface="Arial" panose="020B0604020202020204" pitchFamily="34" charset="0"/>
              </a:rPr>
              <a:t>DOCTYPE </a:t>
            </a:r>
            <a:r>
              <a:rPr lang="en-US" sz="4000" b="1" dirty="0">
                <a:cs typeface="Arial" panose="020B0604020202020204" pitchFamily="34" charset="0"/>
              </a:rPr>
              <a:t>declaration</a:t>
            </a:r>
            <a:endParaRPr lang="en-US" sz="4000" b="1" dirty="0">
              <a:solidFill>
                <a:srgbClr val="196932"/>
              </a:solidFill>
              <a:cs typeface="Arial" panose="020B0604020202020204" pitchFamily="34" charset="0"/>
            </a:endParaRPr>
          </a:p>
          <a:p>
            <a:pPr marL="571500" indent="-571500" algn="l">
              <a:buFont typeface="Wingdings" panose="05000000000000000000" pitchFamily="2" charset="2"/>
              <a:buChar char="§"/>
            </a:pPr>
            <a:r>
              <a:rPr lang="en-US" sz="4000" b="1" dirty="0">
                <a:cs typeface="Arial" panose="020B0604020202020204" pitchFamily="34" charset="0"/>
              </a:rPr>
              <a:t>Explain the basic tags in </a:t>
            </a:r>
            <a:r>
              <a:rPr lang="en-US" sz="4000" b="1" dirty="0">
                <a:solidFill>
                  <a:srgbClr val="196932"/>
                </a:solidFill>
                <a:cs typeface="Arial" panose="020B0604020202020204" pitchFamily="34" charset="0"/>
              </a:rPr>
              <a:t>HTML</a:t>
            </a:r>
          </a:p>
          <a:p>
            <a:pPr marL="571500" indent="-571500" algn="l">
              <a:buFont typeface="Wingdings" panose="05000000000000000000" pitchFamily="2" charset="2"/>
              <a:buChar char="§"/>
            </a:pPr>
            <a:r>
              <a:rPr lang="en-US" sz="4000" b="1" dirty="0">
                <a:cs typeface="Arial" panose="020B0604020202020204" pitchFamily="34" charset="0"/>
              </a:rPr>
              <a:t>List the different data types, attributes, and entities of </a:t>
            </a:r>
            <a:r>
              <a:rPr lang="en-US" sz="4000" b="1" dirty="0">
                <a:solidFill>
                  <a:srgbClr val="196932"/>
                </a:solidFill>
                <a:cs typeface="Arial" panose="020B0604020202020204" pitchFamily="34" charset="0"/>
              </a:rPr>
              <a:t>HTML5</a:t>
            </a:r>
          </a:p>
          <a:p>
            <a:pPr marL="571500" indent="-571500" algn="l">
              <a:buFont typeface="Wingdings" panose="05000000000000000000" pitchFamily="2" charset="2"/>
              <a:buChar char="§"/>
            </a:pPr>
            <a:r>
              <a:rPr lang="en-US" sz="4000" b="1" dirty="0">
                <a:cs typeface="Arial" panose="020B0604020202020204" pitchFamily="34" charset="0"/>
              </a:rPr>
              <a:t>Describe container and standalone tags</a:t>
            </a:r>
            <a:r>
              <a:rPr lang="en-US" sz="4000" b="1" dirty="0">
                <a:solidFill>
                  <a:srgbClr val="196932"/>
                </a:solidFill>
                <a:cs typeface="Arial" panose="020B0604020202020204" pitchFamily="34" charset="0"/>
              </a:rPr>
              <a:t> CSS</a:t>
            </a:r>
          </a:p>
          <a:p>
            <a:pPr marL="571500" indent="-571500" algn="l">
              <a:buFont typeface="Wingdings" panose="05000000000000000000" pitchFamily="2" charset="2"/>
              <a:buChar char="§"/>
            </a:pPr>
            <a:r>
              <a:rPr lang="en-US" sz="4000" b="1" dirty="0">
                <a:cs typeface="Arial" panose="020B0604020202020204" pitchFamily="34" charset="0"/>
              </a:rPr>
              <a:t>Explain</a:t>
            </a:r>
            <a:r>
              <a:rPr lang="en-US" sz="4000" b="1" dirty="0">
                <a:solidFill>
                  <a:srgbClr val="196932"/>
                </a:solidFill>
                <a:cs typeface="Arial" panose="020B0604020202020204" pitchFamily="34" charset="0"/>
              </a:rPr>
              <a:t> JavaScript</a:t>
            </a:r>
          </a:p>
          <a:p>
            <a:pPr marL="571500" indent="-571500" algn="l">
              <a:buFont typeface="Wingdings" panose="05000000000000000000" pitchFamily="2" charset="2"/>
              <a:buChar char="§"/>
            </a:pPr>
            <a:r>
              <a:rPr lang="en-US" sz="4000" b="1" dirty="0">
                <a:cs typeface="Arial" panose="020B0604020202020204" pitchFamily="34" charset="0"/>
              </a:rPr>
              <a:t>Explain</a:t>
            </a:r>
            <a:r>
              <a:rPr lang="en-US" sz="4000" b="1" dirty="0">
                <a:solidFill>
                  <a:srgbClr val="196932"/>
                </a:solidFill>
                <a:cs typeface="Arial" panose="020B0604020202020204" pitchFamily="34" charset="0"/>
              </a:rPr>
              <a:t> jQuery</a:t>
            </a:r>
          </a:p>
          <a:p>
            <a:pPr marL="571500" indent="-571500" algn="l">
              <a:buFont typeface="Wingdings" panose="05000000000000000000" pitchFamily="2" charset="2"/>
              <a:buChar char="§"/>
            </a:pPr>
            <a:r>
              <a:rPr lang="en-US" sz="4000" b="1" dirty="0">
                <a:cs typeface="Arial" panose="020B0604020202020204" pitchFamily="34" charset="0"/>
              </a:rPr>
              <a:t>Explain the role of </a:t>
            </a:r>
            <a:r>
              <a:rPr lang="en-US" sz="4000" b="1" dirty="0">
                <a:solidFill>
                  <a:srgbClr val="196932"/>
                </a:solidFill>
                <a:cs typeface="Arial" panose="020B0604020202020204" pitchFamily="34" charset="0"/>
              </a:rPr>
              <a:t>HTML5 </a:t>
            </a:r>
            <a:r>
              <a:rPr lang="en-US" sz="4000" b="1" dirty="0">
                <a:cs typeface="Arial" panose="020B0604020202020204" pitchFamily="34" charset="0"/>
              </a:rPr>
              <a:t>in mobile device</a:t>
            </a:r>
            <a:endParaRPr lang="en-US" sz="4000" b="1" dirty="0">
              <a:solidFill>
                <a:srgbClr val="196932"/>
              </a:solidFill>
              <a:cs typeface="Arial" panose="020B0604020202020204" pitchFamily="34" charset="0"/>
            </a:endParaRPr>
          </a:p>
          <a:p>
            <a:pPr marL="571500" indent="-571500" algn="l">
              <a:buFont typeface="Wingdings" panose="05000000000000000000" pitchFamily="2" charset="2"/>
              <a:buChar char="§"/>
            </a:pPr>
            <a:endParaRPr lang="en-US" sz="4000" b="1" dirty="0">
              <a:solidFill>
                <a:srgbClr val="196932"/>
              </a:solidFill>
              <a:cs typeface="Arial" panose="020B0604020202020204" pitchFamily="34" charset="0"/>
            </a:endParaRPr>
          </a:p>
          <a:p>
            <a:pPr marL="571500" indent="-571500" algn="l">
              <a:buFont typeface="Wingdings" panose="05000000000000000000" pitchFamily="2" charset="2"/>
              <a:buChar char="§"/>
            </a:pPr>
            <a:endParaRPr lang="en-US" sz="4000" b="1" dirty="0">
              <a:solidFill>
                <a:srgbClr val="196932"/>
              </a:solidFill>
              <a:cs typeface="Arial" panose="020B0604020202020204" pitchFamily="34" charset="0"/>
            </a:endParaRPr>
          </a:p>
        </p:txBody>
      </p:sp>
      <p:sp>
        <p:nvSpPr>
          <p:cNvPr id="22" name="Title 5">
            <a:extLst>
              <a:ext uri="{FF2B5EF4-FFF2-40B4-BE49-F238E27FC236}">
                <a16:creationId xmlns:a16="http://schemas.microsoft.com/office/drawing/2014/main" id="{E9BFDD82-4078-48D7-AA3A-772F7442699A}"/>
              </a:ext>
            </a:extLst>
          </p:cNvPr>
          <p:cNvSpPr txBox="1">
            <a:spLocks/>
          </p:cNvSpPr>
          <p:nvPr/>
        </p:nvSpPr>
        <p:spPr>
          <a:xfrm>
            <a:off x="0" y="0"/>
            <a:ext cx="3410965" cy="6858000"/>
          </a:xfrm>
          <a:prstGeom prst="rect">
            <a:avLst/>
          </a:prstGeom>
          <a:solidFill>
            <a:sysClr val="windowText" lastClr="000000">
              <a:alpha val="80000"/>
            </a:sys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150" normalizeH="0" baseline="0" noProof="0" dirty="0">
                <a:ln>
                  <a:noFill/>
                </a:ln>
                <a:effectLst/>
                <a:uLnTx/>
                <a:uFillTx/>
                <a:latin typeface="Rockwell"/>
                <a:ea typeface="+mj-ea"/>
                <a:cs typeface="+mj-cs"/>
              </a:rPr>
              <a:t>Objectives</a:t>
            </a:r>
          </a:p>
          <a:p>
            <a:pPr marL="0" marR="0" lvl="0" indent="0" algn="ctr" defTabSz="914400" rtl="0" eaLnBrk="1" fontAlgn="auto" latinLnBrk="0" hangingPunct="1">
              <a:lnSpc>
                <a:spcPct val="90000"/>
              </a:lnSpc>
              <a:spcBef>
                <a:spcPct val="0"/>
              </a:spcBef>
              <a:spcAft>
                <a:spcPts val="0"/>
              </a:spcAft>
              <a:buClrTx/>
              <a:buSzTx/>
              <a:buFontTx/>
              <a:buNone/>
              <a:tabLst/>
              <a:defRPr/>
            </a:pPr>
            <a:endParaRPr lang="en-US" sz="3600" dirty="0">
              <a:latin typeface="Rockwell"/>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lang="en-US" sz="3600" dirty="0">
              <a:latin typeface="Rockwell"/>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lang="en-US" sz="3600" dirty="0">
              <a:latin typeface="Rockwell"/>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lang="en-US" sz="3600" dirty="0">
              <a:latin typeface="Rockwell"/>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lang="en-US" sz="3600" dirty="0">
              <a:latin typeface="Rockwell"/>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lang="en-US" sz="3600" dirty="0">
              <a:latin typeface="Rockwell"/>
            </a:endParaRPr>
          </a:p>
        </p:txBody>
      </p:sp>
      <p:grpSp>
        <p:nvGrpSpPr>
          <p:cNvPr id="25" name="Group 24">
            <a:extLst>
              <a:ext uri="{FF2B5EF4-FFF2-40B4-BE49-F238E27FC236}">
                <a16:creationId xmlns:a16="http://schemas.microsoft.com/office/drawing/2014/main" id="{D927BC84-92E6-4F9E-BB63-15CA4C0CF8F7}"/>
              </a:ext>
              <a:ext uri="{C183D7F6-B498-43B3-948B-1728B52AA6E4}">
                <adec:decorative xmlns:adec="http://schemas.microsoft.com/office/drawing/2017/decorative" val="1"/>
              </a:ext>
            </a:extLst>
          </p:cNvPr>
          <p:cNvGrpSpPr/>
          <p:nvPr/>
        </p:nvGrpSpPr>
        <p:grpSpPr>
          <a:xfrm>
            <a:off x="11106979" y="197023"/>
            <a:ext cx="886345" cy="750034"/>
            <a:chOff x="9862160" y="831132"/>
            <a:chExt cx="1850209" cy="1915995"/>
          </a:xfrm>
          <a:noFill/>
        </p:grpSpPr>
        <p:sp>
          <p:nvSpPr>
            <p:cNvPr id="26" name="Freeform: Shape 25" title="triangles">
              <a:extLst>
                <a:ext uri="{FF2B5EF4-FFF2-40B4-BE49-F238E27FC236}">
                  <a16:creationId xmlns:a16="http://schemas.microsoft.com/office/drawing/2014/main" id="{064D9494-C745-415A-A704-FF28415281B6}"/>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7" name="Freeform: Shape 26" title="triangles">
              <a:extLst>
                <a:ext uri="{FF2B5EF4-FFF2-40B4-BE49-F238E27FC236}">
                  <a16:creationId xmlns:a16="http://schemas.microsoft.com/office/drawing/2014/main" id="{3C0B4982-EABA-4BD9-A332-4CAE6AD00C6A}"/>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8" name="Freeform: Shape 27" title="triangles">
              <a:extLst>
                <a:ext uri="{FF2B5EF4-FFF2-40B4-BE49-F238E27FC236}">
                  <a16:creationId xmlns:a16="http://schemas.microsoft.com/office/drawing/2014/main" id="{CBC466AB-86EB-4823-9B8D-5736D89A3D24}"/>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29" name="Freeform: Shape 28" title="triangles">
              <a:extLst>
                <a:ext uri="{FF2B5EF4-FFF2-40B4-BE49-F238E27FC236}">
                  <a16:creationId xmlns:a16="http://schemas.microsoft.com/office/drawing/2014/main" id="{A6F9041A-BE36-4423-8FFB-03332822F841}"/>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0" name="Freeform: Shape 29" title="triangles">
              <a:extLst>
                <a:ext uri="{FF2B5EF4-FFF2-40B4-BE49-F238E27FC236}">
                  <a16:creationId xmlns:a16="http://schemas.microsoft.com/office/drawing/2014/main" id="{763FBAFE-1108-4DD0-A91B-26431A428F13}"/>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1" name="Freeform: Shape 30" title="triangles">
              <a:extLst>
                <a:ext uri="{FF2B5EF4-FFF2-40B4-BE49-F238E27FC236}">
                  <a16:creationId xmlns:a16="http://schemas.microsoft.com/office/drawing/2014/main" id="{F118725D-077B-42C8-90E4-7348D999586D}"/>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2" name="Freeform: Shape 31" title="triangles">
              <a:extLst>
                <a:ext uri="{FF2B5EF4-FFF2-40B4-BE49-F238E27FC236}">
                  <a16:creationId xmlns:a16="http://schemas.microsoft.com/office/drawing/2014/main" id="{3D7B4C36-EC76-4027-BB85-45E4097E141B}"/>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3" name="Freeform: Shape 32" title="triangles">
              <a:extLst>
                <a:ext uri="{FF2B5EF4-FFF2-40B4-BE49-F238E27FC236}">
                  <a16:creationId xmlns:a16="http://schemas.microsoft.com/office/drawing/2014/main" id="{E1710096-20C8-4129-A2A2-450782E003C0}"/>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4" name="Freeform: Shape 33" title="triangles">
              <a:extLst>
                <a:ext uri="{FF2B5EF4-FFF2-40B4-BE49-F238E27FC236}">
                  <a16:creationId xmlns:a16="http://schemas.microsoft.com/office/drawing/2014/main" id="{0144D9FF-5F59-48F7-9D1F-9B1AA814A634}"/>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5" name="Freeform: Shape 34" title="triangles">
              <a:extLst>
                <a:ext uri="{FF2B5EF4-FFF2-40B4-BE49-F238E27FC236}">
                  <a16:creationId xmlns:a16="http://schemas.microsoft.com/office/drawing/2014/main" id="{4727E446-DD2F-48FE-9D50-DE97F30EF460}"/>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6" name="Freeform: Shape 35" title="triangles">
              <a:extLst>
                <a:ext uri="{FF2B5EF4-FFF2-40B4-BE49-F238E27FC236}">
                  <a16:creationId xmlns:a16="http://schemas.microsoft.com/office/drawing/2014/main" id="{9C58D44B-ED85-4B8A-B2F4-531DEF1E0881}"/>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7" name="Freeform: Shape 36" title="triangles">
              <a:extLst>
                <a:ext uri="{FF2B5EF4-FFF2-40B4-BE49-F238E27FC236}">
                  <a16:creationId xmlns:a16="http://schemas.microsoft.com/office/drawing/2014/main" id="{DDC5337C-1B27-49DE-8E32-87B34193A1C3}"/>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8" name="Freeform: Shape 37" title="triangles">
              <a:extLst>
                <a:ext uri="{FF2B5EF4-FFF2-40B4-BE49-F238E27FC236}">
                  <a16:creationId xmlns:a16="http://schemas.microsoft.com/office/drawing/2014/main" id="{78A1E802-4D4F-42F4-9BA6-717BD689EF89}"/>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39" name="Freeform: Shape 38" title="triangles">
              <a:extLst>
                <a:ext uri="{FF2B5EF4-FFF2-40B4-BE49-F238E27FC236}">
                  <a16:creationId xmlns:a16="http://schemas.microsoft.com/office/drawing/2014/main" id="{3B15EA7F-79EC-4C23-88AF-B02E3163B39A}"/>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grpFill/>
            <a:ln>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grpSp>
      <p:sp>
        <p:nvSpPr>
          <p:cNvPr id="40" name="Freeform: Shape 39" title="triangles">
            <a:extLst>
              <a:ext uri="{FF2B5EF4-FFF2-40B4-BE49-F238E27FC236}">
                <a16:creationId xmlns:a16="http://schemas.microsoft.com/office/drawing/2014/main" id="{79299E4D-95F0-45C2-81B4-46D77EF7D02C}"/>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96932"/>
              </a:solidFill>
            </a:endParaRPr>
          </a:p>
        </p:txBody>
      </p:sp>
      <p:sp>
        <p:nvSpPr>
          <p:cNvPr id="43" name="Slide Number Placeholder 42">
            <a:extLst>
              <a:ext uri="{FF2B5EF4-FFF2-40B4-BE49-F238E27FC236}">
                <a16:creationId xmlns:a16="http://schemas.microsoft.com/office/drawing/2014/main" id="{072DAAEB-5D40-47BC-AB7D-2F72C17ABBD5}"/>
              </a:ext>
            </a:extLst>
          </p:cNvPr>
          <p:cNvSpPr>
            <a:spLocks noGrp="1"/>
          </p:cNvSpPr>
          <p:nvPr>
            <p:ph type="sldNum" sz="quarter" idx="12"/>
          </p:nvPr>
        </p:nvSpPr>
        <p:spPr>
          <a:xfrm>
            <a:off x="11635424" y="6324700"/>
            <a:ext cx="294034" cy="501650"/>
          </a:xfrm>
          <a:ln>
            <a:noFill/>
          </a:ln>
        </p:spPr>
        <p:txBody>
          <a:bodyPr/>
          <a:lstStyle/>
          <a:p>
            <a:fld id="{4235393F-43BC-4DA1-95C5-42FF02D00EA6}" type="slidenum">
              <a:rPr lang="en-US" sz="1600" b="1" smtClean="0">
                <a:solidFill>
                  <a:srgbClr val="196932"/>
                </a:solidFill>
              </a:rPr>
              <a:t>2</a:t>
            </a:fld>
            <a:endParaRPr lang="en-US" sz="1600" b="1" dirty="0">
              <a:solidFill>
                <a:srgbClr val="196932"/>
              </a:solidFill>
            </a:endParaRPr>
          </a:p>
        </p:txBody>
      </p:sp>
      <p:pic>
        <p:nvPicPr>
          <p:cNvPr id="48" name="Picture 47">
            <a:extLst>
              <a:ext uri="{FF2B5EF4-FFF2-40B4-BE49-F238E27FC236}">
                <a16:creationId xmlns:a16="http://schemas.microsoft.com/office/drawing/2014/main" id="{E235B3F0-A843-467A-8126-C60F494AD8A0}"/>
              </a:ext>
            </a:extLst>
          </p:cNvPr>
          <p:cNvPicPr>
            <a:picLocks noChangeAspect="1"/>
          </p:cNvPicPr>
          <p:nvPr/>
        </p:nvPicPr>
        <p:blipFill rotWithShape="1">
          <a:blip r:embed="rId2"/>
          <a:srcRect t="-99" b="44099"/>
          <a:stretch/>
        </p:blipFill>
        <p:spPr>
          <a:xfrm>
            <a:off x="290407" y="5689600"/>
            <a:ext cx="1686581" cy="944761"/>
          </a:xfrm>
          <a:prstGeom prst="rect">
            <a:avLst/>
          </a:prstGeom>
        </p:spPr>
      </p:pic>
      <p:pic>
        <p:nvPicPr>
          <p:cNvPr id="4" name="Picture 3">
            <a:extLst>
              <a:ext uri="{FF2B5EF4-FFF2-40B4-BE49-F238E27FC236}">
                <a16:creationId xmlns:a16="http://schemas.microsoft.com/office/drawing/2014/main" id="{09B3DDF0-D78D-4B92-934F-F404E76B6F46}"/>
              </a:ext>
            </a:extLst>
          </p:cNvPr>
          <p:cNvPicPr>
            <a:picLocks noChangeAspect="1"/>
          </p:cNvPicPr>
          <p:nvPr/>
        </p:nvPicPr>
        <p:blipFill rotWithShape="1">
          <a:blip r:embed="rId3">
            <a:extLst>
              <a:ext uri="{28A0092B-C50C-407E-A947-70E740481C1C}">
                <a14:useLocalDpi xmlns:a14="http://schemas.microsoft.com/office/drawing/2010/main" val="0"/>
              </a:ext>
            </a:extLst>
          </a:blip>
          <a:srcRect r="63883"/>
          <a:stretch/>
        </p:blipFill>
        <p:spPr>
          <a:xfrm>
            <a:off x="7397406" y="95310"/>
            <a:ext cx="1266159" cy="1752874"/>
          </a:xfrm>
          <a:prstGeom prst="rect">
            <a:avLst/>
          </a:prstGeom>
          <a:blipFill>
            <a:blip r:embed="rId4">
              <a:alphaModFix amt="14000"/>
            </a:blip>
            <a:stretch>
              <a:fillRect/>
            </a:stretch>
          </a:blipFill>
          <a:effectLst>
            <a:softEdge rad="114300"/>
          </a:effectLst>
        </p:spPr>
      </p:pic>
      <p:sp>
        <p:nvSpPr>
          <p:cNvPr id="41" name="Footer Placeholder 41">
            <a:extLst>
              <a:ext uri="{FF2B5EF4-FFF2-40B4-BE49-F238E27FC236}">
                <a16:creationId xmlns:a16="http://schemas.microsoft.com/office/drawing/2014/main" id="{B2A593C6-B08D-42AE-B97B-45C5DF5AF2BD}"/>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96932"/>
                </a:solidFill>
                <a:latin typeface="Calibri" panose="020F0502020204030204"/>
              </a:rPr>
              <a:t>Prepared by: Sir Muhammad Hamza</a:t>
            </a:r>
          </a:p>
        </p:txBody>
      </p:sp>
    </p:spTree>
    <p:extLst>
      <p:ext uri="{BB962C8B-B14F-4D97-AF65-F5344CB8AC3E}">
        <p14:creationId xmlns:p14="http://schemas.microsoft.com/office/powerpoint/2010/main" val="1515704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493683" y="6324700"/>
            <a:ext cx="501091"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20</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15" name="Subtitle 6">
            <a:extLst>
              <a:ext uri="{FF2B5EF4-FFF2-40B4-BE49-F238E27FC236}">
                <a16:creationId xmlns:a16="http://schemas.microsoft.com/office/drawing/2014/main" id="{783A5D3D-53B2-4EB2-875A-4019A91AE39F}"/>
              </a:ext>
            </a:extLst>
          </p:cNvPr>
          <p:cNvSpPr txBox="1">
            <a:spLocks/>
          </p:cNvSpPr>
          <p:nvPr/>
        </p:nvSpPr>
        <p:spPr>
          <a:xfrm>
            <a:off x="290407" y="1289958"/>
            <a:ext cx="11639051" cy="4846320"/>
          </a:xfrm>
          <a:prstGeom prst="rect">
            <a:avLst/>
          </a:prstGeom>
          <a:noFill/>
          <a:ln w="57150">
            <a:solidFill>
              <a:schemeClr val="accent3">
                <a:lumMod val="50000"/>
              </a:schemeClr>
            </a:solidFill>
          </a:ln>
        </p:spPr>
        <p:txBody>
          <a:bodyPr vert="horz" lIns="274320" tIns="182880" rIns="274320" bIns="9144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00000"/>
              </a:lnSpc>
              <a:buFont typeface="Arial" panose="020B0604020202020204" pitchFamily="34" charset="0"/>
              <a:buChar char="•"/>
            </a:pPr>
            <a:r>
              <a:rPr lang="en-US" sz="2000" b="1" dirty="0">
                <a:solidFill>
                  <a:srgbClr val="196932"/>
                </a:solidFill>
              </a:rPr>
              <a:t>HTML5</a:t>
            </a:r>
            <a:r>
              <a:rPr lang="en-US" sz="2000" dirty="0">
                <a:solidFill>
                  <a:schemeClr val="tx1"/>
                </a:solidFill>
              </a:rPr>
              <a:t> helps to create better and richer mobile applications by using </a:t>
            </a:r>
            <a:r>
              <a:rPr lang="en-US" sz="2000" b="1" dirty="0">
                <a:solidFill>
                  <a:srgbClr val="196932"/>
                </a:solidFill>
              </a:rPr>
              <a:t>APIs</a:t>
            </a:r>
            <a:r>
              <a:rPr lang="en-US" sz="2000" dirty="0">
                <a:solidFill>
                  <a:schemeClr val="tx1"/>
                </a:solidFill>
              </a:rPr>
              <a:t> that support advanced Web application features for mobile browsers. </a:t>
            </a:r>
          </a:p>
          <a:p>
            <a:pPr marL="342900" indent="-342900">
              <a:lnSpc>
                <a:spcPct val="100000"/>
              </a:lnSpc>
              <a:buFont typeface="Arial" panose="020B0604020202020204" pitchFamily="34" charset="0"/>
              <a:buChar char="•"/>
            </a:pPr>
            <a:r>
              <a:rPr lang="en-US" sz="2000" dirty="0">
                <a:solidFill>
                  <a:schemeClr val="tx1"/>
                </a:solidFill>
              </a:rPr>
              <a:t>New-age smartphones with </a:t>
            </a:r>
            <a:r>
              <a:rPr lang="en-US" sz="2000" b="1" dirty="0">
                <a:solidFill>
                  <a:srgbClr val="196932"/>
                </a:solidFill>
              </a:rPr>
              <a:t>Apple iOS</a:t>
            </a:r>
            <a:r>
              <a:rPr lang="en-US" sz="2000" dirty="0">
                <a:solidFill>
                  <a:schemeClr val="tx1"/>
                </a:solidFill>
              </a:rPr>
              <a:t> and </a:t>
            </a:r>
            <a:r>
              <a:rPr lang="en-US" sz="2000" b="1" dirty="0">
                <a:solidFill>
                  <a:srgbClr val="196932"/>
                </a:solidFill>
              </a:rPr>
              <a:t>Google Android </a:t>
            </a:r>
            <a:r>
              <a:rPr lang="en-US" sz="2000" dirty="0">
                <a:solidFill>
                  <a:schemeClr val="tx1"/>
                </a:solidFill>
              </a:rPr>
              <a:t>as operating systems support </a:t>
            </a:r>
            <a:r>
              <a:rPr lang="en-US" sz="2000" dirty="0">
                <a:solidFill>
                  <a:srgbClr val="196932"/>
                </a:solidFill>
              </a:rPr>
              <a:t>HTML5</a:t>
            </a:r>
            <a:r>
              <a:rPr lang="en-US" sz="2000" dirty="0">
                <a:solidFill>
                  <a:schemeClr val="tx1"/>
                </a:solidFill>
              </a:rPr>
              <a:t> compliant browsers. </a:t>
            </a:r>
          </a:p>
          <a:p>
            <a:pPr marL="342900" indent="-342900">
              <a:lnSpc>
                <a:spcPct val="100000"/>
              </a:lnSpc>
              <a:buFont typeface="Arial" panose="020B0604020202020204" pitchFamily="34" charset="0"/>
              <a:buChar char="•"/>
            </a:pPr>
            <a:r>
              <a:rPr lang="en-US" sz="2000" b="1" dirty="0">
                <a:solidFill>
                  <a:srgbClr val="196932"/>
                </a:solidFill>
              </a:rPr>
              <a:t>HTML5</a:t>
            </a:r>
            <a:r>
              <a:rPr lang="en-US" sz="2000" dirty="0">
                <a:solidFill>
                  <a:schemeClr val="tx1"/>
                </a:solidFill>
              </a:rPr>
              <a:t> tries to integrate all the features to deploy mobile applications that would be compatible with all the platforms. </a:t>
            </a:r>
          </a:p>
          <a:p>
            <a:pPr marL="342900" indent="-342900">
              <a:lnSpc>
                <a:spcPct val="100000"/>
              </a:lnSpc>
              <a:buFont typeface="Arial" panose="020B0604020202020204" pitchFamily="34" charset="0"/>
              <a:buChar char="•"/>
            </a:pPr>
            <a:r>
              <a:rPr lang="en-US" sz="2000" b="1" dirty="0">
                <a:solidFill>
                  <a:srgbClr val="196932"/>
                </a:solidFill>
              </a:rPr>
              <a:t>HTML5</a:t>
            </a:r>
            <a:r>
              <a:rPr lang="en-US" sz="2000" dirty="0">
                <a:solidFill>
                  <a:schemeClr val="tx1"/>
                </a:solidFill>
              </a:rPr>
              <a:t> provides features such as drag-and-drop functionality, video embedding in an application, and even offline capabilities.</a:t>
            </a:r>
          </a:p>
          <a:p>
            <a:pPr marL="342900" indent="-342900">
              <a:lnSpc>
                <a:spcPct val="100000"/>
              </a:lnSpc>
              <a:buFont typeface="Arial" panose="020B0604020202020204" pitchFamily="34" charset="0"/>
              <a:buChar char="•"/>
            </a:pPr>
            <a:r>
              <a:rPr lang="en-US" sz="2000" dirty="0">
                <a:solidFill>
                  <a:schemeClr val="tx1"/>
                </a:solidFill>
              </a:rPr>
              <a:t>As </a:t>
            </a:r>
            <a:r>
              <a:rPr lang="en-US" sz="2000" b="1" dirty="0">
                <a:solidFill>
                  <a:srgbClr val="196932"/>
                </a:solidFill>
              </a:rPr>
              <a:t>HTML5</a:t>
            </a:r>
            <a:r>
              <a:rPr lang="en-US" sz="2000" dirty="0">
                <a:solidFill>
                  <a:schemeClr val="tx1"/>
                </a:solidFill>
              </a:rPr>
              <a:t> is compatible with most mobile operating systems, up to 30% of the cost of development for different CPE rating systems is saved. </a:t>
            </a:r>
          </a:p>
          <a:p>
            <a:pPr marL="342900" indent="-342900">
              <a:lnSpc>
                <a:spcPct val="100000"/>
              </a:lnSpc>
              <a:buFont typeface="Arial" panose="020B0604020202020204" pitchFamily="34" charset="0"/>
              <a:buChar char="•"/>
            </a:pPr>
            <a:r>
              <a:rPr lang="en-US" sz="2000" dirty="0">
                <a:solidFill>
                  <a:schemeClr val="tx1"/>
                </a:solidFill>
              </a:rPr>
              <a:t>Also, there is a reduced dependency on third-party components, thus reducing the licensing costs. </a:t>
            </a:r>
          </a:p>
          <a:p>
            <a:pPr marL="342900" indent="-342900">
              <a:lnSpc>
                <a:spcPct val="100000"/>
              </a:lnSpc>
              <a:buFont typeface="Arial" panose="020B0604020202020204" pitchFamily="34" charset="0"/>
              <a:buChar char="•"/>
            </a:pPr>
            <a:r>
              <a:rPr lang="en-US" sz="2000" dirty="0">
                <a:solidFill>
                  <a:schemeClr val="tx1"/>
                </a:solidFill>
              </a:rPr>
              <a:t>All the required components will be readily available through the browser in </a:t>
            </a:r>
            <a:r>
              <a:rPr lang="en-US" sz="2000" b="1" dirty="0">
                <a:solidFill>
                  <a:srgbClr val="196932"/>
                </a:solidFill>
              </a:rPr>
              <a:t>HTML5</a:t>
            </a:r>
            <a:r>
              <a:rPr lang="en-US" sz="2000" dirty="0">
                <a:solidFill>
                  <a:schemeClr val="tx1"/>
                </a:solidFill>
              </a:rPr>
              <a:t>. </a:t>
            </a:r>
          </a:p>
        </p:txBody>
      </p:sp>
      <p:sp>
        <p:nvSpPr>
          <p:cNvPr id="16" name="Title 1">
            <a:extLst>
              <a:ext uri="{FF2B5EF4-FFF2-40B4-BE49-F238E27FC236}">
                <a16:creationId xmlns:a16="http://schemas.microsoft.com/office/drawing/2014/main" id="{C9D85D75-4566-4F20-B996-43E74F6AD7B4}"/>
              </a:ext>
            </a:extLst>
          </p:cNvPr>
          <p:cNvSpPr txBox="1">
            <a:spLocks/>
          </p:cNvSpPr>
          <p:nvPr/>
        </p:nvSpPr>
        <p:spPr>
          <a:xfrm>
            <a:off x="0" y="0"/>
            <a:ext cx="6095999" cy="863601"/>
          </a:xfrm>
          <a:prstGeom prst="rect">
            <a:avLst/>
          </a:prstGeom>
          <a:solidFill>
            <a:schemeClr val="accent3">
              <a:lumMod val="50000"/>
              <a:alpha val="80000"/>
            </a:schemeClr>
          </a:solidFill>
        </p:spPr>
        <p:txBody>
          <a:bodyPr vert="horz" lIns="182880" tIns="91440" rIns="182880" bIns="18288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HTML5 and Mobile Devices</a:t>
            </a:r>
          </a:p>
        </p:txBody>
      </p:sp>
    </p:spTree>
    <p:extLst>
      <p:ext uri="{BB962C8B-B14F-4D97-AF65-F5344CB8AC3E}">
        <p14:creationId xmlns:p14="http://schemas.microsoft.com/office/powerpoint/2010/main" val="415271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493683" y="6324700"/>
            <a:ext cx="501091"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21</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15" name="Subtitle 6">
            <a:extLst>
              <a:ext uri="{FF2B5EF4-FFF2-40B4-BE49-F238E27FC236}">
                <a16:creationId xmlns:a16="http://schemas.microsoft.com/office/drawing/2014/main" id="{783A5D3D-53B2-4EB2-875A-4019A91AE39F}"/>
              </a:ext>
            </a:extLst>
          </p:cNvPr>
          <p:cNvSpPr txBox="1">
            <a:spLocks/>
          </p:cNvSpPr>
          <p:nvPr/>
        </p:nvSpPr>
        <p:spPr>
          <a:xfrm>
            <a:off x="290407" y="1289958"/>
            <a:ext cx="11639051" cy="4846320"/>
          </a:xfrm>
          <a:prstGeom prst="rect">
            <a:avLst/>
          </a:prstGeom>
          <a:noFill/>
          <a:ln w="57150">
            <a:solidFill>
              <a:schemeClr val="accent3">
                <a:lumMod val="50000"/>
              </a:schemeClr>
            </a:solidFill>
          </a:ln>
        </p:spPr>
        <p:txBody>
          <a:bodyPr vert="horz" lIns="274320" tIns="182880" rIns="274320" bIns="9144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00000"/>
              </a:lnSpc>
              <a:buFont typeface="Arial" panose="020B0604020202020204" pitchFamily="34" charset="0"/>
              <a:buChar char="•"/>
            </a:pPr>
            <a:r>
              <a:rPr lang="en-US" sz="2000" dirty="0">
                <a:solidFill>
                  <a:schemeClr val="tx1"/>
                </a:solidFill>
              </a:rPr>
              <a:t> </a:t>
            </a:r>
            <a:r>
              <a:rPr lang="en-US" sz="2000" b="1" dirty="0">
                <a:solidFill>
                  <a:srgbClr val="196932"/>
                </a:solidFill>
              </a:rPr>
              <a:t>HTML5</a:t>
            </a:r>
            <a:r>
              <a:rPr lang="en-US" sz="2000" dirty="0">
                <a:solidFill>
                  <a:schemeClr val="tx1"/>
                </a:solidFill>
              </a:rPr>
              <a:t> has included </a:t>
            </a:r>
            <a:r>
              <a:rPr lang="en-US" sz="2000" b="1" dirty="0">
                <a:solidFill>
                  <a:srgbClr val="196932"/>
                </a:solidFill>
              </a:rPr>
              <a:t>APIs</a:t>
            </a:r>
            <a:r>
              <a:rPr lang="en-US" sz="2000" dirty="0">
                <a:solidFill>
                  <a:schemeClr val="tx1"/>
                </a:solidFill>
              </a:rPr>
              <a:t>, hence additional plug-ins are not required for mobile browsers. </a:t>
            </a:r>
          </a:p>
          <a:p>
            <a:pPr marL="342900" indent="-342900">
              <a:lnSpc>
                <a:spcPct val="100000"/>
              </a:lnSpc>
              <a:buFont typeface="Arial" panose="020B0604020202020204" pitchFamily="34" charset="0"/>
              <a:buChar char="•"/>
            </a:pPr>
            <a:r>
              <a:rPr lang="en-US" sz="2000" dirty="0">
                <a:solidFill>
                  <a:schemeClr val="tx1"/>
                </a:solidFill>
              </a:rPr>
              <a:t>Mobile development is easier as knowledge of only </a:t>
            </a:r>
            <a:r>
              <a:rPr lang="en-US" sz="2000" b="1" dirty="0">
                <a:solidFill>
                  <a:srgbClr val="196932"/>
                </a:solidFill>
              </a:rPr>
              <a:t>HTML5, CSS</a:t>
            </a:r>
            <a:r>
              <a:rPr lang="en-US" sz="2000" dirty="0">
                <a:solidFill>
                  <a:schemeClr val="tx1"/>
                </a:solidFill>
              </a:rPr>
              <a:t>, and </a:t>
            </a:r>
            <a:r>
              <a:rPr lang="en-US" sz="2000" b="1" dirty="0">
                <a:solidFill>
                  <a:srgbClr val="196932"/>
                </a:solidFill>
              </a:rPr>
              <a:t>JavaScript</a:t>
            </a:r>
            <a:r>
              <a:rPr lang="en-US" sz="2000" b="1" dirty="0">
                <a:solidFill>
                  <a:schemeClr val="tx1"/>
                </a:solidFill>
              </a:rPr>
              <a:t> </a:t>
            </a:r>
            <a:r>
              <a:rPr lang="en-US" sz="2000" dirty="0">
                <a:solidFill>
                  <a:schemeClr val="tx1"/>
                </a:solidFill>
              </a:rPr>
              <a:t>is majorly required. </a:t>
            </a:r>
          </a:p>
          <a:p>
            <a:pPr marL="342900" indent="-342900">
              <a:lnSpc>
                <a:spcPct val="100000"/>
              </a:lnSpc>
              <a:buFont typeface="Arial" panose="020B0604020202020204" pitchFamily="34" charset="0"/>
              <a:buChar char="•"/>
            </a:pPr>
            <a:r>
              <a:rPr lang="en-US" sz="2000" dirty="0">
                <a:solidFill>
                  <a:schemeClr val="tx1"/>
                </a:solidFill>
              </a:rPr>
              <a:t>There is a rising growth of </a:t>
            </a:r>
            <a:r>
              <a:rPr lang="en-US" sz="2000" b="1" dirty="0">
                <a:solidFill>
                  <a:srgbClr val="196932"/>
                </a:solidFill>
              </a:rPr>
              <a:t>HTML5</a:t>
            </a:r>
            <a:r>
              <a:rPr lang="en-US" sz="2000" dirty="0">
                <a:solidFill>
                  <a:schemeClr val="tx1"/>
                </a:solidFill>
              </a:rPr>
              <a:t> for mobile applications due to its enhanced compatibility. </a:t>
            </a:r>
          </a:p>
          <a:p>
            <a:pPr marL="342900" indent="-342900">
              <a:lnSpc>
                <a:spcPct val="100000"/>
              </a:lnSpc>
              <a:buFont typeface="Arial" panose="020B0604020202020204" pitchFamily="34" charset="0"/>
              <a:buChar char="•"/>
            </a:pPr>
            <a:r>
              <a:rPr lang="en-US" sz="2000" b="1" dirty="0">
                <a:solidFill>
                  <a:srgbClr val="196932"/>
                </a:solidFill>
              </a:rPr>
              <a:t>HTML5</a:t>
            </a:r>
            <a:r>
              <a:rPr lang="en-US" sz="2000" dirty="0">
                <a:solidFill>
                  <a:schemeClr val="tx1"/>
                </a:solidFill>
              </a:rPr>
              <a:t> is compatible with most operating </a:t>
            </a:r>
          </a:p>
          <a:p>
            <a:pPr marL="342900" indent="-342900">
              <a:lnSpc>
                <a:spcPct val="100000"/>
              </a:lnSpc>
              <a:buFont typeface="Arial" panose="020B0604020202020204" pitchFamily="34" charset="0"/>
              <a:buChar char="•"/>
            </a:pPr>
            <a:r>
              <a:rPr lang="en-US" sz="2000" dirty="0">
                <a:solidFill>
                  <a:schemeClr val="tx1"/>
                </a:solidFill>
              </a:rPr>
              <a:t>The </a:t>
            </a:r>
            <a:r>
              <a:rPr lang="en-US" sz="2000" b="1" dirty="0">
                <a:solidFill>
                  <a:srgbClr val="196932"/>
                </a:solidFill>
              </a:rPr>
              <a:t>HTML5-based</a:t>
            </a:r>
            <a:r>
              <a:rPr lang="en-US" sz="2000" dirty="0">
                <a:solidFill>
                  <a:schemeClr val="tx1"/>
                </a:solidFill>
              </a:rPr>
              <a:t> mobile applications can run on browsers of </a:t>
            </a:r>
            <a:r>
              <a:rPr lang="en-US" sz="2000" b="1" dirty="0">
                <a:solidFill>
                  <a:srgbClr val="196932"/>
                </a:solidFill>
              </a:rPr>
              <a:t>Android, 10S, Blackberry, Windows Phone</a:t>
            </a:r>
            <a:r>
              <a:rPr lang="en-US" sz="2000" dirty="0">
                <a:solidFill>
                  <a:schemeClr val="tx1"/>
                </a:solidFill>
              </a:rPr>
              <a:t>, and other mobile </a:t>
            </a:r>
            <a:r>
              <a:rPr lang="en-US" sz="2000" b="1" dirty="0">
                <a:solidFill>
                  <a:srgbClr val="196932"/>
                </a:solidFill>
              </a:rPr>
              <a:t>operating systems</a:t>
            </a:r>
            <a:r>
              <a:rPr lang="en-US" sz="2000" dirty="0">
                <a:solidFill>
                  <a:schemeClr val="tx1"/>
                </a:solidFill>
              </a:rPr>
              <a:t>.  </a:t>
            </a:r>
          </a:p>
          <a:p>
            <a:pPr marL="342900" indent="-342900">
              <a:lnSpc>
                <a:spcPct val="100000"/>
              </a:lnSpc>
              <a:buFont typeface="Arial" panose="020B0604020202020204" pitchFamily="34" charset="0"/>
              <a:buChar char="•"/>
            </a:pPr>
            <a:r>
              <a:rPr lang="en-US" sz="2000" dirty="0">
                <a:solidFill>
                  <a:schemeClr val="tx1"/>
                </a:solidFill>
              </a:rPr>
              <a:t>The development cost for creating applications in </a:t>
            </a:r>
            <a:r>
              <a:rPr lang="en-US" sz="2000" b="1" dirty="0">
                <a:solidFill>
                  <a:srgbClr val="196932"/>
                </a:solidFill>
              </a:rPr>
              <a:t>HTML5</a:t>
            </a:r>
            <a:r>
              <a:rPr lang="en-US" sz="2000" dirty="0">
                <a:solidFill>
                  <a:schemeClr val="tx1"/>
                </a:solidFill>
              </a:rPr>
              <a:t> is </a:t>
            </a:r>
            <a:r>
              <a:rPr lang="en-US" sz="2000" b="1" dirty="0">
                <a:solidFill>
                  <a:srgbClr val="196932"/>
                </a:solidFill>
              </a:rPr>
              <a:t>low</a:t>
            </a:r>
            <a:r>
              <a:rPr lang="en-US" sz="2000" dirty="0">
                <a:solidFill>
                  <a:schemeClr val="tx1"/>
                </a:solidFill>
              </a:rPr>
              <a:t>. </a:t>
            </a:r>
          </a:p>
          <a:p>
            <a:pPr marL="342900" indent="-342900">
              <a:lnSpc>
                <a:spcPct val="100000"/>
              </a:lnSpc>
              <a:buFont typeface="Arial" panose="020B0604020202020204" pitchFamily="34" charset="0"/>
              <a:buChar char="•"/>
            </a:pPr>
            <a:r>
              <a:rPr lang="en-US" sz="2000" dirty="0">
                <a:solidFill>
                  <a:schemeClr val="tx1"/>
                </a:solidFill>
              </a:rPr>
              <a:t>Applications based on location and maps will have greater support in </a:t>
            </a:r>
            <a:r>
              <a:rPr lang="en-US" sz="2000" b="1" dirty="0">
                <a:solidFill>
                  <a:srgbClr val="196932"/>
                </a:solidFill>
              </a:rPr>
              <a:t>HTML5</a:t>
            </a:r>
            <a:r>
              <a:rPr lang="en-US" sz="2000" dirty="0">
                <a:solidFill>
                  <a:schemeClr val="tx1"/>
                </a:solidFill>
              </a:rPr>
              <a:t>. </a:t>
            </a:r>
          </a:p>
          <a:p>
            <a:pPr marL="342900" indent="-342900">
              <a:lnSpc>
                <a:spcPct val="100000"/>
              </a:lnSpc>
              <a:buFont typeface="Arial" panose="020B0604020202020204" pitchFamily="34" charset="0"/>
              <a:buChar char="•"/>
            </a:pPr>
            <a:r>
              <a:rPr lang="en-US" sz="2000" dirty="0">
                <a:solidFill>
                  <a:schemeClr val="tx1"/>
                </a:solidFill>
              </a:rPr>
              <a:t>Third-party programs are not required in </a:t>
            </a:r>
            <a:r>
              <a:rPr lang="en-US" sz="2000" b="1" dirty="0">
                <a:solidFill>
                  <a:srgbClr val="196932"/>
                </a:solidFill>
              </a:rPr>
              <a:t>HTML5</a:t>
            </a:r>
            <a:r>
              <a:rPr lang="en-US" sz="2000" dirty="0">
                <a:solidFill>
                  <a:schemeClr val="tx1"/>
                </a:solidFill>
              </a:rPr>
              <a:t>. </a:t>
            </a:r>
          </a:p>
        </p:txBody>
      </p:sp>
      <p:sp>
        <p:nvSpPr>
          <p:cNvPr id="16" name="Title 1">
            <a:extLst>
              <a:ext uri="{FF2B5EF4-FFF2-40B4-BE49-F238E27FC236}">
                <a16:creationId xmlns:a16="http://schemas.microsoft.com/office/drawing/2014/main" id="{C9D85D75-4566-4F20-B996-43E74F6AD7B4}"/>
              </a:ext>
            </a:extLst>
          </p:cNvPr>
          <p:cNvSpPr txBox="1">
            <a:spLocks/>
          </p:cNvSpPr>
          <p:nvPr/>
        </p:nvSpPr>
        <p:spPr>
          <a:xfrm>
            <a:off x="0" y="0"/>
            <a:ext cx="6095999" cy="863601"/>
          </a:xfrm>
          <a:prstGeom prst="rect">
            <a:avLst/>
          </a:prstGeom>
          <a:solidFill>
            <a:schemeClr val="accent3">
              <a:lumMod val="50000"/>
              <a:alpha val="80000"/>
            </a:schemeClr>
          </a:solidFill>
        </p:spPr>
        <p:txBody>
          <a:bodyPr vert="horz" lIns="182880" tIns="91440" rIns="182880" bIns="18288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Benefits of HTML5 in Mobile Development</a:t>
            </a:r>
          </a:p>
        </p:txBody>
      </p:sp>
    </p:spTree>
    <p:extLst>
      <p:ext uri="{BB962C8B-B14F-4D97-AF65-F5344CB8AC3E}">
        <p14:creationId xmlns:p14="http://schemas.microsoft.com/office/powerpoint/2010/main" val="66610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22</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3F83FD79-675F-4231-A6A8-AA5B66E38A2E}"/>
              </a:ext>
            </a:extLst>
          </p:cNvPr>
          <p:cNvSpPr txBox="1">
            <a:spLocks/>
          </p:cNvSpPr>
          <p:nvPr/>
        </p:nvSpPr>
        <p:spPr>
          <a:xfrm>
            <a:off x="290407" y="1289958"/>
            <a:ext cx="11606393"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endParaRPr lang="en-US" sz="2800" b="1" dirty="0">
              <a:solidFill>
                <a:sysClr val="windowText" lastClr="000000"/>
              </a:solidFill>
            </a:endParaRPr>
          </a:p>
        </p:txBody>
      </p:sp>
      <p:sp>
        <p:nvSpPr>
          <p:cNvPr id="7" name="Title 1">
            <a:extLst>
              <a:ext uri="{FF2B5EF4-FFF2-40B4-BE49-F238E27FC236}">
                <a16:creationId xmlns:a16="http://schemas.microsoft.com/office/drawing/2014/main" id="{CDAFC1AC-6B00-4CAA-B9E5-04A46D983B71}"/>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chemeClr val="accent3">
                    <a:lumMod val="60000"/>
                    <a:lumOff val="40000"/>
                  </a:schemeClr>
                </a:solidFill>
                <a:latin typeface="Rockwell"/>
              </a:rPr>
              <a:t>Summary</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mc:AlternateContent xmlns:mc="http://schemas.openxmlformats.org/markup-compatibility/2006">
        <mc:Choice xmlns:psuz="http://schemas.microsoft.com/office/powerpoint/2016/summaryzoom" Requires="psuz">
          <p:graphicFrame>
            <p:nvGraphicFramePr>
              <p:cNvPr id="8" name="Summary Zoom 7">
                <a:extLst>
                  <a:ext uri="{FF2B5EF4-FFF2-40B4-BE49-F238E27FC236}">
                    <a16:creationId xmlns:a16="http://schemas.microsoft.com/office/drawing/2014/main" id="{664B473A-8DE9-4F2C-903D-93D7C1680BAE}"/>
                  </a:ext>
                </a:extLst>
              </p:cNvPr>
              <p:cNvGraphicFramePr>
                <a:graphicFrameLocks noChangeAspect="1"/>
              </p:cNvGraphicFramePr>
              <p:nvPr>
                <p:extLst>
                  <p:ext uri="{D42A27DB-BD31-4B8C-83A1-F6EECF244321}">
                    <p14:modId xmlns:p14="http://schemas.microsoft.com/office/powerpoint/2010/main" val="1779297847"/>
                  </p:ext>
                </p:extLst>
              </p:nvPr>
            </p:nvGraphicFramePr>
            <p:xfrm>
              <a:off x="442896" y="1460500"/>
              <a:ext cx="11276013" cy="4469586"/>
            </p:xfrm>
            <a:graphic>
              <a:graphicData uri="http://schemas.microsoft.com/office/powerpoint/2016/summaryzoom">
                <psuz:summaryZm>
                  <psuz:summaryZmObj sectionId="{24D970AD-D6A2-4666-A395-DEE42E2C4878}">
                    <psuz:zmPr id="{2B3CADD6-0EF5-40B5-9AE6-62FE3818BA50}" transitionDur="1000">
                      <p166:blipFill xmlns:p166="http://schemas.microsoft.com/office/powerpoint/2016/6/main">
                        <a:blip r:embed="rId4"/>
                        <a:stretch>
                          <a:fillRect/>
                        </a:stretch>
                      </p166:blipFill>
                      <p166:spPr xmlns:p166="http://schemas.microsoft.com/office/powerpoint/2016/6/main">
                        <a:xfrm>
                          <a:off x="421089" y="760102"/>
                          <a:ext cx="2537103" cy="1427120"/>
                        </a:xfrm>
                        <a:prstGeom prst="rect">
                          <a:avLst/>
                        </a:prstGeom>
                        <a:ln w="3175">
                          <a:solidFill>
                            <a:prstClr val="ltGray"/>
                          </a:solidFill>
                        </a:ln>
                      </p166:spPr>
                    </psuz:zmPr>
                  </psuz:summaryZmObj>
                  <psuz:summaryZmObj sectionId="{ED14597E-0A3C-4B6C-82F9-342F669F985B}">
                    <psuz:zmPr id="{69856BD0-FC27-4087-B26D-C5C262703B10}" transitionDur="1000">
                      <p166:blipFill xmlns:p166="http://schemas.microsoft.com/office/powerpoint/2016/6/main">
                        <a:blip r:embed="rId5"/>
                        <a:stretch>
                          <a:fillRect/>
                        </a:stretch>
                      </p166:blipFill>
                      <p166:spPr xmlns:p166="http://schemas.microsoft.com/office/powerpoint/2016/6/main">
                        <a:xfrm>
                          <a:off x="3053333" y="760102"/>
                          <a:ext cx="2537103" cy="1427120"/>
                        </a:xfrm>
                        <a:prstGeom prst="rect">
                          <a:avLst/>
                        </a:prstGeom>
                        <a:ln w="3175">
                          <a:solidFill>
                            <a:prstClr val="ltGray"/>
                          </a:solidFill>
                        </a:ln>
                      </p166:spPr>
                    </psuz:zmPr>
                  </psuz:summaryZmObj>
                  <psuz:summaryZmObj sectionId="{91A4C7C2-ECAC-4843-AA5E-AD8AA7AC557F}">
                    <psuz:zmPr id="{FD68426C-D42F-4424-AE7E-82273F067F10}" transitionDur="1000">
                      <p166:blipFill xmlns:p166="http://schemas.microsoft.com/office/powerpoint/2016/6/main">
                        <a:blip r:embed="rId6"/>
                        <a:stretch>
                          <a:fillRect/>
                        </a:stretch>
                      </p166:blipFill>
                      <p166:spPr xmlns:p166="http://schemas.microsoft.com/office/powerpoint/2016/6/main">
                        <a:xfrm>
                          <a:off x="5685577" y="760102"/>
                          <a:ext cx="2537103" cy="1427120"/>
                        </a:xfrm>
                        <a:prstGeom prst="rect">
                          <a:avLst/>
                        </a:prstGeom>
                        <a:ln w="3175">
                          <a:solidFill>
                            <a:prstClr val="ltGray"/>
                          </a:solidFill>
                        </a:ln>
                      </p166:spPr>
                    </psuz:zmPr>
                  </psuz:summaryZmObj>
                  <psuz:summaryZmObj sectionId="{4DC26341-314A-4089-8E27-6CF6C76E8C43}">
                    <psuz:zmPr id="{391F8595-6088-4FCD-9B2B-363FEBCD4870}" transitionDur="1000">
                      <p166:blipFill xmlns:p166="http://schemas.microsoft.com/office/powerpoint/2016/6/main">
                        <a:blip r:embed="rId7"/>
                        <a:stretch>
                          <a:fillRect/>
                        </a:stretch>
                      </p166:blipFill>
                      <p166:spPr xmlns:p166="http://schemas.microsoft.com/office/powerpoint/2016/6/main">
                        <a:xfrm>
                          <a:off x="8317821" y="760102"/>
                          <a:ext cx="2537103" cy="1427120"/>
                        </a:xfrm>
                        <a:prstGeom prst="rect">
                          <a:avLst/>
                        </a:prstGeom>
                        <a:ln w="3175">
                          <a:solidFill>
                            <a:prstClr val="ltGray"/>
                          </a:solidFill>
                        </a:ln>
                      </p166:spPr>
                    </psuz:zmPr>
                  </psuz:summaryZmObj>
                  <psuz:summaryZmObj sectionId="{F80B7995-3392-48D8-B928-68E9267349D5}">
                    <psuz:zmPr id="{7D509E0B-A7BF-4CA8-86BB-5B5462A62795}" transitionDur="1000">
                      <p166:blipFill xmlns:p166="http://schemas.microsoft.com/office/powerpoint/2016/6/main">
                        <a:blip r:embed="rId8"/>
                        <a:stretch>
                          <a:fillRect/>
                        </a:stretch>
                      </p166:blipFill>
                      <p166:spPr xmlns:p166="http://schemas.microsoft.com/office/powerpoint/2016/6/main">
                        <a:xfrm>
                          <a:off x="421089" y="2282363"/>
                          <a:ext cx="2537103" cy="1427120"/>
                        </a:xfrm>
                        <a:prstGeom prst="rect">
                          <a:avLst/>
                        </a:prstGeom>
                        <a:ln w="3175">
                          <a:solidFill>
                            <a:prstClr val="ltGray"/>
                          </a:solidFill>
                        </a:ln>
                      </p166:spPr>
                    </psuz:zmPr>
                  </psuz:summaryZmObj>
                  <psuz:summaryZmObj sectionId="{2FACAEFC-900A-449E-AC6D-8697CF8E3309}">
                    <psuz:zmPr id="{4B87ACD4-DC58-401B-A7BC-48E84A042008}" transitionDur="1000">
                      <p166:blipFill xmlns:p166="http://schemas.microsoft.com/office/powerpoint/2016/6/main">
                        <a:blip r:embed="rId9"/>
                        <a:stretch>
                          <a:fillRect/>
                        </a:stretch>
                      </p166:blipFill>
                      <p166:spPr xmlns:p166="http://schemas.microsoft.com/office/powerpoint/2016/6/main">
                        <a:xfrm>
                          <a:off x="3053333" y="2282363"/>
                          <a:ext cx="2537103" cy="1427120"/>
                        </a:xfrm>
                        <a:prstGeom prst="rect">
                          <a:avLst/>
                        </a:prstGeom>
                        <a:ln w="3175">
                          <a:solidFill>
                            <a:prstClr val="ltGray"/>
                          </a:solidFill>
                        </a:ln>
                      </p166:spPr>
                    </psuz:zmPr>
                  </psuz:summaryZmObj>
                  <psuz:summaryZmObj sectionId="{6840DED8-68C0-4246-9B0E-54D281C94A34}">
                    <psuz:zmPr id="{643ECE92-20A2-4D7B-8218-7818B96FC760}" transitionDur="1000">
                      <p166:blipFill xmlns:p166="http://schemas.microsoft.com/office/powerpoint/2016/6/main">
                        <a:blip r:embed="rId10"/>
                        <a:stretch>
                          <a:fillRect/>
                        </a:stretch>
                      </p166:blipFill>
                      <p166:spPr xmlns:p166="http://schemas.microsoft.com/office/powerpoint/2016/6/main">
                        <a:xfrm>
                          <a:off x="5685577" y="2282363"/>
                          <a:ext cx="2537103" cy="1427120"/>
                        </a:xfrm>
                        <a:prstGeom prst="rect">
                          <a:avLst/>
                        </a:prstGeom>
                        <a:ln w="3175">
                          <a:solidFill>
                            <a:prstClr val="ltGray"/>
                          </a:solidFill>
                        </a:ln>
                      </p166:spPr>
                    </psuz:zmPr>
                  </psuz:summaryZmObj>
                  <psuz:summaryZmObj sectionId="{B8FA1659-713F-472A-851D-93F6900A1328}">
                    <psuz:zmPr id="{7EA28DA8-452A-46E7-8433-DB2193665A39}" transitionDur="1000">
                      <p166:blipFill xmlns:p166="http://schemas.microsoft.com/office/powerpoint/2016/6/main">
                        <a:blip r:embed="rId11"/>
                        <a:stretch>
                          <a:fillRect/>
                        </a:stretch>
                      </p166:blipFill>
                      <p166:spPr xmlns:p166="http://schemas.microsoft.com/office/powerpoint/2016/6/main">
                        <a:xfrm>
                          <a:off x="8317821" y="2282363"/>
                          <a:ext cx="2537103" cy="1427120"/>
                        </a:xfrm>
                        <a:prstGeom prst="rect">
                          <a:avLst/>
                        </a:prstGeom>
                        <a:ln w="3175">
                          <a:solidFill>
                            <a:prstClr val="ltGray"/>
                          </a:solidFill>
                        </a:ln>
                      </p166:spPr>
                    </psuz:zmPr>
                  </psuz:summaryZmObj>
                  <psuz:gridLayout/>
                </psuz:summaryZm>
              </a:graphicData>
            </a:graphic>
          </p:graphicFrame>
        </mc:Choice>
        <mc:Fallback>
          <p:grpSp>
            <p:nvGrpSpPr>
              <p:cNvPr id="8" name="Summary Zoom 7">
                <a:extLst>
                  <a:ext uri="{FF2B5EF4-FFF2-40B4-BE49-F238E27FC236}">
                    <a16:creationId xmlns:a16="http://schemas.microsoft.com/office/drawing/2014/main" id="{664B473A-8DE9-4F2C-903D-93D7C1680BAE}"/>
                  </a:ext>
                </a:extLst>
              </p:cNvPr>
              <p:cNvGrpSpPr>
                <a:grpSpLocks noGrp="1" noUngrp="1" noRot="1" noChangeAspect="1" noMove="1" noResize="1"/>
              </p:cNvGrpSpPr>
              <p:nvPr/>
            </p:nvGrpSpPr>
            <p:grpSpPr>
              <a:xfrm>
                <a:off x="442896" y="1460500"/>
                <a:ext cx="11276013" cy="4469586"/>
                <a:chOff x="442896" y="1460500"/>
                <a:chExt cx="11276013" cy="4469586"/>
              </a:xfrm>
            </p:grpSpPr>
            <p:pic>
              <p:nvPicPr>
                <p:cNvPr id="2" name="Picture 2">
                  <a:hlinkClick r:id="rId12"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863985" y="2220602"/>
                  <a:ext cx="2537103" cy="1427120"/>
                </a:xfrm>
                <a:prstGeom prst="rect">
                  <a:avLst/>
                </a:prstGeom>
                <a:ln w="3175">
                  <a:solidFill>
                    <a:prstClr val="ltGray"/>
                  </a:solidFill>
                </a:ln>
              </p:spPr>
            </p:pic>
            <p:pic>
              <p:nvPicPr>
                <p:cNvPr id="3" name="Picture 3">
                  <a:hlinkClick r:id="rId13"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3496229" y="2220602"/>
                  <a:ext cx="2537103" cy="1427120"/>
                </a:xfrm>
                <a:prstGeom prst="rect">
                  <a:avLst/>
                </a:prstGeom>
                <a:ln w="3175">
                  <a:solidFill>
                    <a:prstClr val="ltGray"/>
                  </a:solidFill>
                </a:ln>
              </p:spPr>
            </p:pic>
            <p:pic>
              <p:nvPicPr>
                <p:cNvPr id="4" name="Picture 4">
                  <a:hlinkClick r:id="rId14"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6128473" y="2220602"/>
                  <a:ext cx="2537103" cy="1427120"/>
                </a:xfrm>
                <a:prstGeom prst="rect">
                  <a:avLst/>
                </a:prstGeom>
                <a:ln w="3175">
                  <a:solidFill>
                    <a:prstClr val="ltGray"/>
                  </a:solidFill>
                </a:ln>
              </p:spPr>
            </p:pic>
            <p:pic>
              <p:nvPicPr>
                <p:cNvPr id="5" name="Picture 5">
                  <a:hlinkClick r:id="rId15"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8760717" y="2220602"/>
                  <a:ext cx="2537103" cy="1427120"/>
                </a:xfrm>
                <a:prstGeom prst="rect">
                  <a:avLst/>
                </a:prstGeom>
                <a:ln w="3175">
                  <a:solidFill>
                    <a:prstClr val="ltGray"/>
                  </a:solidFill>
                </a:ln>
              </p:spPr>
            </p:pic>
            <p:pic>
              <p:nvPicPr>
                <p:cNvPr id="9" name="Picture 9">
                  <a:hlinkClick r:id="rId16"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863985" y="3742863"/>
                  <a:ext cx="2537103" cy="1427120"/>
                </a:xfrm>
                <a:prstGeom prst="rect">
                  <a:avLst/>
                </a:prstGeom>
                <a:ln w="3175">
                  <a:solidFill>
                    <a:prstClr val="ltGray"/>
                  </a:solidFill>
                </a:ln>
              </p:spPr>
            </p:pic>
            <p:pic>
              <p:nvPicPr>
                <p:cNvPr id="11" name="Picture 11">
                  <a:hlinkClick r:id="rId17"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3496229" y="3742863"/>
                  <a:ext cx="2537103" cy="1427120"/>
                </a:xfrm>
                <a:prstGeom prst="rect">
                  <a:avLst/>
                </a:prstGeom>
                <a:ln w="3175">
                  <a:solidFill>
                    <a:prstClr val="ltGray"/>
                  </a:solidFill>
                </a:ln>
              </p:spPr>
            </p:pic>
            <p:pic>
              <p:nvPicPr>
                <p:cNvPr id="15" name="Picture 15">
                  <a:hlinkClick r:id="rId18"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6128473" y="3742863"/>
                  <a:ext cx="2537103" cy="1427120"/>
                </a:xfrm>
                <a:prstGeom prst="rect">
                  <a:avLst/>
                </a:prstGeom>
                <a:ln w="3175">
                  <a:solidFill>
                    <a:prstClr val="ltGray"/>
                  </a:solidFill>
                </a:ln>
              </p:spPr>
            </p:pic>
            <p:pic>
              <p:nvPicPr>
                <p:cNvPr id="16" name="Picture 16">
                  <a:hlinkClick r:id="rId19"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8760717" y="3742863"/>
                  <a:ext cx="2537103" cy="1427120"/>
                </a:xfrm>
                <a:prstGeom prst="rect">
                  <a:avLst/>
                </a:prstGeom>
                <a:ln w="3175">
                  <a:solidFill>
                    <a:prstClr val="ltGray"/>
                  </a:solidFill>
                </a:ln>
              </p:spPr>
            </p:pic>
          </p:grpSp>
        </mc:Fallback>
      </mc:AlternateContent>
    </p:spTree>
    <p:extLst>
      <p:ext uri="{BB962C8B-B14F-4D97-AF65-F5344CB8AC3E}">
        <p14:creationId xmlns:p14="http://schemas.microsoft.com/office/powerpoint/2010/main" val="20030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10024" y="6324700"/>
            <a:ext cx="404176"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23</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3F83FD79-675F-4231-A6A8-AA5B66E38A2E}"/>
              </a:ext>
            </a:extLst>
          </p:cNvPr>
          <p:cNvSpPr txBox="1">
            <a:spLocks/>
          </p:cNvSpPr>
          <p:nvPr/>
        </p:nvSpPr>
        <p:spPr>
          <a:xfrm>
            <a:off x="290407" y="1289958"/>
            <a:ext cx="11606393" cy="4846320"/>
          </a:xfrm>
          <a:prstGeom prst="rect">
            <a:avLst/>
          </a:prstGeom>
          <a:solidFill>
            <a:schemeClr val="accent3">
              <a:lumMod val="40000"/>
              <a:lumOff val="60000"/>
            </a:schemeClr>
          </a:solid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endParaRPr lang="en-US" sz="4400" dirty="0">
              <a:ln w="0"/>
              <a:solidFill>
                <a:srgbClr val="196932"/>
              </a:solidFill>
              <a:effectLst>
                <a:outerShdw blurRad="38100" dist="25400" dir="5400000" algn="ctr" rotWithShape="0">
                  <a:srgbClr val="6E747A">
                    <a:alpha val="43000"/>
                  </a:srgbClr>
                </a:outerShdw>
              </a:effectLst>
            </a:endParaRPr>
          </a:p>
          <a:p>
            <a:pPr algn="ctr"/>
            <a:endParaRPr lang="en-US" sz="4400" dirty="0">
              <a:ln w="0"/>
              <a:solidFill>
                <a:srgbClr val="196932"/>
              </a:solidFill>
              <a:effectLst>
                <a:outerShdw blurRad="38100" dist="25400" dir="5400000" algn="ctr" rotWithShape="0">
                  <a:srgbClr val="6E747A">
                    <a:alpha val="43000"/>
                  </a:srgbClr>
                </a:outerShdw>
              </a:effectLst>
            </a:endParaRPr>
          </a:p>
          <a:p>
            <a:pPr algn="ctr"/>
            <a:r>
              <a:rPr lang="en-US" sz="4400" dirty="0">
                <a:ln w="0"/>
                <a:solidFill>
                  <a:srgbClr val="196932"/>
                </a:solidFill>
                <a:effectLst>
                  <a:outerShdw blurRad="50800" dist="38100" dir="13500000" algn="br" rotWithShape="0">
                    <a:prstClr val="black">
                      <a:alpha val="40000"/>
                    </a:prstClr>
                  </a:outerShdw>
                </a:effectLst>
              </a:rPr>
              <a:t>Thank You</a:t>
            </a:r>
            <a:endParaRPr lang="en-US" sz="9600" dirty="0">
              <a:ln w="0"/>
              <a:solidFill>
                <a:srgbClr val="196932"/>
              </a:solidFill>
              <a:effectLst>
                <a:outerShdw blurRad="50800" dist="38100" dir="13500000" algn="br" rotWithShape="0">
                  <a:prstClr val="black">
                    <a:alpha val="40000"/>
                  </a:prstClr>
                </a:outerShdw>
              </a:effectLst>
            </a:endParaRPr>
          </a:p>
          <a:p>
            <a:pPr algn="ctr"/>
            <a:r>
              <a:rPr lang="en-US" sz="9600" dirty="0">
                <a:ln w="0"/>
                <a:solidFill>
                  <a:srgbClr val="196932"/>
                </a:solidFill>
                <a:effectLst>
                  <a:outerShdw blurRad="50800" dist="38100" dir="13500000" algn="br" rotWithShape="0">
                    <a:prstClr val="black">
                      <a:alpha val="40000"/>
                    </a:prstClr>
                  </a:outerShdw>
                </a:effectLst>
              </a:rPr>
              <a:t>Any Question?</a:t>
            </a:r>
          </a:p>
        </p:txBody>
      </p:sp>
      <p:sp>
        <p:nvSpPr>
          <p:cNvPr id="7" name="Title 1">
            <a:extLst>
              <a:ext uri="{FF2B5EF4-FFF2-40B4-BE49-F238E27FC236}">
                <a16:creationId xmlns:a16="http://schemas.microsoft.com/office/drawing/2014/main" id="{CDAFC1AC-6B00-4CAA-B9E5-04A46D983B71}"/>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chemeClr val="accent3">
                    <a:lumMod val="60000"/>
                    <a:lumOff val="40000"/>
                  </a:schemeClr>
                </a:solidFill>
                <a:latin typeface="Rockwell"/>
              </a:rPr>
              <a:t>Session-2 End</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spTree>
    <p:extLst>
      <p:ext uri="{BB962C8B-B14F-4D97-AF65-F5344CB8AC3E}">
        <p14:creationId xmlns:p14="http://schemas.microsoft.com/office/powerpoint/2010/main" val="371229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3</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grpSp>
        <p:nvGrpSpPr>
          <p:cNvPr id="15" name="Group 14">
            <a:extLst>
              <a:ext uri="{FF2B5EF4-FFF2-40B4-BE49-F238E27FC236}">
                <a16:creationId xmlns:a16="http://schemas.microsoft.com/office/drawing/2014/main" id="{0E4A806C-7C41-4DD3-992F-E78C8B6424B8}"/>
              </a:ext>
            </a:extLst>
          </p:cNvPr>
          <p:cNvGrpSpPr/>
          <p:nvPr/>
        </p:nvGrpSpPr>
        <p:grpSpPr>
          <a:xfrm>
            <a:off x="6111164" y="1251680"/>
            <a:ext cx="5805594" cy="4922876"/>
            <a:chOff x="290406" y="1951632"/>
            <a:chExt cx="5866745" cy="3934512"/>
          </a:xfrm>
        </p:grpSpPr>
        <p:sp>
          <p:nvSpPr>
            <p:cNvPr id="16" name="Title 1">
              <a:extLst>
                <a:ext uri="{FF2B5EF4-FFF2-40B4-BE49-F238E27FC236}">
                  <a16:creationId xmlns:a16="http://schemas.microsoft.com/office/drawing/2014/main" id="{6C92C7EB-3344-406D-B1B0-185705521ABD}"/>
                </a:ext>
              </a:extLst>
            </p:cNvPr>
            <p:cNvSpPr txBox="1">
              <a:spLocks/>
            </p:cNvSpPr>
            <p:nvPr/>
          </p:nvSpPr>
          <p:spPr>
            <a:xfrm>
              <a:off x="290406" y="1951632"/>
              <a:ext cx="5860215" cy="988787"/>
            </a:xfrm>
            <a:prstGeom prst="rect">
              <a:avLst/>
            </a:prstGeom>
            <a:solidFill>
              <a:schemeClr val="accent3">
                <a:lumMod val="40000"/>
                <a:lumOff val="6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2400" dirty="0">
                  <a:solidFill>
                    <a:schemeClr val="accent3">
                      <a:lumMod val="50000"/>
                    </a:schemeClr>
                  </a:solidFill>
                  <a:latin typeface="Calibri (body)"/>
                </a:rPr>
                <a:t>It consists of tags, attributes, and content. Tags denote the start and end of an HTML element.</a:t>
              </a:r>
              <a:endParaRPr kumimoji="0" lang="en-US" sz="2400" i="0" u="none" strike="noStrike" kern="1200" cap="none" spc="-150" normalizeH="0" baseline="0" noProof="0" dirty="0">
                <a:ln>
                  <a:noFill/>
                </a:ln>
                <a:solidFill>
                  <a:schemeClr val="accent3">
                    <a:lumMod val="50000"/>
                  </a:schemeClr>
                </a:solidFill>
                <a:effectLst/>
                <a:uLnTx/>
                <a:uFillTx/>
                <a:latin typeface="Calibri (body)"/>
              </a:endParaRPr>
            </a:p>
          </p:txBody>
        </p:sp>
        <p:sp>
          <p:nvSpPr>
            <p:cNvPr id="19" name="Title 1">
              <a:extLst>
                <a:ext uri="{FF2B5EF4-FFF2-40B4-BE49-F238E27FC236}">
                  <a16:creationId xmlns:a16="http://schemas.microsoft.com/office/drawing/2014/main" id="{9B804B25-E7AA-4077-9507-4CF70F896673}"/>
                </a:ext>
              </a:extLst>
            </p:cNvPr>
            <p:cNvSpPr txBox="1">
              <a:spLocks/>
            </p:cNvSpPr>
            <p:nvPr/>
          </p:nvSpPr>
          <p:spPr>
            <a:xfrm>
              <a:off x="290407" y="2932486"/>
              <a:ext cx="5861304" cy="988787"/>
            </a:xfrm>
            <a:prstGeom prst="rect">
              <a:avLst/>
            </a:prstGeom>
            <a:solidFill>
              <a:schemeClr val="accent3">
                <a:lumMod val="5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2000" dirty="0">
                  <a:solidFill>
                    <a:schemeClr val="accent3">
                      <a:lumMod val="40000"/>
                      <a:lumOff val="60000"/>
                    </a:schemeClr>
                  </a:solidFill>
                  <a:latin typeface="Calibri (body)"/>
                </a:rPr>
                <a:t>A start tag includes an opening angular bracket (&lt;) followed by the element name, zero or more space separated attributes, and a closing angular bracket  (&lt;).</a:t>
              </a:r>
              <a:endParaRPr kumimoji="0" lang="en-US" sz="2000" i="0" u="none" strike="noStrike" kern="1200" cap="none" spc="-150" normalizeH="0" baseline="0" noProof="0" dirty="0">
                <a:ln>
                  <a:noFill/>
                </a:ln>
                <a:solidFill>
                  <a:schemeClr val="accent3">
                    <a:lumMod val="40000"/>
                    <a:lumOff val="60000"/>
                  </a:schemeClr>
                </a:solidFill>
                <a:effectLst/>
                <a:uLnTx/>
                <a:uFillTx/>
                <a:latin typeface="Calibri (body)"/>
              </a:endParaRPr>
            </a:p>
          </p:txBody>
        </p:sp>
        <p:sp>
          <p:nvSpPr>
            <p:cNvPr id="20" name="Title 1">
              <a:extLst>
                <a:ext uri="{FF2B5EF4-FFF2-40B4-BE49-F238E27FC236}">
                  <a16:creationId xmlns:a16="http://schemas.microsoft.com/office/drawing/2014/main" id="{996ACE35-5B8B-4BB1-960A-9649B8C06602}"/>
                </a:ext>
              </a:extLst>
            </p:cNvPr>
            <p:cNvSpPr txBox="1">
              <a:spLocks/>
            </p:cNvSpPr>
            <p:nvPr/>
          </p:nvSpPr>
          <p:spPr>
            <a:xfrm>
              <a:off x="295847" y="3916503"/>
              <a:ext cx="5861304" cy="988787"/>
            </a:xfrm>
            <a:prstGeom prst="rect">
              <a:avLst/>
            </a:prstGeom>
            <a:solidFill>
              <a:schemeClr val="accent3">
                <a:lumMod val="40000"/>
                <a:lumOff val="6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2400" dirty="0">
                  <a:solidFill>
                    <a:schemeClr val="accent3">
                      <a:lumMod val="50000"/>
                    </a:schemeClr>
                  </a:solidFill>
                  <a:latin typeface="Calibri (body)"/>
                </a:rPr>
                <a:t>Attributes are name/value pairs that describe the element and content format. </a:t>
              </a:r>
              <a:endParaRPr kumimoji="0" lang="en-US" sz="2400" i="0" u="none" strike="noStrike" kern="1200" cap="none" spc="-150" normalizeH="0" baseline="0" noProof="0" dirty="0">
                <a:ln>
                  <a:noFill/>
                </a:ln>
                <a:solidFill>
                  <a:schemeClr val="accent3">
                    <a:lumMod val="50000"/>
                  </a:schemeClr>
                </a:solidFill>
                <a:effectLst/>
                <a:uLnTx/>
                <a:uFillTx/>
                <a:latin typeface="Calibri (body)"/>
              </a:endParaRPr>
            </a:p>
          </p:txBody>
        </p:sp>
        <p:sp>
          <p:nvSpPr>
            <p:cNvPr id="23" name="Title 1">
              <a:extLst>
                <a:ext uri="{FF2B5EF4-FFF2-40B4-BE49-F238E27FC236}">
                  <a16:creationId xmlns:a16="http://schemas.microsoft.com/office/drawing/2014/main" id="{8CA8D9FA-9661-4B18-AD86-212FC26EC762}"/>
                </a:ext>
              </a:extLst>
            </p:cNvPr>
            <p:cNvSpPr txBox="1">
              <a:spLocks/>
            </p:cNvSpPr>
            <p:nvPr/>
          </p:nvSpPr>
          <p:spPr>
            <a:xfrm>
              <a:off x="295847" y="4897357"/>
              <a:ext cx="5861304" cy="988787"/>
            </a:xfrm>
            <a:prstGeom prst="rect">
              <a:avLst/>
            </a:prstGeom>
            <a:solidFill>
              <a:schemeClr val="accent3">
                <a:lumMod val="50000"/>
              </a:schemeClr>
            </a:solidFill>
          </p:spPr>
          <p:txBody>
            <a:bodyPr vert="horz" lIns="432000" tIns="0" rIns="43200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sz="2400" dirty="0">
                  <a:solidFill>
                    <a:schemeClr val="accent3">
                      <a:lumMod val="40000"/>
                      <a:lumOff val="60000"/>
                    </a:schemeClr>
                  </a:solidFill>
                  <a:latin typeface="Calibri (body)"/>
                </a:rPr>
                <a:t>An end tag is written exactly as the start tag, but the forward slash (/) precedes the element name. </a:t>
              </a:r>
              <a:endParaRPr kumimoji="0" lang="en-US" sz="2400" i="0" u="none" strike="noStrike" kern="1200" cap="none" spc="-150" normalizeH="0" baseline="0" noProof="0" dirty="0">
                <a:ln>
                  <a:noFill/>
                </a:ln>
                <a:solidFill>
                  <a:schemeClr val="accent3">
                    <a:lumMod val="40000"/>
                    <a:lumOff val="60000"/>
                  </a:schemeClr>
                </a:solidFill>
                <a:effectLst/>
                <a:uLnTx/>
                <a:uFillTx/>
                <a:latin typeface="Calibri (body)"/>
              </a:endParaRPr>
            </a:p>
          </p:txBody>
        </p:sp>
      </p:grpSp>
      <p:sp>
        <p:nvSpPr>
          <p:cNvPr id="24" name="Subtitle 6">
            <a:extLst>
              <a:ext uri="{FF2B5EF4-FFF2-40B4-BE49-F238E27FC236}">
                <a16:creationId xmlns:a16="http://schemas.microsoft.com/office/drawing/2014/main" id="{E9071AB9-99FB-49E6-AB40-81DC4A76B627}"/>
              </a:ext>
            </a:extLst>
          </p:cNvPr>
          <p:cNvSpPr txBox="1">
            <a:spLocks/>
          </p:cNvSpPr>
          <p:nvPr/>
        </p:nvSpPr>
        <p:spPr>
          <a:xfrm>
            <a:off x="282559" y="1299674"/>
            <a:ext cx="5805594"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3600" b="1" dirty="0">
                <a:solidFill>
                  <a:schemeClr val="accent3">
                    <a:lumMod val="75000"/>
                  </a:schemeClr>
                </a:solidFill>
              </a:rPr>
              <a:t>An HTML element is an individual component of an HTML document.</a:t>
            </a:r>
          </a:p>
          <a:p>
            <a:pPr>
              <a:lnSpc>
                <a:spcPct val="100000"/>
              </a:lnSpc>
            </a:pPr>
            <a:r>
              <a:rPr lang="en-US" sz="3600" b="1" dirty="0">
                <a:solidFill>
                  <a:schemeClr val="accent3">
                    <a:lumMod val="75000"/>
                  </a:schemeClr>
                </a:solidFill>
              </a:rPr>
              <a:t>An element organizes the content in a Web page hierarchically, which forms the basic HTML structure. </a:t>
            </a:r>
          </a:p>
        </p:txBody>
      </p:sp>
      <p:sp>
        <p:nvSpPr>
          <p:cNvPr id="25" name="Title 1">
            <a:extLst>
              <a:ext uri="{FF2B5EF4-FFF2-40B4-BE49-F238E27FC236}">
                <a16:creationId xmlns:a16="http://schemas.microsoft.com/office/drawing/2014/main" id="{C6CFCF29-36E6-4AD9-B572-5E0CD92E6554}"/>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chemeClr val="accent3">
                    <a:lumMod val="60000"/>
                    <a:lumOff val="40000"/>
                  </a:schemeClr>
                </a:solidFill>
                <a:latin typeface="Rockwell"/>
              </a:rPr>
              <a:t>Element 1-2</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spTree>
    <p:extLst>
      <p:ext uri="{BB962C8B-B14F-4D97-AF65-F5344CB8AC3E}">
        <p14:creationId xmlns:p14="http://schemas.microsoft.com/office/powerpoint/2010/main" val="246127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4</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71FD7B89-C3C7-4763-8769-03A1DA08F43E}"/>
              </a:ext>
            </a:extLst>
          </p:cNvPr>
          <p:cNvSpPr txBox="1">
            <a:spLocks/>
          </p:cNvSpPr>
          <p:nvPr/>
        </p:nvSpPr>
        <p:spPr>
          <a:xfrm>
            <a:off x="290407" y="1289958"/>
            <a:ext cx="11606393"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endParaRPr lang="en-US" sz="5400" b="1" dirty="0">
              <a:solidFill>
                <a:sysClr val="windowText" lastClr="000000"/>
              </a:solidFill>
            </a:endParaRPr>
          </a:p>
        </p:txBody>
      </p:sp>
      <p:sp>
        <p:nvSpPr>
          <p:cNvPr id="7" name="Title 1">
            <a:extLst>
              <a:ext uri="{FF2B5EF4-FFF2-40B4-BE49-F238E27FC236}">
                <a16:creationId xmlns:a16="http://schemas.microsoft.com/office/drawing/2014/main" id="{E49E3DFD-C7BD-4712-97A3-43A503C94720}"/>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lang="en-US" dirty="0">
                <a:solidFill>
                  <a:schemeClr val="accent3">
                    <a:lumMod val="60000"/>
                    <a:lumOff val="40000"/>
                  </a:schemeClr>
                </a:solidFill>
              </a:rPr>
              <a:t>Element 2-2</a:t>
            </a:r>
            <a:endParaRPr lang="en-US" sz="8800" dirty="0">
              <a:solidFill>
                <a:schemeClr val="accent3">
                  <a:lumMod val="60000"/>
                  <a:lumOff val="40000"/>
                </a:schemeClr>
              </a:solidFill>
            </a:endParaRPr>
          </a:p>
        </p:txBody>
      </p:sp>
      <p:pic>
        <p:nvPicPr>
          <p:cNvPr id="8" name="Picture 7">
            <a:extLst>
              <a:ext uri="{FF2B5EF4-FFF2-40B4-BE49-F238E27FC236}">
                <a16:creationId xmlns:a16="http://schemas.microsoft.com/office/drawing/2014/main" id="{C98E86CE-47AA-494A-BAE9-43F87174F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44" y="2197101"/>
            <a:ext cx="11063112" cy="2666998"/>
          </a:xfrm>
          <a:prstGeom prst="rect">
            <a:avLst/>
          </a:prstGeom>
        </p:spPr>
      </p:pic>
    </p:spTree>
    <p:extLst>
      <p:ext uri="{BB962C8B-B14F-4D97-AF65-F5344CB8AC3E}">
        <p14:creationId xmlns:p14="http://schemas.microsoft.com/office/powerpoint/2010/main" val="2930717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5</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15" name="Subtitle 6">
            <a:extLst>
              <a:ext uri="{FF2B5EF4-FFF2-40B4-BE49-F238E27FC236}">
                <a16:creationId xmlns:a16="http://schemas.microsoft.com/office/drawing/2014/main" id="{783A5D3D-53B2-4EB2-875A-4019A91AE39F}"/>
              </a:ext>
            </a:extLst>
          </p:cNvPr>
          <p:cNvSpPr txBox="1">
            <a:spLocks/>
          </p:cNvSpPr>
          <p:nvPr/>
        </p:nvSpPr>
        <p:spPr>
          <a:xfrm>
            <a:off x="290407" y="1289958"/>
            <a:ext cx="5805593" cy="4846320"/>
          </a:xfrm>
          <a:prstGeom prst="rect">
            <a:avLst/>
          </a:prstGeom>
          <a:noFill/>
          <a:ln w="57150">
            <a:solidFill>
              <a:schemeClr val="accent3">
                <a:lumMod val="50000"/>
              </a:schemeClr>
            </a:solidFill>
          </a:ln>
        </p:spPr>
        <p:txBody>
          <a:bodyPr vert="horz" lIns="274320" tIns="365760" rIns="27432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600" b="1" dirty="0">
                <a:solidFill>
                  <a:schemeClr val="accent3">
                    <a:lumMod val="75000"/>
                  </a:schemeClr>
                </a:solidFill>
              </a:rPr>
              <a:t>All HTML documents must start with a &lt;!DOCTYPE&gt; declaration.</a:t>
            </a:r>
          </a:p>
          <a:p>
            <a:pPr>
              <a:lnSpc>
                <a:spcPct val="100000"/>
              </a:lnSpc>
            </a:pPr>
            <a:endParaRPr lang="en-US" sz="2600" b="1" dirty="0">
              <a:solidFill>
                <a:schemeClr val="accent3">
                  <a:lumMod val="75000"/>
                </a:schemeClr>
              </a:solidFill>
            </a:endParaRPr>
          </a:p>
          <a:p>
            <a:pPr>
              <a:lnSpc>
                <a:spcPct val="100000"/>
              </a:lnSpc>
            </a:pPr>
            <a:r>
              <a:rPr lang="en-US" sz="2600" b="1" dirty="0">
                <a:solidFill>
                  <a:schemeClr val="accent3">
                    <a:lumMod val="75000"/>
                  </a:schemeClr>
                </a:solidFill>
              </a:rPr>
              <a:t>The declaration is not an HTML tag. It is an "information" to the browser about what document type to expect.</a:t>
            </a:r>
          </a:p>
          <a:p>
            <a:pPr>
              <a:lnSpc>
                <a:spcPct val="100000"/>
              </a:lnSpc>
            </a:pPr>
            <a:endParaRPr lang="en-US" sz="2600" b="1" dirty="0">
              <a:solidFill>
                <a:schemeClr val="accent3">
                  <a:lumMod val="75000"/>
                </a:schemeClr>
              </a:solidFill>
            </a:endParaRPr>
          </a:p>
          <a:p>
            <a:pPr>
              <a:lnSpc>
                <a:spcPct val="100000"/>
              </a:lnSpc>
            </a:pPr>
            <a:r>
              <a:rPr lang="en-US" sz="2600" b="1" dirty="0">
                <a:solidFill>
                  <a:schemeClr val="accent3">
                    <a:lumMod val="75000"/>
                  </a:schemeClr>
                </a:solidFill>
              </a:rPr>
              <a:t>In HTML5, the &lt;!DOCTYPE&gt; declaration is simple:</a:t>
            </a:r>
          </a:p>
        </p:txBody>
      </p:sp>
      <p:sp>
        <p:nvSpPr>
          <p:cNvPr id="16" name="Title 1">
            <a:extLst>
              <a:ext uri="{FF2B5EF4-FFF2-40B4-BE49-F238E27FC236}">
                <a16:creationId xmlns:a16="http://schemas.microsoft.com/office/drawing/2014/main" id="{C9D85D75-4566-4F20-B996-43E74F6AD7B4}"/>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DOCTYPE</a:t>
            </a:r>
          </a:p>
        </p:txBody>
      </p:sp>
      <p:sp>
        <p:nvSpPr>
          <p:cNvPr id="17" name="Subtitle 6">
            <a:extLst>
              <a:ext uri="{FF2B5EF4-FFF2-40B4-BE49-F238E27FC236}">
                <a16:creationId xmlns:a16="http://schemas.microsoft.com/office/drawing/2014/main" id="{C64500B8-9CE3-4837-A677-D84E3E042361}"/>
              </a:ext>
            </a:extLst>
          </p:cNvPr>
          <p:cNvSpPr txBox="1">
            <a:spLocks/>
          </p:cNvSpPr>
          <p:nvPr/>
        </p:nvSpPr>
        <p:spPr>
          <a:xfrm>
            <a:off x="6119707" y="1289958"/>
            <a:ext cx="5805593" cy="4846320"/>
          </a:xfrm>
          <a:prstGeom prst="rect">
            <a:avLst/>
          </a:prstGeom>
          <a:solidFill>
            <a:schemeClr val="accent3">
              <a:lumMod val="50000"/>
            </a:schemeClr>
          </a:solidFill>
          <a:ln w="57150">
            <a:solidFill>
              <a:schemeClr val="accent3">
                <a:lumMod val="50000"/>
              </a:schemeClr>
            </a:solidFill>
          </a:ln>
        </p:spPr>
        <p:txBody>
          <a:bodyPr vert="horz" lIns="432000" tIns="27432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5400" b="1" dirty="0"/>
          </a:p>
          <a:p>
            <a:endParaRPr lang="en-US" sz="5400" b="1" dirty="0"/>
          </a:p>
          <a:p>
            <a:r>
              <a:rPr lang="en-US" sz="5400" b="1" dirty="0"/>
              <a:t>&lt;!DOCTYPE html&gt;</a:t>
            </a:r>
            <a:endParaRPr lang="en-US" b="1" dirty="0"/>
          </a:p>
        </p:txBody>
      </p:sp>
    </p:spTree>
    <p:extLst>
      <p:ext uri="{BB962C8B-B14F-4D97-AF65-F5344CB8AC3E}">
        <p14:creationId xmlns:p14="http://schemas.microsoft.com/office/powerpoint/2010/main" val="355049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6</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69CF723E-9F27-4404-A5B7-9F80D039505E}"/>
              </a:ext>
            </a:extLst>
          </p:cNvPr>
          <p:cNvSpPr txBox="1">
            <a:spLocks/>
          </p:cNvSpPr>
          <p:nvPr/>
        </p:nvSpPr>
        <p:spPr>
          <a:xfrm>
            <a:off x="290407" y="1289958"/>
            <a:ext cx="11606393"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71500" indent="-571500">
              <a:lnSpc>
                <a:spcPct val="100000"/>
              </a:lnSpc>
              <a:buFont typeface="Arial" panose="020B0604020202020204" pitchFamily="34" charset="0"/>
              <a:buChar char="•"/>
            </a:pPr>
            <a:r>
              <a:rPr lang="en-US" sz="3600" b="1" dirty="0">
                <a:solidFill>
                  <a:sysClr val="windowText" lastClr="000000"/>
                </a:solidFill>
              </a:rPr>
              <a:t>An HTML document is made up of different elements, tags, and attributes, which specify content and its format. </a:t>
            </a:r>
          </a:p>
          <a:p>
            <a:pPr marL="571500" indent="-571500">
              <a:lnSpc>
                <a:spcPct val="100000"/>
              </a:lnSpc>
              <a:buFont typeface="Arial" panose="020B0604020202020204" pitchFamily="34" charset="0"/>
              <a:buChar char="•"/>
            </a:pPr>
            <a:r>
              <a:rPr lang="en-US" sz="3600" b="1" dirty="0">
                <a:solidFill>
                  <a:sysClr val="windowText" lastClr="000000"/>
                </a:solidFill>
              </a:rPr>
              <a:t>HTML is both a structural and presentational markup language.</a:t>
            </a:r>
          </a:p>
          <a:p>
            <a:pPr marL="571500" indent="-571500">
              <a:lnSpc>
                <a:spcPct val="100000"/>
              </a:lnSpc>
              <a:buFont typeface="Arial" panose="020B0604020202020204" pitchFamily="34" charset="0"/>
              <a:buChar char="•"/>
            </a:pPr>
            <a:r>
              <a:rPr lang="en-US" sz="3600" b="1" dirty="0">
                <a:solidFill>
                  <a:sysClr val="windowText" lastClr="000000"/>
                </a:solidFill>
              </a:rPr>
              <a:t>Structural markup specifies structure of content, while presentational markup specifies format. </a:t>
            </a:r>
          </a:p>
          <a:p>
            <a:pPr marL="571500" indent="-571500">
              <a:lnSpc>
                <a:spcPct val="100000"/>
              </a:lnSpc>
              <a:buFont typeface="Arial" panose="020B0604020202020204" pitchFamily="34" charset="0"/>
              <a:buChar char="•"/>
            </a:pPr>
            <a:r>
              <a:rPr lang="en-US" sz="3600" b="1" dirty="0">
                <a:solidFill>
                  <a:sysClr val="windowText" lastClr="000000"/>
                </a:solidFill>
              </a:rPr>
              <a:t>An HTML page is saved with . html extension. </a:t>
            </a:r>
          </a:p>
        </p:txBody>
      </p:sp>
      <p:sp>
        <p:nvSpPr>
          <p:cNvPr id="7" name="Title 1">
            <a:extLst>
              <a:ext uri="{FF2B5EF4-FFF2-40B4-BE49-F238E27FC236}">
                <a16:creationId xmlns:a16="http://schemas.microsoft.com/office/drawing/2014/main" id="{DA74C54C-01EA-4501-BA7E-E597515A3F61}"/>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Tags</a:t>
            </a:r>
            <a:r>
              <a:rPr lang="en-US" dirty="0">
                <a:solidFill>
                  <a:schemeClr val="accent3">
                    <a:lumMod val="60000"/>
                    <a:lumOff val="40000"/>
                  </a:schemeClr>
                </a:solidFill>
              </a:rPr>
              <a:t> 1-9</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spTree>
    <p:extLst>
      <p:ext uri="{BB962C8B-B14F-4D97-AF65-F5344CB8AC3E}">
        <p14:creationId xmlns:p14="http://schemas.microsoft.com/office/powerpoint/2010/main" val="142762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7</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Subtitle 6">
            <a:extLst>
              <a:ext uri="{FF2B5EF4-FFF2-40B4-BE49-F238E27FC236}">
                <a16:creationId xmlns:a16="http://schemas.microsoft.com/office/drawing/2014/main" id="{84EC3A48-3FB6-4AB3-8514-3EFEADD6881F}"/>
              </a:ext>
            </a:extLst>
          </p:cNvPr>
          <p:cNvSpPr txBox="1">
            <a:spLocks/>
          </p:cNvSpPr>
          <p:nvPr/>
        </p:nvSpPr>
        <p:spPr>
          <a:xfrm>
            <a:off x="290407" y="1289958"/>
            <a:ext cx="11606393" cy="4846320"/>
          </a:xfrm>
          <a:prstGeom prst="rect">
            <a:avLst/>
          </a:prstGeom>
          <a:noFill/>
          <a:ln w="57150">
            <a:solidFill>
              <a:schemeClr val="accent3">
                <a:lumMod val="50000"/>
              </a:schemeClr>
            </a:solidFill>
          </a:ln>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800" b="1" dirty="0">
                <a:solidFill>
                  <a:sysClr val="windowText" lastClr="000000"/>
                </a:solidFill>
              </a:rPr>
              <a:t>Basic structure of an HTML document mainly consists of seven basic elements:</a:t>
            </a:r>
          </a:p>
          <a:p>
            <a:pPr>
              <a:lnSpc>
                <a:spcPct val="100000"/>
              </a:lnSpc>
            </a:pPr>
            <a:r>
              <a:rPr lang="en-US" sz="2800" b="1" dirty="0">
                <a:solidFill>
                  <a:sysClr val="windowText" lastClr="000000"/>
                </a:solidFill>
              </a:rPr>
              <a:t> </a:t>
            </a:r>
          </a:p>
        </p:txBody>
      </p:sp>
      <p:sp>
        <p:nvSpPr>
          <p:cNvPr id="7" name="Title 1">
            <a:extLst>
              <a:ext uri="{FF2B5EF4-FFF2-40B4-BE49-F238E27FC236}">
                <a16:creationId xmlns:a16="http://schemas.microsoft.com/office/drawing/2014/main" id="{3922A7A1-93D8-4489-87AA-9571E1F2540C}"/>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Tags 2</a:t>
            </a:r>
            <a:r>
              <a:rPr lang="en-US" dirty="0">
                <a:solidFill>
                  <a:schemeClr val="accent3">
                    <a:lumMod val="60000"/>
                    <a:lumOff val="40000"/>
                  </a:schemeClr>
                </a:solidFill>
              </a:rPr>
              <a:t>-9</a:t>
            </a:r>
            <a:endParaRPr kumimoji="0" lang="en-US" sz="4200" b="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aphicFrame>
        <p:nvGraphicFramePr>
          <p:cNvPr id="8" name="Table 2">
            <a:extLst>
              <a:ext uri="{FF2B5EF4-FFF2-40B4-BE49-F238E27FC236}">
                <a16:creationId xmlns:a16="http://schemas.microsoft.com/office/drawing/2014/main" id="{D7450A72-4AC2-4593-8426-549C5012B078}"/>
              </a:ext>
            </a:extLst>
          </p:cNvPr>
          <p:cNvGraphicFramePr>
            <a:graphicFrameLocks noGrp="1"/>
          </p:cNvGraphicFramePr>
          <p:nvPr>
            <p:extLst>
              <p:ext uri="{D42A27DB-BD31-4B8C-83A1-F6EECF244321}">
                <p14:modId xmlns:p14="http://schemas.microsoft.com/office/powerpoint/2010/main" val="2176571070"/>
              </p:ext>
            </p:extLst>
          </p:nvPr>
        </p:nvGraphicFramePr>
        <p:xfrm>
          <a:off x="522509" y="1896264"/>
          <a:ext cx="11178344" cy="4145280"/>
        </p:xfrm>
        <a:graphic>
          <a:graphicData uri="http://schemas.openxmlformats.org/drawingml/2006/table">
            <a:tbl>
              <a:tblPr firstRow="1" bandRow="1">
                <a:tableStyleId>{F5AB1C69-6EDB-4FF4-983F-18BD219EF322}</a:tableStyleId>
              </a:tblPr>
              <a:tblGrid>
                <a:gridCol w="5589172">
                  <a:extLst>
                    <a:ext uri="{9D8B030D-6E8A-4147-A177-3AD203B41FA5}">
                      <a16:colId xmlns:a16="http://schemas.microsoft.com/office/drawing/2014/main" val="267845631"/>
                    </a:ext>
                  </a:extLst>
                </a:gridCol>
                <a:gridCol w="5589172">
                  <a:extLst>
                    <a:ext uri="{9D8B030D-6E8A-4147-A177-3AD203B41FA5}">
                      <a16:colId xmlns:a16="http://schemas.microsoft.com/office/drawing/2014/main" val="3621487744"/>
                    </a:ext>
                  </a:extLst>
                </a:gridCol>
              </a:tblGrid>
              <a:tr h="487750">
                <a:tc>
                  <a:txBody>
                    <a:bodyPr/>
                    <a:lstStyle/>
                    <a:p>
                      <a:pPr algn="ctr"/>
                      <a:r>
                        <a:rPr lang="en-US" sz="2800" dirty="0"/>
                        <a:t>Tag Name</a:t>
                      </a:r>
                    </a:p>
                  </a:txBody>
                  <a:tcPr/>
                </a:tc>
                <a:tc>
                  <a:txBody>
                    <a:bodyPr/>
                    <a:lstStyle/>
                    <a:p>
                      <a:pPr algn="ctr"/>
                      <a:r>
                        <a:rPr lang="en-US" sz="2800" dirty="0"/>
                        <a:t>Tag</a:t>
                      </a:r>
                    </a:p>
                  </a:txBody>
                  <a:tcPr/>
                </a:tc>
                <a:extLst>
                  <a:ext uri="{0D108BD9-81ED-4DB2-BD59-A6C34878D82A}">
                    <a16:rowId xmlns:a16="http://schemas.microsoft.com/office/drawing/2014/main" val="3332676253"/>
                  </a:ext>
                </a:extLst>
              </a:tr>
              <a:tr h="487750">
                <a:tc>
                  <a:txBody>
                    <a:bodyPr/>
                    <a:lstStyle/>
                    <a:p>
                      <a:pPr algn="ctr"/>
                      <a:r>
                        <a:rPr lang="en-US" sz="2800" dirty="0"/>
                        <a:t>html</a:t>
                      </a:r>
                    </a:p>
                  </a:txBody>
                  <a:tcPr/>
                </a:tc>
                <a:tc>
                  <a:txBody>
                    <a:bodyPr/>
                    <a:lstStyle/>
                    <a:p>
                      <a:pPr algn="ctr"/>
                      <a:r>
                        <a:rPr lang="en-US" sz="2800" dirty="0"/>
                        <a:t>&lt;html&gt;</a:t>
                      </a:r>
                    </a:p>
                  </a:txBody>
                  <a:tcPr/>
                </a:tc>
                <a:extLst>
                  <a:ext uri="{0D108BD9-81ED-4DB2-BD59-A6C34878D82A}">
                    <a16:rowId xmlns:a16="http://schemas.microsoft.com/office/drawing/2014/main" val="506048228"/>
                  </a:ext>
                </a:extLst>
              </a:tr>
              <a:tr h="487750">
                <a:tc>
                  <a:txBody>
                    <a:bodyPr/>
                    <a:lstStyle/>
                    <a:p>
                      <a:pPr algn="ctr"/>
                      <a:r>
                        <a:rPr lang="en-US" sz="2800" dirty="0"/>
                        <a:t>head</a:t>
                      </a:r>
                    </a:p>
                  </a:txBody>
                  <a:tcPr/>
                </a:tc>
                <a:tc>
                  <a:txBody>
                    <a:bodyPr/>
                    <a:lstStyle/>
                    <a:p>
                      <a:pPr algn="ctr"/>
                      <a:r>
                        <a:rPr lang="en-US" sz="2800" dirty="0"/>
                        <a:t>&lt;head&gt;</a:t>
                      </a:r>
                    </a:p>
                  </a:txBody>
                  <a:tcPr/>
                </a:tc>
                <a:extLst>
                  <a:ext uri="{0D108BD9-81ED-4DB2-BD59-A6C34878D82A}">
                    <a16:rowId xmlns:a16="http://schemas.microsoft.com/office/drawing/2014/main" val="3385511030"/>
                  </a:ext>
                </a:extLst>
              </a:tr>
              <a:tr h="487750">
                <a:tc>
                  <a:txBody>
                    <a:bodyPr/>
                    <a:lstStyle/>
                    <a:p>
                      <a:pPr algn="ctr"/>
                      <a:r>
                        <a:rPr lang="en-US" sz="2800" dirty="0"/>
                        <a:t>title</a:t>
                      </a:r>
                    </a:p>
                  </a:txBody>
                  <a:tcPr/>
                </a:tc>
                <a:tc>
                  <a:txBody>
                    <a:bodyPr/>
                    <a:lstStyle/>
                    <a:p>
                      <a:pPr algn="ctr"/>
                      <a:r>
                        <a:rPr lang="en-US" sz="2800" dirty="0"/>
                        <a:t>&lt;title&gt;</a:t>
                      </a:r>
                    </a:p>
                  </a:txBody>
                  <a:tcPr/>
                </a:tc>
                <a:extLst>
                  <a:ext uri="{0D108BD9-81ED-4DB2-BD59-A6C34878D82A}">
                    <a16:rowId xmlns:a16="http://schemas.microsoft.com/office/drawing/2014/main" val="543144585"/>
                  </a:ext>
                </a:extLst>
              </a:tr>
              <a:tr h="487750">
                <a:tc>
                  <a:txBody>
                    <a:bodyPr/>
                    <a:lstStyle/>
                    <a:p>
                      <a:pPr algn="ctr"/>
                      <a:r>
                        <a:rPr lang="en-US" sz="2800" dirty="0"/>
                        <a:t>meta</a:t>
                      </a:r>
                    </a:p>
                  </a:txBody>
                  <a:tcPr/>
                </a:tc>
                <a:tc>
                  <a:txBody>
                    <a:bodyPr/>
                    <a:lstStyle/>
                    <a:p>
                      <a:pPr algn="ctr"/>
                      <a:r>
                        <a:rPr lang="en-US" sz="2800" dirty="0"/>
                        <a:t>&lt;meta&gt;</a:t>
                      </a:r>
                    </a:p>
                  </a:txBody>
                  <a:tcPr/>
                </a:tc>
                <a:extLst>
                  <a:ext uri="{0D108BD9-81ED-4DB2-BD59-A6C34878D82A}">
                    <a16:rowId xmlns:a16="http://schemas.microsoft.com/office/drawing/2014/main" val="1664144451"/>
                  </a:ext>
                </a:extLst>
              </a:tr>
              <a:tr h="487750">
                <a:tc>
                  <a:txBody>
                    <a:bodyPr/>
                    <a:lstStyle/>
                    <a:p>
                      <a:pPr algn="ctr"/>
                      <a:r>
                        <a:rPr lang="en-US" sz="2800" dirty="0"/>
                        <a:t>link</a:t>
                      </a:r>
                    </a:p>
                  </a:txBody>
                  <a:tcPr/>
                </a:tc>
                <a:tc>
                  <a:txBody>
                    <a:bodyPr/>
                    <a:lstStyle/>
                    <a:p>
                      <a:pPr algn="ctr"/>
                      <a:r>
                        <a:rPr lang="en-US" sz="2800" dirty="0"/>
                        <a:t>&lt;link&gt;</a:t>
                      </a:r>
                    </a:p>
                  </a:txBody>
                  <a:tcPr/>
                </a:tc>
                <a:extLst>
                  <a:ext uri="{0D108BD9-81ED-4DB2-BD59-A6C34878D82A}">
                    <a16:rowId xmlns:a16="http://schemas.microsoft.com/office/drawing/2014/main" val="3218674405"/>
                  </a:ext>
                </a:extLst>
              </a:tr>
              <a:tr h="487750">
                <a:tc>
                  <a:txBody>
                    <a:bodyPr/>
                    <a:lstStyle/>
                    <a:p>
                      <a:pPr algn="ctr"/>
                      <a:r>
                        <a:rPr lang="en-US" sz="2800" dirty="0"/>
                        <a:t>script</a:t>
                      </a:r>
                    </a:p>
                  </a:txBody>
                  <a:tcPr/>
                </a:tc>
                <a:tc>
                  <a:txBody>
                    <a:bodyPr/>
                    <a:lstStyle/>
                    <a:p>
                      <a:pPr algn="ctr"/>
                      <a:r>
                        <a:rPr lang="en-US" sz="2800" dirty="0"/>
                        <a:t>&lt;script&gt;</a:t>
                      </a:r>
                    </a:p>
                  </a:txBody>
                  <a:tcPr/>
                </a:tc>
                <a:extLst>
                  <a:ext uri="{0D108BD9-81ED-4DB2-BD59-A6C34878D82A}">
                    <a16:rowId xmlns:a16="http://schemas.microsoft.com/office/drawing/2014/main" val="3549982104"/>
                  </a:ext>
                </a:extLst>
              </a:tr>
              <a:tr h="487750">
                <a:tc>
                  <a:txBody>
                    <a:bodyPr/>
                    <a:lstStyle/>
                    <a:p>
                      <a:pPr algn="ctr"/>
                      <a:r>
                        <a:rPr lang="en-US" sz="2800" dirty="0"/>
                        <a:t>body</a:t>
                      </a:r>
                    </a:p>
                  </a:txBody>
                  <a:tcPr/>
                </a:tc>
                <a:tc>
                  <a:txBody>
                    <a:bodyPr/>
                    <a:lstStyle/>
                    <a:p>
                      <a:pPr algn="ctr"/>
                      <a:r>
                        <a:rPr lang="en-US" sz="2800" dirty="0"/>
                        <a:t>&lt;body&gt;</a:t>
                      </a:r>
                    </a:p>
                  </a:txBody>
                  <a:tcPr/>
                </a:tc>
                <a:extLst>
                  <a:ext uri="{0D108BD9-81ED-4DB2-BD59-A6C34878D82A}">
                    <a16:rowId xmlns:a16="http://schemas.microsoft.com/office/drawing/2014/main" val="1257235260"/>
                  </a:ext>
                </a:extLst>
              </a:tr>
            </a:tbl>
          </a:graphicData>
        </a:graphic>
      </p:graphicFrame>
    </p:spTree>
    <p:extLst>
      <p:ext uri="{BB962C8B-B14F-4D97-AF65-F5344CB8AC3E}">
        <p14:creationId xmlns:p14="http://schemas.microsoft.com/office/powerpoint/2010/main" val="348416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8</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Title 1">
            <a:extLst>
              <a:ext uri="{FF2B5EF4-FFF2-40B4-BE49-F238E27FC236}">
                <a16:creationId xmlns:a16="http://schemas.microsoft.com/office/drawing/2014/main" id="{C73183AB-5356-4DBA-8B14-CB0150F77CB6}"/>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Tags</a:t>
            </a:r>
            <a:r>
              <a:rPr lang="en-US" dirty="0">
                <a:solidFill>
                  <a:schemeClr val="accent3">
                    <a:lumMod val="60000"/>
                    <a:lumOff val="40000"/>
                  </a:schemeClr>
                </a:solidFill>
              </a:rPr>
              <a:t> 3-9</a:t>
            </a:r>
            <a:endPar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pSp>
        <p:nvGrpSpPr>
          <p:cNvPr id="7" name="Group 6">
            <a:extLst>
              <a:ext uri="{FF2B5EF4-FFF2-40B4-BE49-F238E27FC236}">
                <a16:creationId xmlns:a16="http://schemas.microsoft.com/office/drawing/2014/main" id="{7EF525F3-B8C3-4495-B6D9-6CB15D813017}"/>
              </a:ext>
            </a:extLst>
          </p:cNvPr>
          <p:cNvGrpSpPr/>
          <p:nvPr/>
        </p:nvGrpSpPr>
        <p:grpSpPr>
          <a:xfrm>
            <a:off x="290405" y="1257300"/>
            <a:ext cx="5800800" cy="4922878"/>
            <a:chOff x="290405" y="1257300"/>
            <a:chExt cx="5800800" cy="4922878"/>
          </a:xfrm>
        </p:grpSpPr>
        <p:sp>
          <p:nvSpPr>
            <p:cNvPr id="8" name="Subtitle 6">
              <a:extLst>
                <a:ext uri="{FF2B5EF4-FFF2-40B4-BE49-F238E27FC236}">
                  <a16:creationId xmlns:a16="http://schemas.microsoft.com/office/drawing/2014/main" id="{8D451B08-F88C-4114-A22F-4C7968F9F351}"/>
                </a:ext>
              </a:extLst>
            </p:cNvPr>
            <p:cNvSpPr txBox="1">
              <a:spLocks/>
            </p:cNvSpPr>
            <p:nvPr/>
          </p:nvSpPr>
          <p:spPr>
            <a:xfrm>
              <a:off x="290405" y="2120901"/>
              <a:ext cx="5800800" cy="4059277"/>
            </a:xfrm>
            <a:prstGeom prst="rect">
              <a:avLst/>
            </a:prstGeom>
            <a:solidFill>
              <a:schemeClr val="accent3">
                <a:lumMod val="60000"/>
                <a:lumOff val="40000"/>
                <a:alpha val="85000"/>
              </a:schemeClr>
            </a:solidFill>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800" b="1" dirty="0">
                  <a:solidFill>
                    <a:schemeClr val="accent3">
                      <a:lumMod val="75000"/>
                    </a:schemeClr>
                  </a:solidFill>
                </a:rPr>
                <a:t>The html element is the root element that marks the beginning of an HTML document.</a:t>
              </a:r>
            </a:p>
            <a:p>
              <a:pPr>
                <a:lnSpc>
                  <a:spcPct val="100000"/>
                </a:lnSpc>
              </a:pPr>
              <a:r>
                <a:rPr lang="en-US" sz="2800" b="1" dirty="0">
                  <a:solidFill>
                    <a:schemeClr val="accent3">
                      <a:lumMod val="75000"/>
                    </a:schemeClr>
                  </a:solidFill>
                </a:rPr>
                <a:t>It contains start and end tag in the form of </a:t>
              </a:r>
              <a:r>
                <a:rPr lang="en-US" sz="2800" b="1" dirty="0"/>
                <a:t>&lt;html&gt;</a:t>
              </a:r>
              <a:r>
                <a:rPr lang="en-US" sz="2800" b="1" dirty="0">
                  <a:solidFill>
                    <a:schemeClr val="accent3">
                      <a:lumMod val="75000"/>
                    </a:schemeClr>
                  </a:solidFill>
                </a:rPr>
                <a:t> and </a:t>
              </a:r>
              <a:r>
                <a:rPr lang="en-US" sz="2800" b="1" dirty="0"/>
                <a:t>&lt; /html&gt; </a:t>
              </a:r>
              <a:r>
                <a:rPr lang="en-US" sz="2800" b="1" dirty="0">
                  <a:solidFill>
                    <a:schemeClr val="accent3">
                      <a:lumMod val="75000"/>
                    </a:schemeClr>
                  </a:solidFill>
                </a:rPr>
                <a:t>respectively. It is the largest container element as it contains various other elements.</a:t>
              </a:r>
              <a:r>
                <a:rPr lang="en-US" sz="1400" b="1" dirty="0">
                  <a:solidFill>
                    <a:schemeClr val="accent3">
                      <a:lumMod val="75000"/>
                    </a:schemeClr>
                  </a:solidFill>
                </a:rPr>
                <a:t> </a:t>
              </a:r>
            </a:p>
          </p:txBody>
        </p:sp>
        <p:sp>
          <p:nvSpPr>
            <p:cNvPr id="9" name="Title 1">
              <a:extLst>
                <a:ext uri="{FF2B5EF4-FFF2-40B4-BE49-F238E27FC236}">
                  <a16:creationId xmlns:a16="http://schemas.microsoft.com/office/drawing/2014/main" id="{FAB5155A-EA58-40F9-AA06-5DF93A999716}"/>
                </a:ext>
              </a:extLst>
            </p:cNvPr>
            <p:cNvSpPr txBox="1">
              <a:spLocks/>
            </p:cNvSpPr>
            <p:nvPr/>
          </p:nvSpPr>
          <p:spPr>
            <a:xfrm>
              <a:off x="290406" y="1257300"/>
              <a:ext cx="5800799"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HTML</a:t>
              </a:r>
            </a:p>
          </p:txBody>
        </p:sp>
      </p:grpSp>
      <p:pic>
        <p:nvPicPr>
          <p:cNvPr id="11" name="Picture 10">
            <a:extLst>
              <a:ext uri="{FF2B5EF4-FFF2-40B4-BE49-F238E27FC236}">
                <a16:creationId xmlns:a16="http://schemas.microsoft.com/office/drawing/2014/main" id="{C4A6EC36-B34B-498E-BC33-B139BBCC3F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1205" y="1257300"/>
            <a:ext cx="5838253" cy="4922878"/>
          </a:xfrm>
          <a:prstGeom prst="rect">
            <a:avLst/>
          </a:prstGeom>
        </p:spPr>
      </p:pic>
      <p:cxnSp>
        <p:nvCxnSpPr>
          <p:cNvPr id="15" name="Straight Arrow Connector 14">
            <a:extLst>
              <a:ext uri="{FF2B5EF4-FFF2-40B4-BE49-F238E27FC236}">
                <a16:creationId xmlns:a16="http://schemas.microsoft.com/office/drawing/2014/main" id="{8557688F-62AC-4B3F-AB78-9D994505303E}"/>
              </a:ext>
            </a:extLst>
          </p:cNvPr>
          <p:cNvCxnSpPr>
            <a:cxnSpLocks/>
          </p:cNvCxnSpPr>
          <p:nvPr/>
        </p:nvCxnSpPr>
        <p:spPr>
          <a:xfrm flipH="1">
            <a:off x="7465967" y="1625600"/>
            <a:ext cx="1282700"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A69D8E4-A155-4AFE-8214-3DB613F9FBE3}"/>
              </a:ext>
            </a:extLst>
          </p:cNvPr>
          <p:cNvCxnSpPr>
            <a:cxnSpLocks/>
          </p:cNvCxnSpPr>
          <p:nvPr/>
        </p:nvCxnSpPr>
        <p:spPr>
          <a:xfrm flipH="1">
            <a:off x="6794500" y="5181600"/>
            <a:ext cx="1954167"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D20033D-A4D1-417A-A2A7-A3A4DD8338B7}"/>
              </a:ext>
            </a:extLst>
          </p:cNvPr>
          <p:cNvSpPr txBox="1"/>
          <p:nvPr/>
        </p:nvSpPr>
        <p:spPr>
          <a:xfrm>
            <a:off x="8890000" y="1390652"/>
            <a:ext cx="1663700" cy="469895"/>
          </a:xfrm>
          <a:prstGeom prst="rect">
            <a:avLst/>
          </a:prstGeom>
          <a:noFill/>
        </p:spPr>
        <p:txBody>
          <a:bodyPr wrap="none" lIns="0" tIns="0" rIns="0" bIns="0" rtlCol="0">
            <a:noAutofit/>
          </a:bodyPr>
          <a:lstStyle/>
          <a:p>
            <a:pPr algn="l"/>
            <a:r>
              <a:rPr lang="en-US" sz="2800" b="1" dirty="0">
                <a:solidFill>
                  <a:schemeClr val="accent3">
                    <a:lumMod val="60000"/>
                    <a:lumOff val="40000"/>
                  </a:schemeClr>
                </a:solidFill>
                <a:latin typeface="+mn-lt"/>
              </a:rPr>
              <a:t>START TAG</a:t>
            </a:r>
          </a:p>
        </p:txBody>
      </p:sp>
      <p:sp>
        <p:nvSpPr>
          <p:cNvPr id="18" name="TextBox 17">
            <a:extLst>
              <a:ext uri="{FF2B5EF4-FFF2-40B4-BE49-F238E27FC236}">
                <a16:creationId xmlns:a16="http://schemas.microsoft.com/office/drawing/2014/main" id="{4D43DFD6-B928-487E-80AD-095483C6BE5F}"/>
              </a:ext>
            </a:extLst>
          </p:cNvPr>
          <p:cNvSpPr txBox="1"/>
          <p:nvPr/>
        </p:nvSpPr>
        <p:spPr>
          <a:xfrm>
            <a:off x="8890000" y="4946652"/>
            <a:ext cx="1663700" cy="469895"/>
          </a:xfrm>
          <a:prstGeom prst="rect">
            <a:avLst/>
          </a:prstGeom>
          <a:noFill/>
        </p:spPr>
        <p:txBody>
          <a:bodyPr wrap="none" lIns="0" tIns="0" rIns="0" bIns="0" rtlCol="0">
            <a:noAutofit/>
          </a:bodyPr>
          <a:lstStyle/>
          <a:p>
            <a:pPr algn="l"/>
            <a:r>
              <a:rPr lang="en-US" sz="2800" b="1" dirty="0">
                <a:solidFill>
                  <a:schemeClr val="accent3">
                    <a:lumMod val="60000"/>
                    <a:lumOff val="40000"/>
                  </a:schemeClr>
                </a:solidFill>
                <a:latin typeface="+mn-lt"/>
              </a:rPr>
              <a:t>End TAG</a:t>
            </a:r>
          </a:p>
        </p:txBody>
      </p:sp>
    </p:spTree>
    <p:extLst>
      <p:ext uri="{BB962C8B-B14F-4D97-AF65-F5344CB8AC3E}">
        <p14:creationId xmlns:p14="http://schemas.microsoft.com/office/powerpoint/2010/main" val="3815376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Slide Number Placeholder 42">
            <a:extLst>
              <a:ext uri="{FF2B5EF4-FFF2-40B4-BE49-F238E27FC236}">
                <a16:creationId xmlns:a16="http://schemas.microsoft.com/office/drawing/2014/main" id="{7EBBFBD5-0A25-42D5-8910-593F73C9DD6B}"/>
              </a:ext>
            </a:extLst>
          </p:cNvPr>
          <p:cNvSpPr txBox="1">
            <a:spLocks/>
          </p:cNvSpPr>
          <p:nvPr/>
        </p:nvSpPr>
        <p:spPr>
          <a:xfrm>
            <a:off x="11635424" y="6324700"/>
            <a:ext cx="294034" cy="501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35393F-43BC-4DA1-95C5-42FF02D00EA6}" type="slidenum">
              <a:rPr lang="en-US" sz="1600" b="1" smtClean="0">
                <a:solidFill>
                  <a:srgbClr val="196932"/>
                </a:solidFill>
                <a:latin typeface="Calibri" panose="020F0502020204030204"/>
              </a:rPr>
              <a:pPr/>
              <a:t>9</a:t>
            </a:fld>
            <a:endParaRPr lang="en-US" sz="1600" b="1" dirty="0">
              <a:solidFill>
                <a:srgbClr val="196932"/>
              </a:solidFill>
              <a:latin typeface="Calibri" panose="020F0502020204030204"/>
            </a:endParaRPr>
          </a:p>
        </p:txBody>
      </p:sp>
      <p:sp>
        <p:nvSpPr>
          <p:cNvPr id="12" name="Freeform: Shape 11" title="triangles">
            <a:extLst>
              <a:ext uri="{FF2B5EF4-FFF2-40B4-BE49-F238E27FC236}">
                <a16:creationId xmlns:a16="http://schemas.microsoft.com/office/drawing/2014/main" id="{4018AB2F-7C46-4A33-9FF6-BF57726BD3ED}"/>
              </a:ext>
            </a:extLst>
          </p:cNvPr>
          <p:cNvSpPr/>
          <p:nvPr/>
        </p:nvSpPr>
        <p:spPr>
          <a:xfrm rot="18263543">
            <a:off x="11445590" y="6332731"/>
            <a:ext cx="687854" cy="60326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w="28575">
            <a:solidFill>
              <a:srgbClr val="1969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41">
            <a:extLst>
              <a:ext uri="{FF2B5EF4-FFF2-40B4-BE49-F238E27FC236}">
                <a16:creationId xmlns:a16="http://schemas.microsoft.com/office/drawing/2014/main" id="{17721F35-9EBB-439D-A65C-06B831883245}"/>
              </a:ext>
            </a:extLst>
          </p:cNvPr>
          <p:cNvSpPr txBox="1">
            <a:spLocks/>
          </p:cNvSpPr>
          <p:nvPr/>
        </p:nvSpPr>
        <p:spPr>
          <a:xfrm>
            <a:off x="7313567" y="63669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1F7F3D"/>
                </a:solidFill>
                <a:latin typeface="Calibri" panose="020F0502020204030204"/>
              </a:rPr>
              <a:t>Prepared by: Sir Muhammad Hamza</a:t>
            </a:r>
          </a:p>
        </p:txBody>
      </p:sp>
      <p:pic>
        <p:nvPicPr>
          <p:cNvPr id="14" name="Picture 13">
            <a:extLst>
              <a:ext uri="{FF2B5EF4-FFF2-40B4-BE49-F238E27FC236}">
                <a16:creationId xmlns:a16="http://schemas.microsoft.com/office/drawing/2014/main" id="{652AAC49-7D58-4E39-8C82-46DBFB800950}"/>
              </a:ext>
            </a:extLst>
          </p:cNvPr>
          <p:cNvPicPr>
            <a:picLocks noChangeAspect="1"/>
          </p:cNvPicPr>
          <p:nvPr/>
        </p:nvPicPr>
        <p:blipFill rotWithShape="1">
          <a:blip r:embed="rId3"/>
          <a:srcRect t="37547" b="44098"/>
          <a:stretch/>
        </p:blipFill>
        <p:spPr>
          <a:xfrm>
            <a:off x="290407" y="6324700"/>
            <a:ext cx="1686581" cy="309661"/>
          </a:xfrm>
          <a:prstGeom prst="rect">
            <a:avLst/>
          </a:prstGeom>
        </p:spPr>
      </p:pic>
      <p:sp>
        <p:nvSpPr>
          <p:cNvPr id="6" name="Title 1">
            <a:extLst>
              <a:ext uri="{FF2B5EF4-FFF2-40B4-BE49-F238E27FC236}">
                <a16:creationId xmlns:a16="http://schemas.microsoft.com/office/drawing/2014/main" id="{CBA3B9B5-E00F-4F4F-97A0-0F99823F2857}"/>
              </a:ext>
            </a:extLst>
          </p:cNvPr>
          <p:cNvSpPr txBox="1">
            <a:spLocks/>
          </p:cNvSpPr>
          <p:nvPr/>
        </p:nvSpPr>
        <p:spPr>
          <a:xfrm>
            <a:off x="1" y="0"/>
            <a:ext cx="3721100"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lvl="0">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Basic Tags</a:t>
            </a:r>
            <a:r>
              <a:rPr lang="en-US" dirty="0">
                <a:solidFill>
                  <a:schemeClr val="accent3">
                    <a:lumMod val="60000"/>
                    <a:lumOff val="40000"/>
                  </a:schemeClr>
                </a:solidFill>
              </a:rPr>
              <a:t> 5-9</a:t>
            </a:r>
            <a:endPar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endParaRPr>
          </a:p>
        </p:txBody>
      </p:sp>
      <p:grpSp>
        <p:nvGrpSpPr>
          <p:cNvPr id="7" name="Group 6">
            <a:extLst>
              <a:ext uri="{FF2B5EF4-FFF2-40B4-BE49-F238E27FC236}">
                <a16:creationId xmlns:a16="http://schemas.microsoft.com/office/drawing/2014/main" id="{250D00FB-54C2-45CB-8964-3CFF073D90C3}"/>
              </a:ext>
            </a:extLst>
          </p:cNvPr>
          <p:cNvGrpSpPr/>
          <p:nvPr/>
        </p:nvGrpSpPr>
        <p:grpSpPr>
          <a:xfrm>
            <a:off x="290405" y="1257300"/>
            <a:ext cx="5800800" cy="4922878"/>
            <a:chOff x="290405" y="1257300"/>
            <a:chExt cx="5800800" cy="4922878"/>
          </a:xfrm>
        </p:grpSpPr>
        <p:sp>
          <p:nvSpPr>
            <p:cNvPr id="8" name="Subtitle 6">
              <a:extLst>
                <a:ext uri="{FF2B5EF4-FFF2-40B4-BE49-F238E27FC236}">
                  <a16:creationId xmlns:a16="http://schemas.microsoft.com/office/drawing/2014/main" id="{E5843956-E61A-494A-B68A-8FC7696CA1B8}"/>
                </a:ext>
              </a:extLst>
            </p:cNvPr>
            <p:cNvSpPr txBox="1">
              <a:spLocks/>
            </p:cNvSpPr>
            <p:nvPr/>
          </p:nvSpPr>
          <p:spPr>
            <a:xfrm>
              <a:off x="290405" y="2120901"/>
              <a:ext cx="5800800" cy="4059277"/>
            </a:xfrm>
            <a:prstGeom prst="rect">
              <a:avLst/>
            </a:prstGeom>
            <a:solidFill>
              <a:schemeClr val="accent3">
                <a:lumMod val="60000"/>
                <a:lumOff val="40000"/>
                <a:alpha val="85000"/>
              </a:schemeClr>
            </a:solidFill>
          </p:spPr>
          <p:txBody>
            <a:bodyPr vert="horz" lIns="432000" tIns="14400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1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2800" b="1" dirty="0">
                  <a:solidFill>
                    <a:schemeClr val="accent3">
                      <a:lumMod val="75000"/>
                    </a:schemeClr>
                  </a:solidFill>
                </a:rPr>
                <a:t>The title element allows you to specify title of the Web page under </a:t>
              </a:r>
              <a:r>
                <a:rPr lang="en-US" sz="2800" b="1" dirty="0"/>
                <a:t>&lt;title&gt; </a:t>
              </a:r>
              <a:r>
                <a:rPr lang="en-US" sz="2800" b="1" dirty="0">
                  <a:solidFill>
                    <a:schemeClr val="accent3">
                      <a:lumMod val="75000"/>
                    </a:schemeClr>
                  </a:solidFill>
                </a:rPr>
                <a:t>and </a:t>
              </a:r>
              <a:r>
                <a:rPr lang="en-US" sz="2800" b="1" dirty="0"/>
                <a:t>&lt;/title&gt; </a:t>
              </a:r>
              <a:r>
                <a:rPr lang="en-US" sz="2800" b="1" dirty="0">
                  <a:solidFill>
                    <a:schemeClr val="accent3">
                      <a:lumMod val="75000"/>
                    </a:schemeClr>
                  </a:solidFill>
                </a:rPr>
                <a:t>tags. </a:t>
              </a:r>
            </a:p>
            <a:p>
              <a:pPr>
                <a:lnSpc>
                  <a:spcPct val="100000"/>
                </a:lnSpc>
              </a:pPr>
              <a:endParaRPr lang="en-US" sz="2800" b="1" dirty="0">
                <a:solidFill>
                  <a:schemeClr val="accent3">
                    <a:lumMod val="75000"/>
                  </a:schemeClr>
                </a:solidFill>
              </a:endParaRPr>
            </a:p>
            <a:p>
              <a:pPr>
                <a:lnSpc>
                  <a:spcPct val="100000"/>
                </a:lnSpc>
              </a:pPr>
              <a:r>
                <a:rPr lang="en-US" sz="2800" b="1" dirty="0">
                  <a:solidFill>
                    <a:schemeClr val="accent3">
                      <a:lumMod val="75000"/>
                    </a:schemeClr>
                  </a:solidFill>
                </a:rPr>
                <a:t>The title is displayed on the title bar of the Web browser. The title element is included within the head element. </a:t>
              </a:r>
            </a:p>
          </p:txBody>
        </p:sp>
        <p:sp>
          <p:nvSpPr>
            <p:cNvPr id="9" name="Title 1">
              <a:extLst>
                <a:ext uri="{FF2B5EF4-FFF2-40B4-BE49-F238E27FC236}">
                  <a16:creationId xmlns:a16="http://schemas.microsoft.com/office/drawing/2014/main" id="{2FF17691-9341-40EE-B039-08D9B4D1C698}"/>
                </a:ext>
              </a:extLst>
            </p:cNvPr>
            <p:cNvSpPr txBox="1">
              <a:spLocks/>
            </p:cNvSpPr>
            <p:nvPr/>
          </p:nvSpPr>
          <p:spPr>
            <a:xfrm>
              <a:off x="290406" y="1257300"/>
              <a:ext cx="5800799" cy="863601"/>
            </a:xfrm>
            <a:prstGeom prst="rect">
              <a:avLst/>
            </a:prstGeom>
            <a:solidFill>
              <a:schemeClr val="accent3">
                <a:lumMod val="50000"/>
                <a:alpha val="80000"/>
              </a:schemeClr>
            </a:solidFill>
          </p:spPr>
          <p:txBody>
            <a:bodyPr vert="horz" lIns="182880" tIns="0" rIns="182880" bIns="144000" rtlCol="0" anchor="b">
              <a:noAutofit/>
            </a:bodyPr>
            <a:lstStyle>
              <a:lvl1pPr algn="l" defTabSz="914400" rtl="0" eaLnBrk="1" latinLnBrk="0" hangingPunct="1">
                <a:lnSpc>
                  <a:spcPct val="90000"/>
                </a:lnSpc>
                <a:spcBef>
                  <a:spcPct val="0"/>
                </a:spcBef>
                <a:buNone/>
                <a:defRPr sz="4200" kern="1200" spc="-15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200" i="0" u="none" strike="noStrike" kern="1200" cap="none" spc="-150" normalizeH="0" baseline="0" noProof="0" dirty="0">
                  <a:ln>
                    <a:noFill/>
                  </a:ln>
                  <a:solidFill>
                    <a:schemeClr val="accent3">
                      <a:lumMod val="60000"/>
                      <a:lumOff val="40000"/>
                    </a:schemeClr>
                  </a:solidFill>
                  <a:effectLst/>
                  <a:uLnTx/>
                  <a:uFillTx/>
                  <a:latin typeface="Rockwell"/>
                  <a:ea typeface="+mj-ea"/>
                  <a:cs typeface="+mj-cs"/>
                </a:rPr>
                <a:t>TITLE</a:t>
              </a:r>
            </a:p>
          </p:txBody>
        </p:sp>
      </p:grpSp>
      <p:pic>
        <p:nvPicPr>
          <p:cNvPr id="11" name="Picture 10">
            <a:extLst>
              <a:ext uri="{FF2B5EF4-FFF2-40B4-BE49-F238E27FC236}">
                <a16:creationId xmlns:a16="http://schemas.microsoft.com/office/drawing/2014/main" id="{C87AE785-AF0F-4E40-AE92-C6FC14F90D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1205" y="1257300"/>
            <a:ext cx="5838253" cy="4922878"/>
          </a:xfrm>
          <a:prstGeom prst="rect">
            <a:avLst/>
          </a:prstGeom>
        </p:spPr>
      </p:pic>
      <p:grpSp>
        <p:nvGrpSpPr>
          <p:cNvPr id="15" name="Group 14">
            <a:extLst>
              <a:ext uri="{FF2B5EF4-FFF2-40B4-BE49-F238E27FC236}">
                <a16:creationId xmlns:a16="http://schemas.microsoft.com/office/drawing/2014/main" id="{4B19024C-D812-4711-9738-FEF6F7299748}"/>
              </a:ext>
            </a:extLst>
          </p:cNvPr>
          <p:cNvGrpSpPr/>
          <p:nvPr/>
        </p:nvGrpSpPr>
        <p:grpSpPr>
          <a:xfrm>
            <a:off x="8255000" y="2603506"/>
            <a:ext cx="3674458" cy="469895"/>
            <a:chOff x="7465967" y="1428752"/>
            <a:chExt cx="3015050" cy="469895"/>
          </a:xfrm>
        </p:grpSpPr>
        <p:cxnSp>
          <p:nvCxnSpPr>
            <p:cNvPr id="16" name="Straight Arrow Connector 15">
              <a:extLst>
                <a:ext uri="{FF2B5EF4-FFF2-40B4-BE49-F238E27FC236}">
                  <a16:creationId xmlns:a16="http://schemas.microsoft.com/office/drawing/2014/main" id="{62E57C12-5E4A-4CA7-8796-D88ABDC29137}"/>
                </a:ext>
              </a:extLst>
            </p:cNvPr>
            <p:cNvCxnSpPr>
              <a:cxnSpLocks/>
            </p:cNvCxnSpPr>
            <p:nvPr/>
          </p:nvCxnSpPr>
          <p:spPr>
            <a:xfrm flipH="1">
              <a:off x="7465967" y="1625600"/>
              <a:ext cx="452995" cy="0"/>
            </a:xfrm>
            <a:prstGeom prst="straightConnector1">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1B497BE-C07D-47B7-8808-C0656D917008}"/>
                </a:ext>
              </a:extLst>
            </p:cNvPr>
            <p:cNvSpPr txBox="1"/>
            <p:nvPr/>
          </p:nvSpPr>
          <p:spPr>
            <a:xfrm>
              <a:off x="8013219" y="1428752"/>
              <a:ext cx="2467798" cy="469895"/>
            </a:xfrm>
            <a:prstGeom prst="rect">
              <a:avLst/>
            </a:prstGeom>
            <a:noFill/>
          </p:spPr>
          <p:txBody>
            <a:bodyPr wrap="none" lIns="0" tIns="0" rIns="0" bIns="0" rtlCol="0">
              <a:noAutofit/>
            </a:bodyPr>
            <a:lstStyle/>
            <a:p>
              <a:r>
                <a:rPr lang="en-US" sz="2400" b="1" dirty="0">
                  <a:solidFill>
                    <a:schemeClr val="accent3">
                      <a:lumMod val="60000"/>
                      <a:lumOff val="40000"/>
                    </a:schemeClr>
                  </a:solidFill>
                  <a:latin typeface="+mn-lt"/>
                </a:rPr>
                <a:t>START </a:t>
              </a:r>
              <a:r>
                <a:rPr lang="en-US" sz="2400" b="1" dirty="0">
                  <a:solidFill>
                    <a:schemeClr val="accent3">
                      <a:lumMod val="60000"/>
                      <a:lumOff val="40000"/>
                    </a:schemeClr>
                  </a:solidFill>
                </a:rPr>
                <a:t>TAG / End TAG</a:t>
              </a:r>
            </a:p>
            <a:p>
              <a:pPr algn="l"/>
              <a:endParaRPr lang="en-US" sz="2400" b="1" dirty="0">
                <a:solidFill>
                  <a:schemeClr val="accent3">
                    <a:lumMod val="60000"/>
                    <a:lumOff val="40000"/>
                  </a:schemeClr>
                </a:solidFill>
                <a:latin typeface="+mn-lt"/>
              </a:endParaRPr>
            </a:p>
          </p:txBody>
        </p:sp>
      </p:grpSp>
    </p:spTree>
    <p:extLst>
      <p:ext uri="{BB962C8B-B14F-4D97-AF65-F5344CB8AC3E}">
        <p14:creationId xmlns:p14="http://schemas.microsoft.com/office/powerpoint/2010/main" val="972847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5_Green pitch deck_AAS_v4" id="{7774237F-020F-43A5-B912-064E6C199417}" vid="{D87B7C14-9379-4774-A3D4-9FA5066AD9E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6216</TotalTime>
  <Words>1771</Words>
  <Application>Microsoft Office PowerPoint</Application>
  <PresentationFormat>Widescreen</PresentationFormat>
  <Paragraphs>336</Paragraphs>
  <Slides>23</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Calibri</vt:lpstr>
      <vt:lpstr>Calibri (body)</vt:lpstr>
      <vt:lpstr>Calibri Light</vt:lpstr>
      <vt:lpstr>Consolas</vt:lpstr>
      <vt:lpstr>Rockwell</vt:lpstr>
      <vt:lpstr>Times New Roman</vt:lpstr>
      <vt:lpstr>Verdana</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Inside Microsoft Office</dc:title>
  <dc:creator>Muahmmad Hamza</dc:creator>
  <cp:lastModifiedBy>Muahmmad Hamza</cp:lastModifiedBy>
  <cp:revision>1071</cp:revision>
  <dcterms:created xsi:type="dcterms:W3CDTF">2022-06-21T11:08:17Z</dcterms:created>
  <dcterms:modified xsi:type="dcterms:W3CDTF">2023-09-20T09:42:05Z</dcterms:modified>
</cp:coreProperties>
</file>