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7"/>
  </p:notesMasterIdLst>
  <p:handoutMasterIdLst>
    <p:handoutMasterId r:id="rId38"/>
  </p:handoutMasterIdLst>
  <p:sldIdLst>
    <p:sldId id="414" r:id="rId3"/>
    <p:sldId id="256" r:id="rId4"/>
    <p:sldId id="416" r:id="rId5"/>
    <p:sldId id="453" r:id="rId6"/>
    <p:sldId id="421" r:id="rId7"/>
    <p:sldId id="454" r:id="rId8"/>
    <p:sldId id="456" r:id="rId9"/>
    <p:sldId id="450" r:id="rId10"/>
    <p:sldId id="461" r:id="rId11"/>
    <p:sldId id="455" r:id="rId12"/>
    <p:sldId id="458" r:id="rId13"/>
    <p:sldId id="462" r:id="rId14"/>
    <p:sldId id="463" r:id="rId15"/>
    <p:sldId id="459" r:id="rId16"/>
    <p:sldId id="460" r:id="rId17"/>
    <p:sldId id="465" r:id="rId18"/>
    <p:sldId id="466" r:id="rId19"/>
    <p:sldId id="467" r:id="rId20"/>
    <p:sldId id="468" r:id="rId21"/>
    <p:sldId id="464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36" r:id="rId35"/>
    <p:sldId id="43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956485-DF73-419B-BCFF-E3CC31331873}">
          <p14:sldIdLst>
            <p14:sldId id="414"/>
            <p14:sldId id="256"/>
          </p14:sldIdLst>
        </p14:section>
        <p14:section name="Summary Section" id="{D554DCC5-129E-4069-AF0A-EBC0FA2F3621}">
          <p14:sldIdLst/>
        </p14:section>
        <p14:section name="Section 1" id="{54D58A75-8A9C-4DAE-90A4-AB8427FEBFB9}">
          <p14:sldIdLst>
            <p14:sldId id="416"/>
            <p14:sldId id="453"/>
          </p14:sldIdLst>
        </p14:section>
        <p14:section name="Section 2" id="{5CBA27F4-382B-4D32-BF69-6868E72F161C}">
          <p14:sldIdLst>
            <p14:sldId id="421"/>
            <p14:sldId id="454"/>
            <p14:sldId id="456"/>
          </p14:sldIdLst>
        </p14:section>
        <p14:section name="Section 3" id="{9B7CDFCA-B81D-4EAB-87E6-0788568953D1}">
          <p14:sldIdLst>
            <p14:sldId id="450"/>
            <p14:sldId id="461"/>
          </p14:sldIdLst>
        </p14:section>
        <p14:section name="Section 4" id="{8F05CD82-71FB-45AC-8E30-C249F49B10B3}">
          <p14:sldIdLst>
            <p14:sldId id="455"/>
            <p14:sldId id="458"/>
            <p14:sldId id="462"/>
            <p14:sldId id="463"/>
          </p14:sldIdLst>
        </p14:section>
        <p14:section name="Section 5" id="{0F6AFEB0-8FDC-4896-A54B-713466EA06E1}">
          <p14:sldIdLst>
            <p14:sldId id="459"/>
            <p14:sldId id="460"/>
            <p14:sldId id="465"/>
            <p14:sldId id="466"/>
            <p14:sldId id="467"/>
            <p14:sldId id="468"/>
          </p14:sldIdLst>
        </p14:section>
        <p14:section name="Section 6" id="{AB6467C9-5D86-4973-902E-D4CF50FAFFE0}">
          <p14:sldIdLst>
            <p14:sldId id="464"/>
          </p14:sldIdLst>
        </p14:section>
        <p14:section name="Section 7" id="{B4AFA9F3-7FB1-4972-A74B-AC0D4BE46984}">
          <p14:sldIdLst>
            <p14:sldId id="469"/>
            <p14:sldId id="470"/>
          </p14:sldIdLst>
        </p14:section>
        <p14:section name="Section 8" id="{D5716B2A-1BB4-42AD-88FB-E65EFD220661}">
          <p14:sldIdLst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36"/>
            <p14:sldId id="43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  <p:cmAuthor id="2" name="Muahmmad Hamza" initials="MH" lastIdx="4" clrIdx="1">
    <p:extLst>
      <p:ext uri="{19B8F6BF-5375-455C-9EA6-DF929625EA0E}">
        <p15:presenceInfo xmlns:p15="http://schemas.microsoft.com/office/powerpoint/2012/main" userId="S-1-5-21-3985379720-896011338-3875669009-387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932"/>
    <a:srgbClr val="1F7F3D"/>
    <a:srgbClr val="1480CA"/>
    <a:srgbClr val="1EA25A"/>
    <a:srgbClr val="2F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84981" autoAdjust="0"/>
  </p:normalViewPr>
  <p:slideViewPr>
    <p:cSldViewPr snapToGrid="0">
      <p:cViewPr varScale="1">
        <p:scale>
          <a:sx n="76" d="100"/>
          <a:sy n="76" d="100"/>
        </p:scale>
        <p:origin x="13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3148891-AA61-4229-86B5-745B760847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8D019-BFC7-4670-9383-F1889FE6B5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7901C-1BF2-46FC-87B1-BCE6F8C20CEC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A76C8-F211-426E-AE45-4AE87893C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AFCB1-D940-4D75-B99E-FC548612D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B1B-6048-4BC3-9717-7880A990B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665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325BA-231D-4932-8BBD-6F2383552B0D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Sir Muhammad Hamza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1BE98-2C12-4F6F-967D-17E299A78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957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869401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225647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499272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653808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75955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61165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4117986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80579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3161978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508078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00002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901479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9233659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203975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5183478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341015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4178314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892799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910412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096060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851177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532893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86515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7172961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8630985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336892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51025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20874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337040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77843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171076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86476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49DAF-093F-4482-AA38-346E9A2DEE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32FC-10FF-41D0-ABB8-2B8C2B499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Sir Muhammad Hamza</a:t>
            </a:r>
          </a:p>
        </p:txBody>
      </p:sp>
    </p:spTree>
    <p:extLst>
      <p:ext uri="{BB962C8B-B14F-4D97-AF65-F5344CB8AC3E}">
        <p14:creationId xmlns:p14="http://schemas.microsoft.com/office/powerpoint/2010/main" val="261273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4443-A30F-4B25-B85E-62AED82B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F7E79-C4F8-4381-97C8-4D1FE4BC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391B-FC7F-4911-BD2F-6DEDD70D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508D-15A1-498F-BD15-120B32F1721A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0552D-2850-408D-9A4F-CE590B4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D74E-D03B-42AC-9F5B-893835A0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3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19AD-AB9A-47D3-9E9A-44A9EBAE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91EFE-9D66-4CE4-A4E9-41A7F475F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1BBE-44CB-4F86-BA0A-2276EBC6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79005-13DD-4FC8-A9C6-186622395BB9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5F08-8480-47CE-BDA6-53A963FA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A4D6-3D65-46E4-B0FA-719D10FF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9140B-D391-4E94-8774-73A94EE9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E979-9D97-4514-85EB-62C065EB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67E27-B0ED-446C-A0F7-302E54FB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904D-7517-4114-A0E1-4A63AE96617C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AEF7-977D-43F6-A05C-394CB777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EEA5-66F3-45B0-808B-793BB290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4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557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Half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4" y="86714"/>
            <a:ext cx="6009285" cy="6684572"/>
          </a:xfr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224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000" y="3517901"/>
            <a:ext cx="6012000" cy="1409700"/>
          </a:xfrm>
          <a:solidFill>
            <a:schemeClr val="tx1"/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00" y="4927600"/>
            <a:ext cx="6012000" cy="1845743"/>
          </a:xfrm>
          <a:solidFill>
            <a:schemeClr val="tx1">
              <a:lumMod val="85000"/>
              <a:lumOff val="15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000" y="86714"/>
            <a:ext cx="6009285" cy="3431187"/>
          </a:xfrm>
          <a:solidFill>
            <a:srgbClr val="333333"/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5F0C9D-A08F-4539-BA26-61D24BBE6E9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64300" y="1152000"/>
            <a:ext cx="5307700" cy="4680000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85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11340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0825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E0A84F6-FEAA-4BDD-9282-20006CFE8BD1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00A51-7C86-40CE-9A85-9305A72856F5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581C84-47AA-4227-BB97-9D73745C635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D0208D-7363-46C1-93C0-34D5C7CC03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F00BA4-FF52-480A-802E-02DFDD8C7441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FC3C8E-D2F9-46FE-B29F-17C02B89FFCC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AC53E23-4CA7-479D-B22A-A5FCB3E5B5F6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F0F1DB-0C5F-4895-B71A-86B7D122DD4B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34BF4B3-A394-4B33-84E8-433CB3F4D710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E11BA4-7EBA-47E5-8E07-57E665A74955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178943-1EAE-4532-95FB-DFD1B8A936ED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1603A2C-1F9D-4BAB-BF6C-C411F8898F5A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19487C-9065-4D0C-8A4F-0BEC960FF5E1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2E39A85-934A-4BF2-93E3-761989F1B981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472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94AA1D0D-4A88-48E6-9F92-152A70F6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384" y="1140847"/>
            <a:ext cx="5471616" cy="50361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120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BAF7-A9F4-4666-A96D-E0820914D8A4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10B130-61BF-42BB-A9D3-54F0E9975E1E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D4637A-B150-47D5-91AA-5443ECDF24E5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45A228-3ACD-436B-BAEA-C19CFB995DFF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08980A-AE2C-4B9A-923B-70728FF4B383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90E16CE-7F71-45E1-88F3-0F2422E4E14F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24FFFC-3734-4C7F-8BB4-1D72D8764C19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E243F7-C034-42A6-94F7-39C26EF11897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7416F4-3283-4DFF-BF8E-0F1B10C57C7B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43006F-FE7C-4D9C-9803-C7A1705E2E29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B601BE-5173-46B7-B727-24C354628A9A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840A278-AE7C-4997-AAEA-F758452843B7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AE5DE6-4BFB-4DB3-8207-ABE7B804220D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BC0376-95EB-4B85-AD13-AB07742066DC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360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152000"/>
            <a:ext cx="3600450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8676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52000"/>
            <a:ext cx="216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148060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152525"/>
            <a:ext cx="2160588" cy="503872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9311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5" name="Straight Connector 24" descr="First divider line on slide">
            <a:extLst>
              <a:ext uri="{FF2B5EF4-FFF2-40B4-BE49-F238E27FC236}">
                <a16:creationId xmlns:a16="http://schemas.microsoft.com/office/drawing/2014/main" id="{402BCAE3-72EC-4098-A211-3555BFDE9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Second divider line on slide">
            <a:extLst>
              <a:ext uri="{FF2B5EF4-FFF2-40B4-BE49-F238E27FC236}">
                <a16:creationId xmlns:a16="http://schemas.microsoft.com/office/drawing/2014/main" id="{94A08494-9C0E-4AAF-BE9A-166FE994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Third divider line on slide">
            <a:extLst>
              <a:ext uri="{FF2B5EF4-FFF2-40B4-BE49-F238E27FC236}">
                <a16:creationId xmlns:a16="http://schemas.microsoft.com/office/drawing/2014/main" id="{698FE6A1-AEF7-4FD7-A689-908A6B9C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 descr="Fourth divider line on slide">
            <a:extLst>
              <a:ext uri="{FF2B5EF4-FFF2-40B4-BE49-F238E27FC236}">
                <a16:creationId xmlns:a16="http://schemas.microsoft.com/office/drawing/2014/main" id="{636DD6E3-6313-40D8-B03E-60E2E5A69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8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7150-3B56-4EDA-9884-8B70C603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C0DC0-8A8B-4498-9320-992EA8C7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C036-E415-4A33-84DA-385F52CC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D0E71-E905-444B-8079-6EE0B44CF404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0C4B-53C8-43EE-B465-E7DE8BADA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97080-A538-41B6-BC5D-81AFED94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8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x Image Bullets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019D3C0C-316D-A045-BC1B-D508718E47A9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D90BAC-4672-454F-9B98-7A6F31D7B3F7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1146660-9CB0-D241-ACBC-5C0A9FC8AD1A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31AC394-0DDA-6F4A-B2D3-6D95CD86648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B1A58D5B-A4BA-F446-90DA-1B6B207869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7912C149-C249-1940-AF83-360853E78C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7632650" y="86714"/>
            <a:ext cx="4472635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BDD2BB3-B6A3-404C-846E-13E06B2F166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632650" y="86714"/>
            <a:ext cx="4472635" cy="6478538"/>
          </a:xfrm>
          <a:custGeom>
            <a:avLst/>
            <a:gdLst>
              <a:gd name="connsiteX0" fmla="*/ 376782 w 4559351"/>
              <a:gd name="connsiteY0" fmla="*/ 5927210 h 6604145"/>
              <a:gd name="connsiteX1" fmla="*/ 1519837 w 4559351"/>
              <a:gd name="connsiteY1" fmla="*/ 6224579 h 6604145"/>
              <a:gd name="connsiteX2" fmla="*/ 1067656 w 4559351"/>
              <a:gd name="connsiteY2" fmla="*/ 6604145 h 6604145"/>
              <a:gd name="connsiteX3" fmla="*/ 567431 w 4559351"/>
              <a:gd name="connsiteY3" fmla="*/ 6347235 h 6604145"/>
              <a:gd name="connsiteX4" fmla="*/ 3770030 w 4559351"/>
              <a:gd name="connsiteY4" fmla="*/ 4729122 h 6604145"/>
              <a:gd name="connsiteX5" fmla="*/ 3830234 w 4559351"/>
              <a:gd name="connsiteY5" fmla="*/ 4893659 h 6604145"/>
              <a:gd name="connsiteX6" fmla="*/ 3125854 w 4559351"/>
              <a:gd name="connsiteY6" fmla="*/ 4949110 h 6604145"/>
              <a:gd name="connsiteX7" fmla="*/ 3170574 w 4559351"/>
              <a:gd name="connsiteY7" fmla="*/ 4030224 h 6604145"/>
              <a:gd name="connsiteX8" fmla="*/ 3437863 w 4559351"/>
              <a:gd name="connsiteY8" fmla="*/ 4760691 h 6604145"/>
              <a:gd name="connsiteX9" fmla="*/ 2793688 w 4559351"/>
              <a:gd name="connsiteY9" fmla="*/ 4980680 h 6604145"/>
              <a:gd name="connsiteX10" fmla="*/ 2501683 w 4559351"/>
              <a:gd name="connsiteY10" fmla="*/ 5003670 h 6604145"/>
              <a:gd name="connsiteX11" fmla="*/ 0 w 4559351"/>
              <a:gd name="connsiteY11" fmla="*/ 3396395 h 6604145"/>
              <a:gd name="connsiteX12" fmla="*/ 3032435 w 4559351"/>
              <a:gd name="connsiteY12" fmla="*/ 3966867 h 6604145"/>
              <a:gd name="connsiteX13" fmla="*/ 1101460 w 4559351"/>
              <a:gd name="connsiteY13" fmla="*/ 6039845 h 6604145"/>
              <a:gd name="connsiteX14" fmla="*/ 10881 w 4559351"/>
              <a:gd name="connsiteY14" fmla="*/ 5508230 h 6604145"/>
              <a:gd name="connsiteX15" fmla="*/ 0 w 4559351"/>
              <a:gd name="connsiteY15" fmla="*/ 5475113 h 6604145"/>
              <a:gd name="connsiteX16" fmla="*/ 0 w 4559351"/>
              <a:gd name="connsiteY16" fmla="*/ 2843941 h 6604145"/>
              <a:gd name="connsiteX17" fmla="*/ 1605508 w 4559351"/>
              <a:gd name="connsiteY17" fmla="*/ 3374908 h 6604145"/>
              <a:gd name="connsiteX18" fmla="*/ 1482045 w 4559351"/>
              <a:gd name="connsiteY18" fmla="*/ 3547687 h 6604145"/>
              <a:gd name="connsiteX19" fmla="*/ 0 w 4559351"/>
              <a:gd name="connsiteY19" fmla="*/ 3206607 h 6604145"/>
              <a:gd name="connsiteX20" fmla="*/ 0 w 4559351"/>
              <a:gd name="connsiteY20" fmla="*/ 0 h 6604145"/>
              <a:gd name="connsiteX21" fmla="*/ 4559351 w 4559351"/>
              <a:gd name="connsiteY21" fmla="*/ 0 h 6604145"/>
              <a:gd name="connsiteX22" fmla="*/ 4559351 w 4559351"/>
              <a:gd name="connsiteY22" fmla="*/ 4284646 h 6604145"/>
              <a:gd name="connsiteX23" fmla="*/ 0 w 4559351"/>
              <a:gd name="connsiteY23" fmla="*/ 2645102 h 660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9351" h="6604145">
                <a:moveTo>
                  <a:pt x="376782" y="5927210"/>
                </a:moveTo>
                <a:lnTo>
                  <a:pt x="1519837" y="6224579"/>
                </a:lnTo>
                <a:lnTo>
                  <a:pt x="1067656" y="6604145"/>
                </a:lnTo>
                <a:lnTo>
                  <a:pt x="567431" y="6347235"/>
                </a:lnTo>
                <a:close/>
                <a:moveTo>
                  <a:pt x="3770030" y="4729122"/>
                </a:moveTo>
                <a:lnTo>
                  <a:pt x="3830234" y="4893659"/>
                </a:lnTo>
                <a:lnTo>
                  <a:pt x="3125854" y="4949110"/>
                </a:lnTo>
                <a:close/>
                <a:moveTo>
                  <a:pt x="3170574" y="4030224"/>
                </a:moveTo>
                <a:lnTo>
                  <a:pt x="3437863" y="4760691"/>
                </a:lnTo>
                <a:lnTo>
                  <a:pt x="2793688" y="4980680"/>
                </a:lnTo>
                <a:lnTo>
                  <a:pt x="2501683" y="5003670"/>
                </a:lnTo>
                <a:close/>
                <a:moveTo>
                  <a:pt x="0" y="3396395"/>
                </a:moveTo>
                <a:lnTo>
                  <a:pt x="3032435" y="3966867"/>
                </a:lnTo>
                <a:lnTo>
                  <a:pt x="1101460" y="6039845"/>
                </a:lnTo>
                <a:lnTo>
                  <a:pt x="10881" y="5508230"/>
                </a:lnTo>
                <a:lnTo>
                  <a:pt x="0" y="5475113"/>
                </a:lnTo>
                <a:close/>
                <a:moveTo>
                  <a:pt x="0" y="2843941"/>
                </a:moveTo>
                <a:lnTo>
                  <a:pt x="1605508" y="3374908"/>
                </a:lnTo>
                <a:lnTo>
                  <a:pt x="1482045" y="3547687"/>
                </a:lnTo>
                <a:lnTo>
                  <a:pt x="0" y="3206607"/>
                </a:lnTo>
                <a:close/>
                <a:moveTo>
                  <a:pt x="0" y="0"/>
                </a:moveTo>
                <a:lnTo>
                  <a:pt x="4559351" y="0"/>
                </a:lnTo>
                <a:lnTo>
                  <a:pt x="4559351" y="4284646"/>
                </a:lnTo>
                <a:lnTo>
                  <a:pt x="0" y="264510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7FE1F4E8-B411-4807-9D24-A045EE06C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8C3F648E-45E5-403C-973E-2BEED634B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71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3 x Image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22F44C7F-FA9B-CB41-B5C2-6A40A969176A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1366589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ACFECE1-DAAF-5642-BD0B-7A8FE9D241D9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2931225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94551-87F8-DE4F-B54E-8231A9CAF5BF}"/>
              </a:ext>
            </a:extLst>
          </p:cNvPr>
          <p:cNvSpPr>
            <a:spLocks noChangeAspect="1"/>
          </p:cNvSpPr>
          <p:nvPr userDrawn="1"/>
        </p:nvSpPr>
        <p:spPr>
          <a:xfrm>
            <a:off x="7065918" y="4495861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4854E3-04DE-4154-AD8A-9F8AC3E4EE33}"/>
              </a:ext>
            </a:extLst>
          </p:cNvPr>
          <p:cNvSpPr/>
          <p:nvPr userDrawn="1"/>
        </p:nvSpPr>
        <p:spPr>
          <a:xfrm>
            <a:off x="105351" y="86714"/>
            <a:ext cx="6208363" cy="6684572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1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DDC1CFF-7E89-421D-9524-BB3AECAFE00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5351" y="496139"/>
            <a:ext cx="6208364" cy="6275148"/>
          </a:xfrm>
          <a:custGeom>
            <a:avLst/>
            <a:gdLst>
              <a:gd name="connsiteX0" fmla="*/ 0 w 4441248"/>
              <a:gd name="connsiteY0" fmla="*/ 5980106 h 6321393"/>
              <a:gd name="connsiteX1" fmla="*/ 1034410 w 4441248"/>
              <a:gd name="connsiteY1" fmla="*/ 6048613 h 6321393"/>
              <a:gd name="connsiteX2" fmla="*/ 1778431 w 4441248"/>
              <a:gd name="connsiteY2" fmla="*/ 6321393 h 6321393"/>
              <a:gd name="connsiteX3" fmla="*/ 0 w 4441248"/>
              <a:gd name="connsiteY3" fmla="*/ 6321393 h 6321393"/>
              <a:gd name="connsiteX4" fmla="*/ 2269200 w 4441248"/>
              <a:gd name="connsiteY4" fmla="*/ 5443908 h 6321393"/>
              <a:gd name="connsiteX5" fmla="*/ 2395460 w 4441248"/>
              <a:gd name="connsiteY5" fmla="*/ 5885070 h 6321393"/>
              <a:gd name="connsiteX6" fmla="*/ 1997461 w 4441248"/>
              <a:gd name="connsiteY6" fmla="*/ 6195222 h 6321393"/>
              <a:gd name="connsiteX7" fmla="*/ 1526609 w 4441248"/>
              <a:gd name="connsiteY7" fmla="*/ 5931629 h 6321393"/>
              <a:gd name="connsiteX8" fmla="*/ 4441248 w 4441248"/>
              <a:gd name="connsiteY8" fmla="*/ 4283292 h 6321393"/>
              <a:gd name="connsiteX9" fmla="*/ 4441248 w 4441248"/>
              <a:gd name="connsiteY9" fmla="*/ 6321393 h 6321393"/>
              <a:gd name="connsiteX10" fmla="*/ 2296366 w 4441248"/>
              <a:gd name="connsiteY10" fmla="*/ 6321393 h 6321393"/>
              <a:gd name="connsiteX11" fmla="*/ 2056375 w 4441248"/>
              <a:gd name="connsiteY11" fmla="*/ 6224358 h 6321393"/>
              <a:gd name="connsiteX12" fmla="*/ 0 w 4441248"/>
              <a:gd name="connsiteY12" fmla="*/ 2359561 h 6321393"/>
              <a:gd name="connsiteX13" fmla="*/ 828613 w 4441248"/>
              <a:gd name="connsiteY13" fmla="*/ 2588947 h 6321393"/>
              <a:gd name="connsiteX14" fmla="*/ 0 w 4441248"/>
              <a:gd name="connsiteY14" fmla="*/ 3479506 h 6321393"/>
              <a:gd name="connsiteX15" fmla="*/ 3025930 w 4441248"/>
              <a:gd name="connsiteY15" fmla="*/ 144202 h 6321393"/>
              <a:gd name="connsiteX16" fmla="*/ 4441248 w 4441248"/>
              <a:gd name="connsiteY16" fmla="*/ 1340385 h 6321393"/>
              <a:gd name="connsiteX17" fmla="*/ 4441248 w 4441248"/>
              <a:gd name="connsiteY17" fmla="*/ 4098899 h 6321393"/>
              <a:gd name="connsiteX18" fmla="*/ 1417099 w 4441248"/>
              <a:gd name="connsiteY18" fmla="*/ 5846153 h 6321393"/>
              <a:gd name="connsiteX19" fmla="*/ 0 w 4441248"/>
              <a:gd name="connsiteY19" fmla="*/ 5428711 h 6321393"/>
              <a:gd name="connsiteX20" fmla="*/ 0 w 4441248"/>
              <a:gd name="connsiteY20" fmla="*/ 3724470 h 6321393"/>
              <a:gd name="connsiteX21" fmla="*/ 2684090 w 4441248"/>
              <a:gd name="connsiteY21" fmla="*/ 0 h 6321393"/>
              <a:gd name="connsiteX22" fmla="*/ 2784132 w 4441248"/>
              <a:gd name="connsiteY22" fmla="*/ 186781 h 6321393"/>
              <a:gd name="connsiteX23" fmla="*/ 1027256 w 4441248"/>
              <a:gd name="connsiteY23" fmla="*/ 2337985 h 6321393"/>
              <a:gd name="connsiteX24" fmla="*/ 451581 w 4441248"/>
              <a:gd name="connsiteY24" fmla="*/ 2265656 h 632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1248" h="6321393">
                <a:moveTo>
                  <a:pt x="0" y="5980106"/>
                </a:moveTo>
                <a:lnTo>
                  <a:pt x="1034410" y="6048613"/>
                </a:lnTo>
                <a:lnTo>
                  <a:pt x="1778431" y="6321393"/>
                </a:lnTo>
                <a:lnTo>
                  <a:pt x="0" y="6321393"/>
                </a:lnTo>
                <a:close/>
                <a:moveTo>
                  <a:pt x="2269200" y="5443908"/>
                </a:moveTo>
                <a:lnTo>
                  <a:pt x="2395460" y="5885070"/>
                </a:lnTo>
                <a:lnTo>
                  <a:pt x="1997461" y="6195222"/>
                </a:lnTo>
                <a:lnTo>
                  <a:pt x="1526609" y="5931629"/>
                </a:lnTo>
                <a:close/>
                <a:moveTo>
                  <a:pt x="4441248" y="4283292"/>
                </a:moveTo>
                <a:lnTo>
                  <a:pt x="4441248" y="6321393"/>
                </a:lnTo>
                <a:lnTo>
                  <a:pt x="2296366" y="6321393"/>
                </a:lnTo>
                <a:lnTo>
                  <a:pt x="2056375" y="6224358"/>
                </a:lnTo>
                <a:close/>
                <a:moveTo>
                  <a:pt x="0" y="2359561"/>
                </a:moveTo>
                <a:lnTo>
                  <a:pt x="828613" y="2588947"/>
                </a:lnTo>
                <a:lnTo>
                  <a:pt x="0" y="3479506"/>
                </a:lnTo>
                <a:close/>
                <a:moveTo>
                  <a:pt x="3025930" y="144202"/>
                </a:moveTo>
                <a:lnTo>
                  <a:pt x="4441248" y="1340385"/>
                </a:lnTo>
                <a:lnTo>
                  <a:pt x="4441248" y="4098899"/>
                </a:lnTo>
                <a:lnTo>
                  <a:pt x="1417099" y="5846153"/>
                </a:lnTo>
                <a:lnTo>
                  <a:pt x="0" y="5428711"/>
                </a:lnTo>
                <a:lnTo>
                  <a:pt x="0" y="3724470"/>
                </a:lnTo>
                <a:close/>
                <a:moveTo>
                  <a:pt x="2684090" y="0"/>
                </a:moveTo>
                <a:lnTo>
                  <a:pt x="2784132" y="186781"/>
                </a:lnTo>
                <a:lnTo>
                  <a:pt x="1027256" y="2337985"/>
                </a:lnTo>
                <a:lnTo>
                  <a:pt x="451581" y="2265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457" y="432000"/>
            <a:ext cx="4703542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283" y="3582825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8283" y="5147461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283" y="1369128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8283" y="2933764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68283" y="4498400"/>
            <a:ext cx="3002400" cy="432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68283" y="1975094"/>
            <a:ext cx="3002400" cy="720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Octagon 50">
            <a:extLst>
              <a:ext uri="{FF2B5EF4-FFF2-40B4-BE49-F238E27FC236}">
                <a16:creationId xmlns:a16="http://schemas.microsoft.com/office/drawing/2014/main" id="{758B0359-60B9-4D73-825D-ACE303A61C50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21541-DECE-43BB-BF92-A4B5D5EE5469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3095B3B-1284-4E49-BE50-9C84BE7E58B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491DD10-64CD-40CA-A0BB-397696C0C168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8702E81C-40F0-489E-8339-0139157E632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89FAF0-BF60-4AB9-A62E-595008DC4646}"/>
              </a:ext>
            </a:extLst>
          </p:cNvPr>
          <p:cNvGrpSpPr/>
          <p:nvPr userDrawn="1"/>
        </p:nvGrpSpPr>
        <p:grpSpPr>
          <a:xfrm>
            <a:off x="1892000" y="2269752"/>
            <a:ext cx="3081180" cy="3011457"/>
            <a:chOff x="1892000" y="2269752"/>
            <a:chExt cx="3081180" cy="3011457"/>
          </a:xfrm>
        </p:grpSpPr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ED7DCD52-0637-49D9-AD21-2DF94DD3E348}"/>
                </a:ext>
              </a:extLst>
            </p:cNvPr>
            <p:cNvSpPr/>
            <p:nvPr/>
          </p:nvSpPr>
          <p:spPr>
            <a:xfrm rot="4308689">
              <a:off x="2464728" y="2678543"/>
              <a:ext cx="1980696" cy="2066510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80696" h="2066510">
                  <a:moveTo>
                    <a:pt x="0" y="2066510"/>
                  </a:moveTo>
                  <a:lnTo>
                    <a:pt x="1138078" y="0"/>
                  </a:lnTo>
                  <a:lnTo>
                    <a:pt x="1980696" y="1530016"/>
                  </a:lnTo>
                  <a:lnTo>
                    <a:pt x="1459417" y="206651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6863CC2-FBFD-47D7-AB8F-DB2367EABF92}"/>
                </a:ext>
              </a:extLst>
            </p:cNvPr>
            <p:cNvSpPr/>
            <p:nvPr/>
          </p:nvSpPr>
          <p:spPr>
            <a:xfrm rot="13830869">
              <a:off x="2730967" y="5004791"/>
              <a:ext cx="346713" cy="206124"/>
            </a:xfrm>
            <a:custGeom>
              <a:avLst/>
              <a:gdLst>
                <a:gd name="connsiteX0" fmla="*/ 346713 w 346713"/>
                <a:gd name="connsiteY0" fmla="*/ 206124 h 206124"/>
                <a:gd name="connsiteX1" fmla="*/ 0 w 346713"/>
                <a:gd name="connsiteY1" fmla="*/ 206124 h 206124"/>
                <a:gd name="connsiteX2" fmla="*/ 86666 w 346713"/>
                <a:gd name="connsiteY2" fmla="*/ 0 h 206124"/>
                <a:gd name="connsiteX3" fmla="*/ 346713 w 346713"/>
                <a:gd name="connsiteY3" fmla="*/ 206124 h 206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6713" h="206124">
                  <a:moveTo>
                    <a:pt x="346713" y="206124"/>
                  </a:moveTo>
                  <a:lnTo>
                    <a:pt x="0" y="206124"/>
                  </a:lnTo>
                  <a:lnTo>
                    <a:pt x="86666" y="0"/>
                  </a:lnTo>
                  <a:lnTo>
                    <a:pt x="346713" y="206124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17">
              <a:extLst>
                <a:ext uri="{FF2B5EF4-FFF2-40B4-BE49-F238E27FC236}">
                  <a16:creationId xmlns:a16="http://schemas.microsoft.com/office/drawing/2014/main" id="{09ADFC5E-3BBA-404B-A496-A4035DF5E859}"/>
                </a:ext>
              </a:extLst>
            </p:cNvPr>
            <p:cNvSpPr/>
            <p:nvPr/>
          </p:nvSpPr>
          <p:spPr>
            <a:xfrm rot="12431080">
              <a:off x="2802151" y="4740752"/>
              <a:ext cx="710669" cy="335543"/>
            </a:xfrm>
            <a:custGeom>
              <a:avLst/>
              <a:gdLst>
                <a:gd name="connsiteX0" fmla="*/ 710669 w 710669"/>
                <a:gd name="connsiteY0" fmla="*/ 176660 h 335543"/>
                <a:gd name="connsiteX1" fmla="*/ 0 w 710669"/>
                <a:gd name="connsiteY1" fmla="*/ 335543 h 335543"/>
                <a:gd name="connsiteX2" fmla="*/ 141082 w 710669"/>
                <a:gd name="connsiteY2" fmla="*/ 0 h 335543"/>
                <a:gd name="connsiteX3" fmla="*/ 487795 w 710669"/>
                <a:gd name="connsiteY3" fmla="*/ 0 h 335543"/>
                <a:gd name="connsiteX4" fmla="*/ 710669 w 710669"/>
                <a:gd name="connsiteY4" fmla="*/ 176660 h 33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0669" h="335543">
                  <a:moveTo>
                    <a:pt x="710669" y="176660"/>
                  </a:moveTo>
                  <a:lnTo>
                    <a:pt x="0" y="335543"/>
                  </a:lnTo>
                  <a:lnTo>
                    <a:pt x="141082" y="0"/>
                  </a:lnTo>
                  <a:lnTo>
                    <a:pt x="487795" y="0"/>
                  </a:lnTo>
                  <a:lnTo>
                    <a:pt x="710669" y="176660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56E90DCD-03FB-4E9A-BD40-5269E9ACF1B1}"/>
                </a:ext>
              </a:extLst>
            </p:cNvPr>
            <p:cNvSpPr/>
            <p:nvPr/>
          </p:nvSpPr>
          <p:spPr>
            <a:xfrm rot="4308689">
              <a:off x="2058980" y="2102772"/>
              <a:ext cx="1246227" cy="1580187"/>
            </a:xfrm>
            <a:custGeom>
              <a:avLst/>
              <a:gdLst>
                <a:gd name="connsiteX0" fmla="*/ 0 w 1980696"/>
                <a:gd name="connsiteY0" fmla="*/ 2066510 h 2066510"/>
                <a:gd name="connsiteX1" fmla="*/ 1138078 w 1980696"/>
                <a:gd name="connsiteY1" fmla="*/ 0 h 2066510"/>
                <a:gd name="connsiteX2" fmla="*/ 1980696 w 1980696"/>
                <a:gd name="connsiteY2" fmla="*/ 1530016 h 2066510"/>
                <a:gd name="connsiteX3" fmla="*/ 1459417 w 1980696"/>
                <a:gd name="connsiteY3" fmla="*/ 2066510 h 2066510"/>
                <a:gd name="connsiteX0" fmla="*/ 0 w 1980696"/>
                <a:gd name="connsiteY0" fmla="*/ 1680311 h 1680311"/>
                <a:gd name="connsiteX1" fmla="*/ 1337031 w 1980696"/>
                <a:gd name="connsiteY1" fmla="*/ 0 h 1680311"/>
                <a:gd name="connsiteX2" fmla="*/ 1980696 w 1980696"/>
                <a:gd name="connsiteY2" fmla="*/ 1143817 h 1680311"/>
                <a:gd name="connsiteX3" fmla="*/ 1459417 w 1980696"/>
                <a:gd name="connsiteY3" fmla="*/ 1680311 h 1680311"/>
                <a:gd name="connsiteX4" fmla="*/ 0 w 1980696"/>
                <a:gd name="connsiteY4" fmla="*/ 1680311 h 1680311"/>
                <a:gd name="connsiteX0" fmla="*/ 0 w 1459417"/>
                <a:gd name="connsiteY0" fmla="*/ 1680311 h 1680311"/>
                <a:gd name="connsiteX1" fmla="*/ 1337031 w 1459417"/>
                <a:gd name="connsiteY1" fmla="*/ 0 h 1680311"/>
                <a:gd name="connsiteX2" fmla="*/ 1360698 w 1459417"/>
                <a:gd name="connsiteY2" fmla="*/ 208215 h 1680311"/>
                <a:gd name="connsiteX3" fmla="*/ 1459417 w 1459417"/>
                <a:gd name="connsiteY3" fmla="*/ 1680311 h 1680311"/>
                <a:gd name="connsiteX4" fmla="*/ 0 w 1459417"/>
                <a:gd name="connsiteY4" fmla="*/ 1680311 h 1680311"/>
                <a:gd name="connsiteX0" fmla="*/ 0 w 1360698"/>
                <a:gd name="connsiteY0" fmla="*/ 1680311 h 1688402"/>
                <a:gd name="connsiteX1" fmla="*/ 1337031 w 1360698"/>
                <a:gd name="connsiteY1" fmla="*/ 0 h 1688402"/>
                <a:gd name="connsiteX2" fmla="*/ 1360698 w 1360698"/>
                <a:gd name="connsiteY2" fmla="*/ 208215 h 1688402"/>
                <a:gd name="connsiteX3" fmla="*/ 278710 w 1360698"/>
                <a:gd name="connsiteY3" fmla="*/ 1688402 h 1688402"/>
                <a:gd name="connsiteX4" fmla="*/ 0 w 1360698"/>
                <a:gd name="connsiteY4" fmla="*/ 1680311 h 1688402"/>
                <a:gd name="connsiteX0" fmla="*/ 0 w 1360698"/>
                <a:gd name="connsiteY0" fmla="*/ 1680311 h 1698354"/>
                <a:gd name="connsiteX1" fmla="*/ 1337031 w 1360698"/>
                <a:gd name="connsiteY1" fmla="*/ 0 h 1698354"/>
                <a:gd name="connsiteX2" fmla="*/ 1360698 w 1360698"/>
                <a:gd name="connsiteY2" fmla="*/ 208215 h 1698354"/>
                <a:gd name="connsiteX3" fmla="*/ 415804 w 1360698"/>
                <a:gd name="connsiteY3" fmla="*/ 1698354 h 1698354"/>
                <a:gd name="connsiteX4" fmla="*/ 0 w 1360698"/>
                <a:gd name="connsiteY4" fmla="*/ 1680311 h 1698354"/>
                <a:gd name="connsiteX0" fmla="*/ 0 w 1360698"/>
                <a:gd name="connsiteY0" fmla="*/ 1556337 h 1574380"/>
                <a:gd name="connsiteX1" fmla="*/ 1226116 w 1360698"/>
                <a:gd name="connsiteY1" fmla="*/ 0 h 1574380"/>
                <a:gd name="connsiteX2" fmla="*/ 1360698 w 1360698"/>
                <a:gd name="connsiteY2" fmla="*/ 84241 h 1574380"/>
                <a:gd name="connsiteX3" fmla="*/ 415804 w 1360698"/>
                <a:gd name="connsiteY3" fmla="*/ 1574380 h 1574380"/>
                <a:gd name="connsiteX4" fmla="*/ 0 w 1360698"/>
                <a:gd name="connsiteY4" fmla="*/ 1556337 h 1574380"/>
                <a:gd name="connsiteX0" fmla="*/ 0 w 1303560"/>
                <a:gd name="connsiteY0" fmla="*/ 1556337 h 1574380"/>
                <a:gd name="connsiteX1" fmla="*/ 1226116 w 1303560"/>
                <a:gd name="connsiteY1" fmla="*/ 0 h 1574380"/>
                <a:gd name="connsiteX2" fmla="*/ 1303560 w 1303560"/>
                <a:gd name="connsiteY2" fmla="*/ 105569 h 1574380"/>
                <a:gd name="connsiteX3" fmla="*/ 415804 w 1303560"/>
                <a:gd name="connsiteY3" fmla="*/ 1574380 h 1574380"/>
                <a:gd name="connsiteX4" fmla="*/ 0 w 1303560"/>
                <a:gd name="connsiteY4" fmla="*/ 1556337 h 1574380"/>
                <a:gd name="connsiteX0" fmla="*/ 0 w 1246227"/>
                <a:gd name="connsiteY0" fmla="*/ 1580187 h 1580187"/>
                <a:gd name="connsiteX1" fmla="*/ 1168783 w 1246227"/>
                <a:gd name="connsiteY1" fmla="*/ 0 h 1580187"/>
                <a:gd name="connsiteX2" fmla="*/ 1246227 w 1246227"/>
                <a:gd name="connsiteY2" fmla="*/ 105569 h 1580187"/>
                <a:gd name="connsiteX3" fmla="*/ 358471 w 1246227"/>
                <a:gd name="connsiteY3" fmla="*/ 1574380 h 1580187"/>
                <a:gd name="connsiteX4" fmla="*/ 0 w 1246227"/>
                <a:gd name="connsiteY4" fmla="*/ 1580187 h 158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227" h="1580187">
                  <a:moveTo>
                    <a:pt x="0" y="1580187"/>
                  </a:moveTo>
                  <a:lnTo>
                    <a:pt x="1168783" y="0"/>
                  </a:lnTo>
                  <a:lnTo>
                    <a:pt x="1246227" y="105569"/>
                  </a:lnTo>
                  <a:lnTo>
                    <a:pt x="358471" y="1574380"/>
                  </a:lnTo>
                  <a:lnTo>
                    <a:pt x="0" y="1580187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0" name="Freeform: Shape 23">
              <a:extLst>
                <a:ext uri="{FF2B5EF4-FFF2-40B4-BE49-F238E27FC236}">
                  <a16:creationId xmlns:a16="http://schemas.microsoft.com/office/drawing/2014/main" id="{529D90B1-BC17-4168-A297-1DF303FB3C48}"/>
                </a:ext>
              </a:extLst>
            </p:cNvPr>
            <p:cNvSpPr/>
            <p:nvPr/>
          </p:nvSpPr>
          <p:spPr>
            <a:xfrm rot="17193105">
              <a:off x="4648324" y="3873318"/>
              <a:ext cx="243160" cy="406553"/>
            </a:xfrm>
            <a:custGeom>
              <a:avLst/>
              <a:gdLst>
                <a:gd name="connsiteX0" fmla="*/ 243160 w 243160"/>
                <a:gd name="connsiteY0" fmla="*/ 342071 h 406553"/>
                <a:gd name="connsiteX1" fmla="*/ 156493 w 243160"/>
                <a:gd name="connsiteY1" fmla="*/ 406553 h 406553"/>
                <a:gd name="connsiteX2" fmla="*/ 0 w 243160"/>
                <a:gd name="connsiteY2" fmla="*/ 0 h 406553"/>
                <a:gd name="connsiteX3" fmla="*/ 243160 w 243160"/>
                <a:gd name="connsiteY3" fmla="*/ 342071 h 406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160" h="406553">
                  <a:moveTo>
                    <a:pt x="243160" y="342071"/>
                  </a:moveTo>
                  <a:lnTo>
                    <a:pt x="156493" y="406553"/>
                  </a:lnTo>
                  <a:lnTo>
                    <a:pt x="0" y="0"/>
                  </a:lnTo>
                  <a:lnTo>
                    <a:pt x="243160" y="342071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C5DEA8E-5C03-42CC-987D-490297890048}"/>
                </a:ext>
              </a:extLst>
            </p:cNvPr>
            <p:cNvSpPr/>
            <p:nvPr/>
          </p:nvSpPr>
          <p:spPr>
            <a:xfrm rot="17193105">
              <a:off x="4152588" y="3654247"/>
              <a:ext cx="692798" cy="510610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2" name="Freeform: Shape 28">
              <a:extLst>
                <a:ext uri="{FF2B5EF4-FFF2-40B4-BE49-F238E27FC236}">
                  <a16:creationId xmlns:a16="http://schemas.microsoft.com/office/drawing/2014/main" id="{404E048B-9C67-4EC0-82E9-DC9D4AEE9703}"/>
                </a:ext>
              </a:extLst>
            </p:cNvPr>
            <p:cNvSpPr/>
            <p:nvPr/>
          </p:nvSpPr>
          <p:spPr>
            <a:xfrm rot="4308689">
              <a:off x="3831248" y="2441608"/>
              <a:ext cx="648657" cy="777553"/>
            </a:xfrm>
            <a:custGeom>
              <a:avLst/>
              <a:gdLst>
                <a:gd name="connsiteX0" fmla="*/ 0 w 648657"/>
                <a:gd name="connsiteY0" fmla="*/ 777553 h 777553"/>
                <a:gd name="connsiteX1" fmla="*/ 255474 w 648657"/>
                <a:gd name="connsiteY1" fmla="*/ 0 h 777553"/>
                <a:gd name="connsiteX2" fmla="*/ 648657 w 648657"/>
                <a:gd name="connsiteY2" fmla="*/ 713937 h 777553"/>
                <a:gd name="connsiteX3" fmla="*/ 0 w 648657"/>
                <a:gd name="connsiteY3" fmla="*/ 777553 h 77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7" h="777553">
                  <a:moveTo>
                    <a:pt x="0" y="777553"/>
                  </a:moveTo>
                  <a:lnTo>
                    <a:pt x="255474" y="0"/>
                  </a:lnTo>
                  <a:lnTo>
                    <a:pt x="648657" y="713937"/>
                  </a:lnTo>
                  <a:lnTo>
                    <a:pt x="0" y="777553"/>
                  </a:lnTo>
                  <a:close/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EC82E52C-5E33-5942-8474-7ED4354EC95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405874" y="4835817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07EC0147-5BE6-9248-BF42-BD99608F459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405874" y="3271181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2B8E1942-1472-BC49-A624-3A31190A69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05874" y="1706545"/>
            <a:ext cx="691688" cy="6916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36" name="Straight Connector 35" descr="First divider line on slide">
            <a:extLst>
              <a:ext uri="{FF2B5EF4-FFF2-40B4-BE49-F238E27FC236}">
                <a16:creationId xmlns:a16="http://schemas.microsoft.com/office/drawing/2014/main" id="{A140998F-B877-4BDC-843C-0071F5066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2616579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 descr="Second divider line on slide">
            <a:extLst>
              <a:ext uri="{FF2B5EF4-FFF2-40B4-BE49-F238E27FC236}">
                <a16:creationId xmlns:a16="http://schemas.microsoft.com/office/drawing/2014/main" id="{2084D353-BE8A-4AAA-8BEC-B71CEE9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68283" y="4109914"/>
            <a:ext cx="2378687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42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6D6B0F-FF8B-4D60-B712-A57904D5502C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FF5FB50-33B5-4195-92D6-70891F240926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CD958F-56E9-4A3B-9C25-D5970592C848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F4FF18-9272-43AF-912E-B1CF8BF148D4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E9C7EB4-9E81-4394-8C2C-A54BBD15B51D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681EC0-A139-4B14-89E8-F237CB63D4C9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7F87648-ABB4-4C97-BB6D-58342407E9DF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02EFEB-F4DF-4501-91AA-173B60EBBBAA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09FE51D-8E02-4ED7-862B-5CF838F7F77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ECB9E40-5923-4571-9C8E-D7412C1283B2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6052C9-826B-47AC-9F6B-3078D4F43748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0C3867F5-4C6F-48BE-9DFF-9046D1FE6771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B0CB40F-9E6F-457D-9C1F-9769BC3AE13E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FCD03E7-2128-4C04-A914-409506646A76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725BC56-C7B6-400F-80F9-3F968E2CAE0E}"/>
              </a:ext>
            </a:extLst>
          </p:cNvPr>
          <p:cNvGrpSpPr/>
          <p:nvPr userDrawn="1"/>
        </p:nvGrpSpPr>
        <p:grpSpPr>
          <a:xfrm>
            <a:off x="3383603" y="1013721"/>
            <a:ext cx="7749965" cy="5100743"/>
            <a:chOff x="510812" y="938373"/>
            <a:chExt cx="8073393" cy="5313612"/>
          </a:xfrm>
        </p:grpSpPr>
        <p:sp>
          <p:nvSpPr>
            <p:cNvPr id="44" name="Rounded Rectangle 15">
              <a:extLst>
                <a:ext uri="{FF2B5EF4-FFF2-40B4-BE49-F238E27FC236}">
                  <a16:creationId xmlns:a16="http://schemas.microsoft.com/office/drawing/2014/main" id="{1EC806EC-A1B2-4893-9504-1D7FFE8E238F}"/>
                </a:ext>
              </a:extLst>
            </p:cNvPr>
            <p:cNvSpPr/>
            <p:nvPr/>
          </p:nvSpPr>
          <p:spPr>
            <a:xfrm>
              <a:off x="877709" y="938373"/>
              <a:ext cx="7339600" cy="5234482"/>
            </a:xfrm>
            <a:prstGeom prst="round2SameRect">
              <a:avLst>
                <a:gd name="adj1" fmla="val 5601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5" name="Rounded Rectangle 15">
              <a:extLst>
                <a:ext uri="{FF2B5EF4-FFF2-40B4-BE49-F238E27FC236}">
                  <a16:creationId xmlns:a16="http://schemas.microsoft.com/office/drawing/2014/main" id="{535A1B12-6F16-41A0-A6B1-4AD0CCB5A081}"/>
                </a:ext>
              </a:extLst>
            </p:cNvPr>
            <p:cNvSpPr/>
            <p:nvPr/>
          </p:nvSpPr>
          <p:spPr>
            <a:xfrm>
              <a:off x="930758" y="995668"/>
              <a:ext cx="7233502" cy="5177187"/>
            </a:xfrm>
            <a:prstGeom prst="round2SameRect">
              <a:avLst>
                <a:gd name="adj1" fmla="val 4499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79B244F-CF81-4500-A78E-495ABA6828BA}"/>
                </a:ext>
              </a:extLst>
            </p:cNvPr>
            <p:cNvSpPr/>
            <p:nvPr/>
          </p:nvSpPr>
          <p:spPr>
            <a:xfrm rot="16200000">
              <a:off x="2264894" y="295974"/>
              <a:ext cx="4565229" cy="6599909"/>
            </a:xfrm>
            <a:prstGeom prst="roundRect">
              <a:avLst>
                <a:gd name="adj" fmla="val 1476"/>
              </a:avLst>
            </a:prstGeom>
            <a:solidFill>
              <a:schemeClr val="bg1"/>
            </a:solidFill>
            <a:ln w="31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7" name="Rounded Rectangle 15">
              <a:extLst>
                <a:ext uri="{FF2B5EF4-FFF2-40B4-BE49-F238E27FC236}">
                  <a16:creationId xmlns:a16="http://schemas.microsoft.com/office/drawing/2014/main" id="{EE88F157-E260-486F-937E-C18428699861}"/>
                </a:ext>
              </a:extLst>
            </p:cNvPr>
            <p:cNvSpPr/>
            <p:nvPr/>
          </p:nvSpPr>
          <p:spPr>
            <a:xfrm rot="10800000">
              <a:off x="510812" y="5998253"/>
              <a:ext cx="8073393" cy="2489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F736AFAF-44AD-47CE-A63B-210102A4BF0B}"/>
                </a:ext>
              </a:extLst>
            </p:cNvPr>
            <p:cNvSpPr/>
            <p:nvPr userDrawn="1"/>
          </p:nvSpPr>
          <p:spPr>
            <a:xfrm>
              <a:off x="3668019" y="6206338"/>
              <a:ext cx="1758981" cy="45647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1000"/>
                  </a:schemeClr>
                </a:gs>
              </a:gsLst>
              <a:lin ang="16200000" scaled="0"/>
            </a:gra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4F6457E-3660-4E80-82BC-8894D701DEE9}"/>
                </a:ext>
              </a:extLst>
            </p:cNvPr>
            <p:cNvSpPr/>
            <p:nvPr/>
          </p:nvSpPr>
          <p:spPr>
            <a:xfrm rot="16200000">
              <a:off x="4660498" y="1119143"/>
              <a:ext cx="48680" cy="486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0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8230416-7E55-4CB0-9548-491BA471E9E8}"/>
                </a:ext>
              </a:extLst>
            </p:cNvPr>
            <p:cNvSpPr/>
            <p:nvPr/>
          </p:nvSpPr>
          <p:spPr>
            <a:xfrm rot="16200000">
              <a:off x="4505961" y="1106017"/>
              <a:ext cx="83096" cy="8309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E3C1810-AD4F-4393-928E-CFA8053A2CC2}"/>
                </a:ext>
              </a:extLst>
            </p:cNvPr>
            <p:cNvSpPr/>
            <p:nvPr/>
          </p:nvSpPr>
          <p:spPr>
            <a:xfrm rot="16200000">
              <a:off x="4524686" y="1124741"/>
              <a:ext cx="45647" cy="4564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  <a:scene3d>
              <a:camera prst="isometricLeftDown">
                <a:rot lat="0" lon="0" rev="0"/>
              </a:camera>
              <a:lightRig rig="threePt" dir="t"/>
            </a:scene3d>
            <a:sp3d extrusionH="63500">
              <a:bevelT w="0" h="0"/>
              <a:bevelB w="0" h="44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noProof="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2951603" cy="21962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6670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429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096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076325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Emphasized text can go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C1EA41E-F6C4-484F-95E9-42978FF2162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092796" y="1376357"/>
            <a:ext cx="6333545" cy="4379625"/>
          </a:xfrm>
          <a:prstGeom prst="roundRect">
            <a:avLst>
              <a:gd name="adj" fmla="val 13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FD3B7C-17C6-4327-986C-A8A6D6EC1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800" y="3509766"/>
            <a:ext cx="2951163" cy="23227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018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Column 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39FC94F-AE30-1048-843A-295FA302AC56}"/>
              </a:ext>
            </a:extLst>
          </p:cNvPr>
          <p:cNvSpPr>
            <a:spLocks noChangeAspect="1"/>
          </p:cNvSpPr>
          <p:nvPr userDrawn="1"/>
        </p:nvSpPr>
        <p:spPr>
          <a:xfrm>
            <a:off x="829415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7F3B8-BD34-EA4F-A1C0-4006B373159E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1CF33D-645D-E940-8FF4-6178A32A19A2}"/>
              </a:ext>
            </a:extLst>
          </p:cNvPr>
          <p:cNvSpPr>
            <a:spLocks noChangeAspect="1"/>
          </p:cNvSpPr>
          <p:nvPr userDrawn="1"/>
        </p:nvSpPr>
        <p:spPr>
          <a:xfrm>
            <a:off x="2398763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724708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672402" y="2358091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621493" y="2358090"/>
            <a:ext cx="854075" cy="8540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 descr="First divider line on slide">
            <a:extLst>
              <a:ext uri="{FF2B5EF4-FFF2-40B4-BE49-F238E27FC236}">
                <a16:creationId xmlns:a16="http://schemas.microsoft.com/office/drawing/2014/main" id="{82D5D2B4-7BAC-4C27-8D68-12365C7E7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26292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 descr="Second divider line on slide">
            <a:extLst>
              <a:ext uri="{FF2B5EF4-FFF2-40B4-BE49-F238E27FC236}">
                <a16:creationId xmlns:a16="http://schemas.microsoft.com/office/drawing/2014/main" id="{7D9203C1-910E-4AFC-95E0-13BF40D08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5384" y="2033542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264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0F7266-25A0-4B3A-A8CE-F083ECC9D4C6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 userDrawn="1">
            <p:ph sz="half" idx="1"/>
          </p:nvPr>
        </p:nvSpPr>
        <p:spPr>
          <a:xfrm>
            <a:off x="906843" y="3429050"/>
            <a:ext cx="4522314" cy="27629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47D86-FD0D-44D0-9B7F-9EDEBD11F9D6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9F8B3-4723-4928-83E5-76C29D05F2FE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774740" y="3429000"/>
            <a:ext cx="4522407" cy="2762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EF984BB-176D-4924-ADAD-52FBC95B07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6463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>
                <a:latin typeface="+mj-lt"/>
              </a:defRPr>
            </a:lvl1pPr>
            <a:lvl2pPr marL="266700" indent="0">
              <a:buNone/>
              <a:defRPr sz="8000">
                <a:latin typeface="+mj-lt"/>
              </a:defRPr>
            </a:lvl2pPr>
            <a:lvl3pPr marL="542925" indent="0">
              <a:buNone/>
              <a:defRPr sz="8000">
                <a:latin typeface="+mj-lt"/>
              </a:defRPr>
            </a:lvl3pPr>
            <a:lvl4pPr marL="809625" indent="0">
              <a:buNone/>
              <a:defRPr sz="8000">
                <a:latin typeface="+mj-lt"/>
              </a:defRPr>
            </a:lvl4pPr>
            <a:lvl5pPr marL="1076325" indent="0">
              <a:buNone/>
              <a:defRPr sz="8000">
                <a:latin typeface="+mj-lt"/>
              </a:defRPr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59BE1D7-885A-4749-99BA-6909D64AFA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0" y="2278063"/>
            <a:ext cx="4522787" cy="885825"/>
          </a:xfrm>
        </p:spPr>
        <p:txBody>
          <a:bodyPr anchor="ctr"/>
          <a:lstStyle>
            <a:lvl1pPr marL="0" indent="0">
              <a:buNone/>
              <a:defRPr sz="8000" b="1" i="0"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cxnSp>
        <p:nvCxnSpPr>
          <p:cNvPr id="10" name="Straight Connector 9" descr="Middle divider line">
            <a:extLst>
              <a:ext uri="{FF2B5EF4-FFF2-40B4-BE49-F238E27FC236}">
                <a16:creationId xmlns:a16="http://schemas.microsoft.com/office/drawing/2014/main" id="{2B940646-DE40-4E0F-AE42-6530784C9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391763"/>
            <a:ext cx="0" cy="45881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6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AAF5B5B-E896-400A-9E43-EAF605A0AC8B}"/>
              </a:ext>
            </a:extLst>
          </p:cNvPr>
          <p:cNvSpPr/>
          <p:nvPr userDrawn="1"/>
        </p:nvSpPr>
        <p:spPr>
          <a:xfrm rot="19260823">
            <a:off x="10216425" y="538864"/>
            <a:ext cx="467362" cy="344458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A2F5A3D-36C4-4B97-A62C-2AEA3B6FC1CF}"/>
              </a:ext>
            </a:extLst>
          </p:cNvPr>
          <p:cNvSpPr/>
          <p:nvPr userDrawn="1"/>
        </p:nvSpPr>
        <p:spPr>
          <a:xfrm rot="20377627">
            <a:off x="10678141" y="849218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474E17-6556-4551-AD1B-351EE2DA98E0}"/>
              </a:ext>
            </a:extLst>
          </p:cNvPr>
          <p:cNvSpPr/>
          <p:nvPr userDrawn="1"/>
        </p:nvSpPr>
        <p:spPr>
          <a:xfrm rot="19260823">
            <a:off x="10717367" y="620572"/>
            <a:ext cx="250689" cy="18476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60E6D1-2C9F-477C-AE22-BFF5ADE85C60}"/>
              </a:ext>
            </a:extLst>
          </p:cNvPr>
          <p:cNvSpPr/>
          <p:nvPr userDrawn="1"/>
        </p:nvSpPr>
        <p:spPr>
          <a:xfrm rot="19810388">
            <a:off x="11064926" y="78160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EC6C60-C605-4022-9718-ED56F34D6448}"/>
              </a:ext>
            </a:extLst>
          </p:cNvPr>
          <p:cNvSpPr/>
          <p:nvPr userDrawn="1"/>
        </p:nvSpPr>
        <p:spPr>
          <a:xfrm rot="18277851">
            <a:off x="11152527" y="3820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47BB28-400F-4C54-ADDA-0055CEB6593B}"/>
              </a:ext>
            </a:extLst>
          </p:cNvPr>
          <p:cNvSpPr/>
          <p:nvPr userDrawn="1"/>
        </p:nvSpPr>
        <p:spPr>
          <a:xfrm rot="20761418">
            <a:off x="11545452" y="1030689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6F148-99E1-4ED6-B4DA-151A6DB27D67}"/>
              </a:ext>
            </a:extLst>
          </p:cNvPr>
          <p:cNvSpPr/>
          <p:nvPr userDrawn="1"/>
        </p:nvSpPr>
        <p:spPr>
          <a:xfrm rot="17315293">
            <a:off x="11756248" y="247552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A0565DA-6430-4984-ACB6-E7FACACC71AF}"/>
              </a:ext>
            </a:extLst>
          </p:cNvPr>
          <p:cNvSpPr/>
          <p:nvPr userDrawn="1"/>
        </p:nvSpPr>
        <p:spPr>
          <a:xfrm rot="20082236">
            <a:off x="11448108" y="631127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E18DFF-F9E6-4839-817B-4DD871CEAE6F}"/>
              </a:ext>
            </a:extLst>
          </p:cNvPr>
          <p:cNvSpPr/>
          <p:nvPr userDrawn="1"/>
        </p:nvSpPr>
        <p:spPr>
          <a:xfrm rot="19879732">
            <a:off x="11668879" y="824433"/>
            <a:ext cx="216995" cy="159931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0038A3A-7324-4606-9C92-00C9AB1759F4}"/>
              </a:ext>
            </a:extLst>
          </p:cNvPr>
          <p:cNvSpPr/>
          <p:nvPr userDrawn="1"/>
        </p:nvSpPr>
        <p:spPr>
          <a:xfrm rot="328041">
            <a:off x="10094502" y="901548"/>
            <a:ext cx="579699" cy="606799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0291BA-50C5-406F-B24E-14C9CAF652D7}"/>
              </a:ext>
            </a:extLst>
          </p:cNvPr>
          <p:cNvSpPr/>
          <p:nvPr userDrawn="1"/>
        </p:nvSpPr>
        <p:spPr>
          <a:xfrm>
            <a:off x="10871770" y="1202556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EBA81-38BC-4DF6-93C3-4A1A02FD2789}"/>
              </a:ext>
            </a:extLst>
          </p:cNvPr>
          <p:cNvSpPr/>
          <p:nvPr userDrawn="1"/>
        </p:nvSpPr>
        <p:spPr>
          <a:xfrm rot="20761418">
            <a:off x="11512604" y="1484835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F80622-5597-45AD-92C3-2C4C3797720A}"/>
              </a:ext>
            </a:extLst>
          </p:cNvPr>
          <p:cNvSpPr/>
          <p:nvPr userDrawn="1"/>
        </p:nvSpPr>
        <p:spPr>
          <a:xfrm rot="1160487">
            <a:off x="10291662" y="1614015"/>
            <a:ext cx="316887" cy="233554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833793E-EB91-43B4-8444-36ADD2A48E55}"/>
              </a:ext>
            </a:extLst>
          </p:cNvPr>
          <p:cNvSpPr/>
          <p:nvPr userDrawn="1"/>
        </p:nvSpPr>
        <p:spPr>
          <a:xfrm rot="803026">
            <a:off x="11586107" y="2015428"/>
            <a:ext cx="162256" cy="119587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472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337FD81-6DFD-43B7-A7D9-59E45ECDF3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7B7460-0559-435A-9C2F-1B12BC6CE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EA7B8348-A00A-4AAE-B1F6-924515577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000" y="1581663"/>
            <a:ext cx="5472000" cy="4608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521CFCD-C079-4019-942D-035558CA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8002" y="1151785"/>
            <a:ext cx="5483998" cy="354868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 descr="Center divider line">
            <a:extLst>
              <a:ext uri="{FF2B5EF4-FFF2-40B4-BE49-F238E27FC236}">
                <a16:creationId xmlns:a16="http://schemas.microsoft.com/office/drawing/2014/main" id="{AEACA101-2521-41AA-8F51-FF0BF783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38720"/>
            <a:ext cx="0" cy="25251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646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396" y="2463936"/>
            <a:ext cx="3726003" cy="3314545"/>
          </a:xfrm>
          <a:prstGeom prst="rightArrowCallout">
            <a:avLst>
              <a:gd name="adj1" fmla="val 50000"/>
              <a:gd name="adj2" fmla="val 25000"/>
              <a:gd name="adj3" fmla="val 15421"/>
              <a:gd name="adj4" fmla="val 80487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13985" y="2463801"/>
            <a:ext cx="3726469" cy="3314200"/>
          </a:xfrm>
          <a:prstGeom prst="rightArrowCallout">
            <a:avLst>
              <a:gd name="adj1" fmla="val 50000"/>
              <a:gd name="adj2" fmla="val 25000"/>
              <a:gd name="adj3" fmla="val 16186"/>
              <a:gd name="adj4" fmla="val 80493"/>
            </a:avLst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83985" y="2463801"/>
            <a:ext cx="2963619" cy="331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180000" tIns="180000" rIns="18000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E9D1B9-1C3A-4397-B3B4-9A921D6415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4F049D-3C57-44BB-ACE2-1363AF36D9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44236" y="1647240"/>
            <a:ext cx="2975578" cy="648000"/>
          </a:xfrm>
          <a:ln>
            <a:solidFill>
              <a:schemeClr val="accent1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9B793F-A64B-475C-96F3-FB40100E01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08336" y="1647040"/>
            <a:ext cx="2975578" cy="648000"/>
          </a:xfrm>
          <a:ln>
            <a:solidFill>
              <a:schemeClr val="accent2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EF53567-5287-43FB-B07E-A12F3AEEDB9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83986" y="1647240"/>
            <a:ext cx="2975578" cy="648000"/>
          </a:xfrm>
          <a:ln>
            <a:solidFill>
              <a:schemeClr val="accent3"/>
            </a:solidFill>
          </a:ln>
        </p:spPr>
        <p:txBody>
          <a:bodyPr tIns="108000" anchor="t"/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</p:spTree>
    <p:extLst>
      <p:ext uri="{BB962C8B-B14F-4D97-AF65-F5344CB8AC3E}">
        <p14:creationId xmlns:p14="http://schemas.microsoft.com/office/powerpoint/2010/main" val="2093134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58F80-0C1A-4B9E-9335-A5A0015187F7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3DA611-B88C-4D7E-82A4-5E4CA9DC2E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80A0FA4-75CD-4A61-AA79-9C3C5F97E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BB89A53-1B07-4560-B98E-03BECDB832C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D34AD8-D83D-4409-A418-C00840A085A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EAA6A46-63F3-49A5-8E0B-758176E442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051A6E-4868-4F3F-93DB-AD07020E93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1519886-189E-4C69-AEED-FD9BDD3E56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0F084DDF-04EE-46A9-9F77-D5FD94D1B5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43DE8AB-BF74-4CC9-AD19-8BBBF44867A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2ECC5C24-2CE5-491E-89DC-F9C5AE98B06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DB0F187-5781-4076-B761-264B1C683A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2E776B2-D388-4243-80AE-BD8AF47C8AA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79F3A104-EDC0-4A25-9585-3F9F8C1022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23DA3E7C-9F0E-4A57-B6EA-C01C72788E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A8ABC110-DC97-4A71-9A16-67581EAC989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1058125-332B-41A7-BCD5-72CAE3F9F97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32DE8FD-6391-4094-BAEC-CC0836CC67E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C53C0F3-9308-422B-BC6E-1ACA5029027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06DFFA03-9EA6-4F70-9519-AB1361BAF7C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49CD8693-3557-4241-BB88-518160D989C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4884DF69-4936-4F90-BFB8-ED04A228DA2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0804F61-8052-4AD8-8370-ED72B261BC2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3F370F-A9EC-477E-BED7-BF4E875274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687ADD-FE6C-441E-991F-E71EA0572C3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5E0252B4-80AE-40E9-BA32-6EDAAC62521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A807DF0-23B6-4B83-B3F6-8D0BE9A851F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F3591345-36C8-481A-AD5B-5F69B03D171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noFill/>
          <a:ln>
            <a:noFill/>
          </a:ln>
        </p:spPr>
        <p:txBody>
          <a:bodyPr tIns="36000" anchor="t"/>
          <a:lstStyle>
            <a:lvl1pPr marL="0" indent="0" algn="ctr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50" name="Text Placeholder 36">
            <a:extLst>
              <a:ext uri="{FF2B5EF4-FFF2-40B4-BE49-F238E27FC236}">
                <a16:creationId xmlns:a16="http://schemas.microsoft.com/office/drawing/2014/main" id="{954C0732-1924-4A1B-9272-95C51D0B36F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395728" y="2531196"/>
            <a:ext cx="1724394" cy="18580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7576583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3945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5887" y="3995705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07829" y="3991240"/>
            <a:ext cx="1964171" cy="216000"/>
          </a:xfrm>
        </p:spPr>
        <p:txBody>
          <a:bodyPr/>
          <a:lstStyle>
            <a:lvl1pPr marL="0" indent="0" algn="l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3945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55887" y="3424428"/>
            <a:ext cx="1964171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7830" y="3424428"/>
            <a:ext cx="1964170" cy="504000"/>
          </a:xfrm>
        </p:spPr>
        <p:txBody>
          <a:bodyPr/>
          <a:lstStyle>
            <a:lvl1pPr marL="0" indent="0" algn="l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1800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283742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35683" y="2808242"/>
            <a:ext cx="1505966" cy="150596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CA876-2153-4136-850D-EE098BDC24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3945" y="4311393"/>
            <a:ext cx="1964172" cy="11303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9B21C2-C689-49C2-B45F-14C5C53A587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55887" y="4311393"/>
            <a:ext cx="1963737" cy="1130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3D8E11-F7FD-4AD9-BEC6-78C6500F817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07829" y="4311393"/>
            <a:ext cx="1981200" cy="11382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Short Bio</a:t>
            </a:r>
          </a:p>
        </p:txBody>
      </p:sp>
    </p:spTree>
    <p:extLst>
      <p:ext uri="{BB962C8B-B14F-4D97-AF65-F5344CB8AC3E}">
        <p14:creationId xmlns:p14="http://schemas.microsoft.com/office/powerpoint/2010/main" val="2435536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40113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426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6739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5052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0113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426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56739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5052" y="3926335"/>
            <a:ext cx="1800000" cy="504000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800" y="4505325"/>
            <a:ext cx="1800000" cy="900000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089E01F-0C47-4C6A-A9A8-A1A7E470F3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806A4855-25AA-40D4-B1A4-A271486B6C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31E10A24-B676-4117-9507-B4B0EB406F0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6549D851-9848-44AC-937A-9B1EF867E59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Picture Placeholder 22">
            <a:extLst>
              <a:ext uri="{FF2B5EF4-FFF2-40B4-BE49-F238E27FC236}">
                <a16:creationId xmlns:a16="http://schemas.microsoft.com/office/drawing/2014/main" id="{B765F5D3-7CB7-4E55-8217-E9EEA9F2945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22">
            <a:extLst>
              <a:ext uri="{FF2B5EF4-FFF2-40B4-BE49-F238E27FC236}">
                <a16:creationId xmlns:a16="http://schemas.microsoft.com/office/drawing/2014/main" id="{8CB2CA38-4C7F-4D6B-9B34-606F1A007A1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A42CA-D117-4AF7-9FEC-03EB2BBB75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73363" y="3925888"/>
            <a:ext cx="1800000" cy="504825"/>
          </a:xfrm>
        </p:spPr>
        <p:txBody>
          <a:bodyPr/>
          <a:lstStyle>
            <a:lvl1pPr marL="0" indent="0" algn="ctr">
              <a:buNone/>
              <a:defRPr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F9CEF5A-8DCE-4156-9138-C113C0D3A79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4505325"/>
            <a:ext cx="1800000" cy="9001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2443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7C61-1105-43A6-A0BD-F5C5949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8826-ECC7-4BC7-8E37-74C9AACB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8B661-4447-4D9A-B8F8-E82BB92D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99A2-FBB6-4CC3-9CAB-46AC37ABE360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7BDD-7304-442C-BACD-4F05D5D4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8894-C4D2-4BD4-ADC8-15FEAA25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70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37BBBFC2-32EB-4335-9980-A7CF236703B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432929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115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o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6803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Contact Number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Logo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Website Address</a:t>
            </a:r>
          </a:p>
        </p:txBody>
      </p:sp>
    </p:spTree>
    <p:extLst>
      <p:ext uri="{BB962C8B-B14F-4D97-AF65-F5344CB8AC3E}">
        <p14:creationId xmlns:p14="http://schemas.microsoft.com/office/powerpoint/2010/main" val="31441752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3A733F0-30A3-4125-9B9B-2A07E1461F1B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236A80-227E-4FE4-AA47-7802636969A0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AF58058-47D7-451D-B2D5-713873CFA06B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6D9AC51-13A8-43F2-B0AE-A475CD84575E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A8CC4C-FA3C-45FB-A5CE-C0F41063A4AA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0D0EA4-6C0E-4F3B-B209-84132CF9DCEE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637900-ABE5-44BB-8955-B59B20FACF68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78CEF9-0D4E-43CF-A1AC-B8A752A7EDD3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79821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4E1F0E-A827-4F38-BAAB-5D5831E0813A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D9229-CE8B-44FD-B1E6-2FE619F40B4F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3AF15-88E9-4D75-9D5E-7E4924887E91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B18E46-480F-48E8-9675-259D3D06A00D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86714"/>
            <a:ext cx="6009287" cy="4068402"/>
          </a:xfrm>
          <a:solidFill>
            <a:schemeClr val="tx1">
              <a:alpha val="80000"/>
            </a:schemeClr>
          </a:solidFill>
        </p:spPr>
        <p:txBody>
          <a:bodyPr lIns="288000" rIns="432000" bIns="144000" anchor="b"/>
          <a:lstStyle>
            <a:lvl1pPr algn="r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152672"/>
            <a:ext cx="6009287" cy="1818422"/>
          </a:xfrm>
          <a:solidFill>
            <a:schemeClr val="bg1">
              <a:lumMod val="95000"/>
              <a:alpha val="80000"/>
            </a:schemeClr>
          </a:solidFill>
        </p:spPr>
        <p:txBody>
          <a:bodyPr lIns="288000" tIns="144000" rIns="432000"/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94FE7-F6B5-D34D-B846-52B81F6F60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9E631-FFE0-4842-9C8D-2977AD46DA07}"/>
              </a:ext>
            </a:extLst>
          </p:cNvPr>
          <p:cNvSpPr txBox="1"/>
          <p:nvPr userDrawn="1"/>
        </p:nvSpPr>
        <p:spPr>
          <a:xfrm>
            <a:off x="5861957" y="661307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0052C3A-3942-4B16-A466-441F8E3C2260}"/>
              </a:ext>
            </a:extLst>
          </p:cNvPr>
          <p:cNvSpPr/>
          <p:nvPr userDrawn="1"/>
        </p:nvSpPr>
        <p:spPr>
          <a:xfrm>
            <a:off x="0" y="2539992"/>
            <a:ext cx="5373076" cy="4318008"/>
          </a:xfrm>
          <a:custGeom>
            <a:avLst/>
            <a:gdLst>
              <a:gd name="connsiteX0" fmla="*/ 4972877 w 5373076"/>
              <a:gd name="connsiteY0" fmla="*/ 1816430 h 4318008"/>
              <a:gd name="connsiteX1" fmla="*/ 5211912 w 5373076"/>
              <a:gd name="connsiteY1" fmla="*/ 2046590 h 4318008"/>
              <a:gd name="connsiteX2" fmla="*/ 4866804 w 5373076"/>
              <a:gd name="connsiteY2" fmla="*/ 2013272 h 4318008"/>
              <a:gd name="connsiteX3" fmla="*/ 3721849 w 5373076"/>
              <a:gd name="connsiteY3" fmla="*/ 1808102 h 4318008"/>
              <a:gd name="connsiteX4" fmla="*/ 3854624 w 5373076"/>
              <a:gd name="connsiteY4" fmla="*/ 2524110 h 4318008"/>
              <a:gd name="connsiteX5" fmla="*/ 3419634 w 5373076"/>
              <a:gd name="connsiteY5" fmla="*/ 2322178 h 4318008"/>
              <a:gd name="connsiteX6" fmla="*/ 3604566 w 5373076"/>
              <a:gd name="connsiteY6" fmla="*/ 1945430 h 4318008"/>
              <a:gd name="connsiteX7" fmla="*/ 2301472 w 5373076"/>
              <a:gd name="connsiteY7" fmla="*/ 1771765 h 4318008"/>
              <a:gd name="connsiteX8" fmla="*/ 3237442 w 5373076"/>
              <a:gd name="connsiteY8" fmla="*/ 2134997 h 4318008"/>
              <a:gd name="connsiteX9" fmla="*/ 3266331 w 5373076"/>
              <a:gd name="connsiteY9" fmla="*/ 2949530 h 4318008"/>
              <a:gd name="connsiteX10" fmla="*/ 1897852 w 5373076"/>
              <a:gd name="connsiteY10" fmla="*/ 4318008 h 4318008"/>
              <a:gd name="connsiteX11" fmla="*/ 134565 w 5373076"/>
              <a:gd name="connsiteY11" fmla="*/ 4318008 h 4318008"/>
              <a:gd name="connsiteX12" fmla="*/ 0 w 5373076"/>
              <a:gd name="connsiteY12" fmla="*/ 4183443 h 4318008"/>
              <a:gd name="connsiteX13" fmla="*/ 0 w 5373076"/>
              <a:gd name="connsiteY13" fmla="*/ 2855805 h 4318008"/>
              <a:gd name="connsiteX14" fmla="*/ 5243699 w 5373076"/>
              <a:gd name="connsiteY14" fmla="*/ 652159 h 4318008"/>
              <a:gd name="connsiteX15" fmla="*/ 5058767 w 5373076"/>
              <a:gd name="connsiteY15" fmla="*/ 1028908 h 4318008"/>
              <a:gd name="connsiteX16" fmla="*/ 4960786 w 5373076"/>
              <a:gd name="connsiteY16" fmla="*/ 983422 h 4318008"/>
              <a:gd name="connsiteX17" fmla="*/ 3473588 w 5373076"/>
              <a:gd name="connsiteY17" fmla="*/ 405712 h 4318008"/>
              <a:gd name="connsiteX18" fmla="*/ 4094196 w 5373076"/>
              <a:gd name="connsiteY18" fmla="*/ 1366894 h 4318008"/>
              <a:gd name="connsiteX19" fmla="*/ 3778134 w 5373076"/>
              <a:gd name="connsiteY19" fmla="*/ 1741309 h 4318008"/>
              <a:gd name="connsiteX20" fmla="*/ 2824519 w 5373076"/>
              <a:gd name="connsiteY20" fmla="*/ 1808100 h 4318008"/>
              <a:gd name="connsiteX21" fmla="*/ 4454991 w 5373076"/>
              <a:gd name="connsiteY21" fmla="*/ 0 h 4318008"/>
              <a:gd name="connsiteX22" fmla="*/ 5373076 w 5373076"/>
              <a:gd name="connsiteY22" fmla="*/ 32358 h 4318008"/>
              <a:gd name="connsiteX23" fmla="*/ 4628717 w 5373076"/>
              <a:gd name="connsiteY23" fmla="*/ 1349015 h 4318008"/>
              <a:gd name="connsiteX24" fmla="*/ 4094010 w 5373076"/>
              <a:gd name="connsiteY24" fmla="*/ 779481 h 431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373076" h="4318008">
                <a:moveTo>
                  <a:pt x="4972877" y="1816430"/>
                </a:moveTo>
                <a:lnTo>
                  <a:pt x="5211912" y="2046590"/>
                </a:lnTo>
                <a:lnTo>
                  <a:pt x="4866804" y="2013272"/>
                </a:lnTo>
                <a:close/>
                <a:moveTo>
                  <a:pt x="3721849" y="1808102"/>
                </a:moveTo>
                <a:lnTo>
                  <a:pt x="3854624" y="2524110"/>
                </a:lnTo>
                <a:lnTo>
                  <a:pt x="3419634" y="2322178"/>
                </a:lnTo>
                <a:lnTo>
                  <a:pt x="3604566" y="1945430"/>
                </a:lnTo>
                <a:close/>
                <a:moveTo>
                  <a:pt x="2301472" y="1771765"/>
                </a:moveTo>
                <a:lnTo>
                  <a:pt x="3237442" y="2134997"/>
                </a:lnTo>
                <a:lnTo>
                  <a:pt x="3266331" y="2949530"/>
                </a:lnTo>
                <a:lnTo>
                  <a:pt x="1897852" y="4318008"/>
                </a:lnTo>
                <a:lnTo>
                  <a:pt x="134565" y="4318008"/>
                </a:lnTo>
                <a:lnTo>
                  <a:pt x="0" y="4183443"/>
                </a:lnTo>
                <a:lnTo>
                  <a:pt x="0" y="2855805"/>
                </a:lnTo>
                <a:close/>
                <a:moveTo>
                  <a:pt x="5243699" y="652159"/>
                </a:moveTo>
                <a:lnTo>
                  <a:pt x="5058767" y="1028908"/>
                </a:lnTo>
                <a:lnTo>
                  <a:pt x="4960786" y="983422"/>
                </a:lnTo>
                <a:close/>
                <a:moveTo>
                  <a:pt x="3473588" y="405712"/>
                </a:moveTo>
                <a:lnTo>
                  <a:pt x="4094196" y="1366894"/>
                </a:lnTo>
                <a:lnTo>
                  <a:pt x="3778134" y="1741309"/>
                </a:lnTo>
                <a:lnTo>
                  <a:pt x="2824519" y="1808100"/>
                </a:lnTo>
                <a:close/>
                <a:moveTo>
                  <a:pt x="4454991" y="0"/>
                </a:moveTo>
                <a:lnTo>
                  <a:pt x="5373076" y="32358"/>
                </a:lnTo>
                <a:lnTo>
                  <a:pt x="4628717" y="1349015"/>
                </a:lnTo>
                <a:lnTo>
                  <a:pt x="4094010" y="77948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82007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3E47D5-BDE7-46E7-8C4E-6111A41A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D90A547-C01D-42BC-98ED-831FDD76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BF3BE3-47D8-4511-B598-743DF88D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22507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434632-BEE5-428E-872A-794325BA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CB95FD3-7DAC-4417-8633-7EFA4852E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CDAD6C-9665-443F-B344-147513A6C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6685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AB0F04-910C-4647-AE1C-177C66B50038}"/>
              </a:ext>
            </a:extLst>
          </p:cNvPr>
          <p:cNvSpPr/>
          <p:nvPr userDrawn="1"/>
        </p:nvSpPr>
        <p:spPr>
          <a:xfrm rot="4308689">
            <a:off x="8139110" y="-52404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2A672-7789-4744-A4CB-D177B890FDE6}"/>
              </a:ext>
            </a:extLst>
          </p:cNvPr>
          <p:cNvSpPr/>
          <p:nvPr userDrawn="1"/>
        </p:nvSpPr>
        <p:spPr>
          <a:xfrm rot="4308689">
            <a:off x="8878526" y="-532562"/>
            <a:ext cx="3571215" cy="3737093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215" h="3737093">
                <a:moveTo>
                  <a:pt x="0" y="3023156"/>
                </a:moveTo>
                <a:lnTo>
                  <a:pt x="993291" y="0"/>
                </a:lnTo>
                <a:lnTo>
                  <a:pt x="3571215" y="847006"/>
                </a:lnTo>
                <a:lnTo>
                  <a:pt x="1392370" y="3639100"/>
                </a:lnTo>
                <a:lnTo>
                  <a:pt x="393183" y="3737093"/>
                </a:lnTo>
                <a:lnTo>
                  <a:pt x="0" y="30231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4308689">
            <a:off x="9191192" y="1651650"/>
            <a:ext cx="1980696" cy="2066510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D99355-65C1-4211-9E82-3D41ACE0AE17}"/>
              </a:ext>
            </a:extLst>
          </p:cNvPr>
          <p:cNvSpPr/>
          <p:nvPr userDrawn="1"/>
        </p:nvSpPr>
        <p:spPr>
          <a:xfrm rot="13830869">
            <a:off x="9457431" y="3977898"/>
            <a:ext cx="346713" cy="206124"/>
          </a:xfrm>
          <a:custGeom>
            <a:avLst/>
            <a:gdLst>
              <a:gd name="connsiteX0" fmla="*/ 346713 w 346713"/>
              <a:gd name="connsiteY0" fmla="*/ 206124 h 206124"/>
              <a:gd name="connsiteX1" fmla="*/ 0 w 346713"/>
              <a:gd name="connsiteY1" fmla="*/ 206124 h 206124"/>
              <a:gd name="connsiteX2" fmla="*/ 86666 w 346713"/>
              <a:gd name="connsiteY2" fmla="*/ 0 h 206124"/>
              <a:gd name="connsiteX3" fmla="*/ 346713 w 346713"/>
              <a:gd name="connsiteY3" fmla="*/ 206124 h 206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713" h="206124">
                <a:moveTo>
                  <a:pt x="346713" y="206124"/>
                </a:moveTo>
                <a:lnTo>
                  <a:pt x="0" y="206124"/>
                </a:lnTo>
                <a:lnTo>
                  <a:pt x="86666" y="0"/>
                </a:lnTo>
                <a:lnTo>
                  <a:pt x="346713" y="2061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459E701-5FEF-4918-8F3A-04E29BF09009}"/>
              </a:ext>
            </a:extLst>
          </p:cNvPr>
          <p:cNvSpPr/>
          <p:nvPr userDrawn="1"/>
        </p:nvSpPr>
        <p:spPr>
          <a:xfrm rot="12431080">
            <a:off x="9528615" y="3713859"/>
            <a:ext cx="710669" cy="335543"/>
          </a:xfrm>
          <a:custGeom>
            <a:avLst/>
            <a:gdLst>
              <a:gd name="connsiteX0" fmla="*/ 710669 w 710669"/>
              <a:gd name="connsiteY0" fmla="*/ 176660 h 335543"/>
              <a:gd name="connsiteX1" fmla="*/ 0 w 710669"/>
              <a:gd name="connsiteY1" fmla="*/ 335543 h 335543"/>
              <a:gd name="connsiteX2" fmla="*/ 141082 w 710669"/>
              <a:gd name="connsiteY2" fmla="*/ 0 h 335543"/>
              <a:gd name="connsiteX3" fmla="*/ 487795 w 710669"/>
              <a:gd name="connsiteY3" fmla="*/ 0 h 335543"/>
              <a:gd name="connsiteX4" fmla="*/ 710669 w 710669"/>
              <a:gd name="connsiteY4" fmla="*/ 176660 h 335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0669" h="335543">
                <a:moveTo>
                  <a:pt x="710669" y="176660"/>
                </a:moveTo>
                <a:lnTo>
                  <a:pt x="0" y="335543"/>
                </a:lnTo>
                <a:lnTo>
                  <a:pt x="141082" y="0"/>
                </a:lnTo>
                <a:lnTo>
                  <a:pt x="487795" y="0"/>
                </a:lnTo>
                <a:lnTo>
                  <a:pt x="710669" y="1766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50A0A6-1197-4153-9800-69D58909D0C7}"/>
              </a:ext>
            </a:extLst>
          </p:cNvPr>
          <p:cNvSpPr/>
          <p:nvPr userDrawn="1"/>
        </p:nvSpPr>
        <p:spPr>
          <a:xfrm rot="4308689">
            <a:off x="8785444" y="1075879"/>
            <a:ext cx="1246227" cy="1580187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  <a:gd name="connsiteX0" fmla="*/ 0 w 1980696"/>
              <a:gd name="connsiteY0" fmla="*/ 1680311 h 1680311"/>
              <a:gd name="connsiteX1" fmla="*/ 1337031 w 1980696"/>
              <a:gd name="connsiteY1" fmla="*/ 0 h 1680311"/>
              <a:gd name="connsiteX2" fmla="*/ 1980696 w 1980696"/>
              <a:gd name="connsiteY2" fmla="*/ 1143817 h 1680311"/>
              <a:gd name="connsiteX3" fmla="*/ 1459417 w 1980696"/>
              <a:gd name="connsiteY3" fmla="*/ 1680311 h 1680311"/>
              <a:gd name="connsiteX4" fmla="*/ 0 w 1980696"/>
              <a:gd name="connsiteY4" fmla="*/ 1680311 h 1680311"/>
              <a:gd name="connsiteX0" fmla="*/ 0 w 1459417"/>
              <a:gd name="connsiteY0" fmla="*/ 1680311 h 1680311"/>
              <a:gd name="connsiteX1" fmla="*/ 1337031 w 1459417"/>
              <a:gd name="connsiteY1" fmla="*/ 0 h 1680311"/>
              <a:gd name="connsiteX2" fmla="*/ 1360698 w 1459417"/>
              <a:gd name="connsiteY2" fmla="*/ 208215 h 1680311"/>
              <a:gd name="connsiteX3" fmla="*/ 1459417 w 1459417"/>
              <a:gd name="connsiteY3" fmla="*/ 1680311 h 1680311"/>
              <a:gd name="connsiteX4" fmla="*/ 0 w 1459417"/>
              <a:gd name="connsiteY4" fmla="*/ 1680311 h 1680311"/>
              <a:gd name="connsiteX0" fmla="*/ 0 w 1360698"/>
              <a:gd name="connsiteY0" fmla="*/ 1680311 h 1688402"/>
              <a:gd name="connsiteX1" fmla="*/ 1337031 w 1360698"/>
              <a:gd name="connsiteY1" fmla="*/ 0 h 1688402"/>
              <a:gd name="connsiteX2" fmla="*/ 1360698 w 1360698"/>
              <a:gd name="connsiteY2" fmla="*/ 208215 h 1688402"/>
              <a:gd name="connsiteX3" fmla="*/ 278710 w 1360698"/>
              <a:gd name="connsiteY3" fmla="*/ 1688402 h 1688402"/>
              <a:gd name="connsiteX4" fmla="*/ 0 w 1360698"/>
              <a:gd name="connsiteY4" fmla="*/ 1680311 h 1688402"/>
              <a:gd name="connsiteX0" fmla="*/ 0 w 1360698"/>
              <a:gd name="connsiteY0" fmla="*/ 1680311 h 1698354"/>
              <a:gd name="connsiteX1" fmla="*/ 1337031 w 1360698"/>
              <a:gd name="connsiteY1" fmla="*/ 0 h 1698354"/>
              <a:gd name="connsiteX2" fmla="*/ 1360698 w 1360698"/>
              <a:gd name="connsiteY2" fmla="*/ 208215 h 1698354"/>
              <a:gd name="connsiteX3" fmla="*/ 415804 w 1360698"/>
              <a:gd name="connsiteY3" fmla="*/ 1698354 h 1698354"/>
              <a:gd name="connsiteX4" fmla="*/ 0 w 1360698"/>
              <a:gd name="connsiteY4" fmla="*/ 1680311 h 1698354"/>
              <a:gd name="connsiteX0" fmla="*/ 0 w 1360698"/>
              <a:gd name="connsiteY0" fmla="*/ 1556337 h 1574380"/>
              <a:gd name="connsiteX1" fmla="*/ 1226116 w 1360698"/>
              <a:gd name="connsiteY1" fmla="*/ 0 h 1574380"/>
              <a:gd name="connsiteX2" fmla="*/ 1360698 w 1360698"/>
              <a:gd name="connsiteY2" fmla="*/ 84241 h 1574380"/>
              <a:gd name="connsiteX3" fmla="*/ 415804 w 1360698"/>
              <a:gd name="connsiteY3" fmla="*/ 1574380 h 1574380"/>
              <a:gd name="connsiteX4" fmla="*/ 0 w 1360698"/>
              <a:gd name="connsiteY4" fmla="*/ 1556337 h 1574380"/>
              <a:gd name="connsiteX0" fmla="*/ 0 w 1303560"/>
              <a:gd name="connsiteY0" fmla="*/ 1556337 h 1574380"/>
              <a:gd name="connsiteX1" fmla="*/ 1226116 w 1303560"/>
              <a:gd name="connsiteY1" fmla="*/ 0 h 1574380"/>
              <a:gd name="connsiteX2" fmla="*/ 1303560 w 1303560"/>
              <a:gd name="connsiteY2" fmla="*/ 105569 h 1574380"/>
              <a:gd name="connsiteX3" fmla="*/ 415804 w 1303560"/>
              <a:gd name="connsiteY3" fmla="*/ 1574380 h 1574380"/>
              <a:gd name="connsiteX4" fmla="*/ 0 w 1303560"/>
              <a:gd name="connsiteY4" fmla="*/ 1556337 h 1574380"/>
              <a:gd name="connsiteX0" fmla="*/ 0 w 1246227"/>
              <a:gd name="connsiteY0" fmla="*/ 1580187 h 1580187"/>
              <a:gd name="connsiteX1" fmla="*/ 1168783 w 1246227"/>
              <a:gd name="connsiteY1" fmla="*/ 0 h 1580187"/>
              <a:gd name="connsiteX2" fmla="*/ 1246227 w 1246227"/>
              <a:gd name="connsiteY2" fmla="*/ 105569 h 1580187"/>
              <a:gd name="connsiteX3" fmla="*/ 358471 w 1246227"/>
              <a:gd name="connsiteY3" fmla="*/ 1574380 h 1580187"/>
              <a:gd name="connsiteX4" fmla="*/ 0 w 1246227"/>
              <a:gd name="connsiteY4" fmla="*/ 1580187 h 1580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6227" h="1580187">
                <a:moveTo>
                  <a:pt x="0" y="1580187"/>
                </a:moveTo>
                <a:lnTo>
                  <a:pt x="1168783" y="0"/>
                </a:lnTo>
                <a:lnTo>
                  <a:pt x="1246227" y="105569"/>
                </a:lnTo>
                <a:lnTo>
                  <a:pt x="358471" y="1574380"/>
                </a:lnTo>
                <a:lnTo>
                  <a:pt x="0" y="15801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17193105">
            <a:off x="11374788" y="284642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F9CE8FE-77D6-45E0-BBF7-78F07AC29771}"/>
              </a:ext>
            </a:extLst>
          </p:cNvPr>
          <p:cNvSpPr/>
          <p:nvPr userDrawn="1"/>
        </p:nvSpPr>
        <p:spPr>
          <a:xfrm rot="17193105">
            <a:off x="10879052" y="2627354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32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57C5-25EA-48F1-ADE3-BC1846A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FD75-25EC-47DC-8225-A11B74579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469E4-0BF8-4788-BB9E-59439969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A3DF8-40F0-4298-A621-75E7B98C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705F-9F3F-450E-A5E4-65058C604872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510A-6AAF-434C-9AF7-1EBB764A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F604-8AA4-4558-8D3B-669BEBCE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2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84F7-E8C4-4364-9894-EB5E373B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6D944-AF9C-4376-9567-675675C7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CDD1D-856F-4249-BD02-AB4B8B24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1A680-14B0-4636-8ED6-5EA8A37E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A492E-641C-4284-BF3A-BFBCA1624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F13CF-16BE-4E95-B1A6-7D8F205B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3DFB-1F48-4A8C-860D-40B1DCD71989}" type="datetime1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2584E-4CE1-4BA5-9F94-1FC883E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14807-8A95-42D9-AC18-06A72181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932-6A89-444E-A6CC-CC61671E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D65E0-0963-4238-A236-DCF00C32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B548-C8D7-4A2D-8D18-A8B3B3BE06D6}" type="datetime1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617B1-3FA1-4896-B4CC-79A7D6DC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B18299-A76C-4FF3-9F01-4A060FD7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2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8672E-8DCA-4150-9B64-CF8463A04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E292-C92C-411A-813F-6063F427E86E}" type="datetime1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658AA-1F0D-4816-A898-D071DDDE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756CE-6ACB-4A98-8C14-9E925D7EF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1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5FCA-56BC-48EC-BE7F-179E43BF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5304-89BE-473C-8F3F-94A13C8E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21628-AF51-43E2-99A7-2ED0E924B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31D73-E059-4BE7-B40D-F18B8C9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A75B-49E6-4DAC-A0D4-F83A7B062E71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E9DB-70AD-4274-A8B9-64AC62F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C972F-40B5-4676-9F73-EF8421AE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5793-2DB7-4FE4-BB1B-10112643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6A4B2-011F-4C61-8D47-0850AC1B0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D190-46E6-4CCB-A2D7-10C237088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10B7-0734-4DFC-931C-45CBCA39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3D2D7-2FE2-4C59-B2A3-D983225D135F}" type="datetime1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07E7E-DF25-41A2-BDC1-98117CE4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31D1-C9AB-403B-87A5-FE51098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8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9BC09-4FD2-4248-BB9C-85D2AD56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0984-B61E-4709-A860-FAD58DDED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C95F-B33E-4AA0-BDF8-C28879949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C397C-B471-4805-A4F9-E70578D9A4CD}" type="datetime1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35B5E-6F51-404C-9231-B3C2F6F3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71AD-2E00-4379-9FD7-C721BE306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5393F-43BC-4DA1-95C5-42FF02D0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ctagon 6">
            <a:extLst>
              <a:ext uri="{FF2B5EF4-FFF2-40B4-BE49-F238E27FC236}">
                <a16:creationId xmlns:a16="http://schemas.microsoft.com/office/drawing/2014/main" id="{12B87281-2FCA-44C5-BFC9-FD653787EFC4}"/>
              </a:ext>
            </a:extLst>
          </p:cNvPr>
          <p:cNvSpPr/>
          <p:nvPr userDrawn="1"/>
        </p:nvSpPr>
        <p:spPr>
          <a:xfrm rot="1361022">
            <a:off x="11394972" y="6053793"/>
            <a:ext cx="634795" cy="634795"/>
          </a:xfrm>
          <a:prstGeom prst="octagon">
            <a:avLst/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40000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188628"/>
            <a:ext cx="878494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6369" y="6155190"/>
            <a:ext cx="432000" cy="432000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b="1" i="1">
                <a:solidFill>
                  <a:schemeClr val="tx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6BF03E-F48E-4C0A-9078-07AC4DDF896A}"/>
              </a:ext>
            </a:extLst>
          </p:cNvPr>
          <p:cNvSpPr/>
          <p:nvPr userDrawn="1"/>
        </p:nvSpPr>
        <p:spPr>
          <a:xfrm>
            <a:off x="11533871" y="6185902"/>
            <a:ext cx="73515" cy="7351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827500-FC74-463C-9312-BC59104AEBD6}"/>
              </a:ext>
            </a:extLst>
          </p:cNvPr>
          <p:cNvSpPr/>
          <p:nvPr userDrawn="1"/>
        </p:nvSpPr>
        <p:spPr>
          <a:xfrm>
            <a:off x="11892084" y="6561525"/>
            <a:ext cx="100439" cy="10043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EE18F-610D-4230-BA82-4E5007401ADD}"/>
              </a:ext>
            </a:extLst>
          </p:cNvPr>
          <p:cNvSpPr txBox="1"/>
          <p:nvPr userDrawn="1"/>
        </p:nvSpPr>
        <p:spPr>
          <a:xfrm>
            <a:off x="8734570" y="6278857"/>
            <a:ext cx="2510557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200" noProof="0" dirty="0">
                <a:solidFill>
                  <a:schemeClr val="tx2"/>
                </a:solidFill>
                <a:latin typeface="+mj-lt"/>
              </a:rPr>
              <a:t>Your Logo or Name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F375EA-F235-4EAA-A52F-D6BF0D6EDDCA}"/>
              </a:ext>
            </a:extLst>
          </p:cNvPr>
          <p:cNvSpPr/>
          <p:nvPr userDrawn="1"/>
        </p:nvSpPr>
        <p:spPr>
          <a:xfrm>
            <a:off x="11342875" y="5990144"/>
            <a:ext cx="260512" cy="26051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3C8C5B-6356-4B7C-887C-A436D7DB4059}"/>
              </a:ext>
            </a:extLst>
          </p:cNvPr>
          <p:cNvSpPr/>
          <p:nvPr userDrawn="1"/>
        </p:nvSpPr>
        <p:spPr>
          <a:xfrm>
            <a:off x="0" y="6771286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120C00-0FF6-411F-B2D6-C625ED6BD241}"/>
              </a:ext>
            </a:extLst>
          </p:cNvPr>
          <p:cNvSpPr/>
          <p:nvPr userDrawn="1"/>
        </p:nvSpPr>
        <p:spPr>
          <a:xfrm>
            <a:off x="0" y="0"/>
            <a:ext cx="12192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142C1D-78E5-4AD5-BEF3-C015D6E3FEBD}"/>
              </a:ext>
            </a:extLst>
          </p:cNvPr>
          <p:cNvSpPr/>
          <p:nvPr userDrawn="1"/>
        </p:nvSpPr>
        <p:spPr>
          <a:xfrm rot="5400000">
            <a:off x="-3385643" y="3385642"/>
            <a:ext cx="6858001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0D9306-2240-47FF-AA2F-DC7C26A008A4}"/>
              </a:ext>
            </a:extLst>
          </p:cNvPr>
          <p:cNvSpPr/>
          <p:nvPr userDrawn="1"/>
        </p:nvSpPr>
        <p:spPr>
          <a:xfrm rot="5400000">
            <a:off x="8719643" y="3385643"/>
            <a:ext cx="6858000" cy="867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3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css/css_combinator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.xml"/><Relationship Id="rId18" Type="http://schemas.openxmlformats.org/officeDocument/2006/relationships/slide" Target="slide21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slide" Target="slide3.xml"/><Relationship Id="rId17" Type="http://schemas.openxmlformats.org/officeDocument/2006/relationships/slide" Target="slide20.xml"/><Relationship Id="rId2" Type="http://schemas.openxmlformats.org/officeDocument/2006/relationships/notesSlide" Target="../notesSlides/notesSlide32.xml"/><Relationship Id="rId16" Type="http://schemas.openxmlformats.org/officeDocument/2006/relationships/slide" Target="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slide" Target="slide10.xml"/><Relationship Id="rId10" Type="http://schemas.openxmlformats.org/officeDocument/2006/relationships/image" Target="../media/image11.png"/><Relationship Id="rId19" Type="http://schemas.openxmlformats.org/officeDocument/2006/relationships/slide" Target="slide23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100" y="4723178"/>
            <a:ext cx="3428000" cy="3428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A0FE6D5-D475-4CBB-A6C2-E3D991A36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073399"/>
            <a:ext cx="6840000" cy="1946443"/>
          </a:xfrm>
          <a:solidFill>
            <a:schemeClr val="accent3">
              <a:lumMod val="60000"/>
              <a:lumOff val="40000"/>
              <a:alpha val="8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Introduction to CSS (Cascading Style Sheet)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51609A-8ADF-48F8-B39E-67B6507B7D59}"/>
              </a:ext>
            </a:extLst>
          </p:cNvPr>
          <p:cNvSpPr txBox="1">
            <a:spLocks/>
          </p:cNvSpPr>
          <p:nvPr/>
        </p:nvSpPr>
        <p:spPr>
          <a:xfrm>
            <a:off x="1" y="2209798"/>
            <a:ext cx="6839999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Session – 5</a:t>
            </a:r>
          </a:p>
        </p:txBody>
      </p:sp>
      <p:sp>
        <p:nvSpPr>
          <p:cNvPr id="9" name="Footer Placeholder 41">
            <a:extLst>
              <a:ext uri="{FF2B5EF4-FFF2-40B4-BE49-F238E27FC236}">
                <a16:creationId xmlns:a16="http://schemas.microsoft.com/office/drawing/2014/main" id="{B2171B61-A5B0-4ABE-8B86-65CE697C144B}"/>
              </a:ext>
            </a:extLst>
          </p:cNvPr>
          <p:cNvSpPr txBox="1">
            <a:spLocks/>
          </p:cNvSpPr>
          <p:nvPr/>
        </p:nvSpPr>
        <p:spPr>
          <a:xfrm>
            <a:off x="7542173" y="6383236"/>
            <a:ext cx="4114800" cy="365125"/>
          </a:xfrm>
          <a:prstGeom prst="rect">
            <a:avLst/>
          </a:prstGeom>
          <a:solidFill>
            <a:schemeClr val="accent3">
              <a:lumMod val="50000"/>
              <a:alpha val="62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Calibri" panose="020F0502020204030204"/>
              </a:rPr>
              <a:t>Prepared by: Sir Muhammad Hamza</a:t>
            </a:r>
          </a:p>
        </p:txBody>
      </p:sp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1</a:t>
            </a:fld>
            <a:endParaRPr lang="en-US" sz="16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0917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147" y="6324700"/>
            <a:ext cx="39471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10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57736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CSS can be added to HTML documents in 3 ways: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Inline - by using the </a:t>
            </a:r>
            <a:r>
              <a:rPr lang="en-US" sz="3200" b="1" dirty="0">
                <a:solidFill>
                  <a:srgbClr val="C00000"/>
                </a:solidFill>
              </a:rPr>
              <a:t>style attribute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inside HTML elements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Internal - by using a </a:t>
            </a:r>
            <a:r>
              <a:rPr lang="en-US" sz="3200" b="1" dirty="0">
                <a:solidFill>
                  <a:srgbClr val="C00000"/>
                </a:solidFill>
              </a:rPr>
              <a:t>&lt;style&gt;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element in the </a:t>
            </a:r>
            <a:r>
              <a:rPr lang="en-US" sz="3200" b="1" dirty="0">
                <a:solidFill>
                  <a:srgbClr val="C00000"/>
                </a:solidFill>
              </a:rPr>
              <a:t>&lt;head&gt;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section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External - by using a </a:t>
            </a:r>
            <a:r>
              <a:rPr lang="en-US" sz="3200" b="1" dirty="0">
                <a:solidFill>
                  <a:srgbClr val="C00000"/>
                </a:solidFill>
              </a:rPr>
              <a:t>&lt;link&gt;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element to link to an external CSS file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The most common way to add CSS, is to keep the styles in external CSS files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530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Types of  Style Sheets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F1142C2-6553-4B00-B9CC-FC1AEC26C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5"/>
            <a:ext cx="65" cy="4116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8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147" y="6324700"/>
            <a:ext cx="39471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11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An inline CSS is used to apply a unique style to a single HTML element.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An inline CSS uses the </a:t>
            </a:r>
            <a:r>
              <a:rPr lang="en-US" sz="2600" b="1" dirty="0">
                <a:solidFill>
                  <a:srgbClr val="C00000"/>
                </a:solidFill>
              </a:rPr>
              <a:t>style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 attribute of an HTML element.</a:t>
            </a:r>
          </a:p>
          <a:p>
            <a:pPr>
              <a:lnSpc>
                <a:spcPct val="100000"/>
              </a:lnSpc>
            </a:pPr>
            <a:endParaRPr lang="en-US" sz="26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following example sets the text color of the </a:t>
            </a:r>
            <a:r>
              <a:rPr lang="en-US" sz="2600" b="1" dirty="0">
                <a:solidFill>
                  <a:srgbClr val="C00000"/>
                </a:solidFill>
              </a:rPr>
              <a:t>&lt;h1&gt;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 element to blue, and the text color of the </a:t>
            </a:r>
            <a:r>
              <a:rPr lang="en-US" sz="2600" b="1" dirty="0">
                <a:solidFill>
                  <a:srgbClr val="C00000"/>
                </a:solidFill>
              </a:rPr>
              <a:t>&lt;p&gt;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 element to red: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Inline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="color:blue;"&gt;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Blue Heading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="color:red;"&gt;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 red paragraph.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6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147" y="6324700"/>
            <a:ext cx="39471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12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 internal CSS is used to define a style for a single HTML page.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 internal CSS is defined in the </a:t>
            </a:r>
            <a:r>
              <a:rPr lang="en-US" sz="3200" b="1" dirty="0">
                <a:solidFill>
                  <a:srgbClr val="C00000"/>
                </a:solidFill>
              </a:rPr>
              <a:t>&lt;head&gt;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section of an HTML page, within a </a:t>
            </a:r>
            <a:r>
              <a:rPr lang="en-US" sz="3200" b="1" dirty="0">
                <a:solidFill>
                  <a:srgbClr val="C00000"/>
                </a:solidFill>
              </a:rPr>
              <a:t>&lt;style&gt;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element.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Internal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powderblue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  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    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b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/style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6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147" y="6324700"/>
            <a:ext cx="394718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An external style sheet is used to define the style for many HTML pages.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To use an external style sheet, add a link to it in the </a:t>
            </a:r>
            <a:r>
              <a:rPr lang="en-US" sz="3200" b="1" dirty="0">
                <a:solidFill>
                  <a:srgbClr val="C00000"/>
                </a:solidFill>
              </a:rPr>
              <a:t>&lt;head&gt;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 section of each HTML page:</a:t>
            </a:r>
          </a:p>
          <a:p>
            <a:pPr>
              <a:lnSpc>
                <a:spcPct val="100000"/>
              </a:lnSpc>
            </a:pPr>
            <a:endParaRPr lang="en-US" sz="2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link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="stylesheet"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="styles.css"&gt;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heading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 is a paragraph.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sz="20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1A04D-71E4-4062-9498-82C5E551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B6B66E8-8773-4281-82D7-8DF33CEA25E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>
                <a:solidFill>
                  <a:schemeClr val="accent3">
                    <a:lumMod val="60000"/>
                    <a:lumOff val="40000"/>
                  </a:schemeClr>
                </a:solidFill>
              </a:rPr>
              <a:t>External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9025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08298" y="6324700"/>
            <a:ext cx="418601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57736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CSS selectors are used to "find" (or select) the HTML elements you want to style.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We can divide CSS selectors into five categories: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Simple selectors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(select elements based on name, id, class)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Combinator selectors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(select elements based on a specific relationship between them)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Pseudo-class selectors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(select elements based on a certain state)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Pseudo-elements selectors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(select and style a part of an element)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</a:rPr>
              <a:t>Attribute selectors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(select elements based on an attribute or attribute value)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384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15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element selector selects HTML elements based on the element name.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196932"/>
                </a:solidFill>
              </a:rPr>
              <a:t>Here, all </a:t>
            </a:r>
            <a:r>
              <a:rPr lang="en-US" sz="2800" b="1" dirty="0">
                <a:solidFill>
                  <a:srgbClr val="C00000"/>
                </a:solidFill>
              </a:rPr>
              <a:t>&lt;p&gt; </a:t>
            </a:r>
            <a:r>
              <a:rPr lang="en-US" sz="2800" b="1" dirty="0">
                <a:solidFill>
                  <a:srgbClr val="196932"/>
                </a:solidFill>
              </a:rPr>
              <a:t>elements on the page will be center-aligned, with a red text color: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0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0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8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16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id selector uses the id attribute of an HTML element to select a specific element.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id of an element is unique within a page, so the id selector is used to select one unique element!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To select an element with a specific id, write a hash (</a:t>
            </a:r>
            <a:r>
              <a:rPr lang="en-US" sz="2600" b="1" dirty="0">
                <a:solidFill>
                  <a:srgbClr val="C00000"/>
                </a:solidFill>
              </a:rPr>
              <a:t>#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) character, followed by the id of the element</a:t>
            </a:r>
            <a:endParaRPr lang="en-US" sz="2600" b="1" dirty="0">
              <a:solidFill>
                <a:srgbClr val="19693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ID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rgbClr val="A52A2A"/>
                </a:solidFill>
                <a:latin typeface="Consolas" panose="020B0609020204030204" pitchFamily="49" charset="0"/>
              </a:rPr>
              <a:t>#para1 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32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32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05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17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class selector selects HTML elements with a specific class attribute.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To select elements with a specific class, write a period (</a:t>
            </a:r>
            <a:r>
              <a:rPr lang="en-US" sz="2800" b="1" dirty="0">
                <a:solidFill>
                  <a:srgbClr val="C00000"/>
                </a:solidFill>
              </a:rPr>
              <a:t>.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) character, followed by the class name.</a:t>
            </a:r>
            <a:endParaRPr lang="en-US" sz="2800" b="1" dirty="0">
              <a:solidFill>
                <a:srgbClr val="19693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Class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s-ES" sz="3200" dirty="0">
                <a:solidFill>
                  <a:srgbClr val="A52A2A"/>
                </a:solidFill>
                <a:latin typeface="Consolas" panose="020B0609020204030204" pitchFamily="49" charset="0"/>
              </a:rPr>
              <a:t>.center 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32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s-ES" sz="32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s-E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s-E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65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18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universal selector (</a:t>
            </a:r>
            <a:r>
              <a:rPr lang="en-US" sz="2800" b="1" dirty="0">
                <a:solidFill>
                  <a:srgbClr val="C00000"/>
                </a:solidFill>
              </a:rPr>
              <a:t>*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) selects all HTML elements on the page.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CSS rule below will affect every HTML element on the page: </a:t>
            </a:r>
            <a:endParaRPr lang="en-US" sz="2800" b="1" dirty="0">
              <a:solidFill>
                <a:srgbClr val="19693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Universal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*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text-align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blue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9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19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The grouping selector selects all the HTML elements with the same style definitions.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Look at the following CSS code (the h1, h2, and p elements have the same style definitions):</a:t>
            </a:r>
            <a:endParaRPr lang="en-US" sz="2800" b="1" dirty="0">
              <a:solidFill>
                <a:srgbClr val="196932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Group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0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h1, h2, p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 text-align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center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9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title 2">
            <a:extLst>
              <a:ext uri="{FF2B5EF4-FFF2-40B4-BE49-F238E27FC236}">
                <a16:creationId xmlns:a16="http://schemas.microsoft.com/office/drawing/2014/main" id="{8C271A0F-8466-4B6E-944E-A8B1ED062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8694" y="2144403"/>
            <a:ext cx="8363306" cy="4021296"/>
          </a:xfrm>
          <a:noFill/>
        </p:spPr>
        <p:txBody>
          <a:bodyPr>
            <a:normAutofit fontScale="92500"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Identify the new function of </a:t>
            </a:r>
            <a:r>
              <a:rPr lang="en-US" sz="4000" b="1" dirty="0">
                <a:solidFill>
                  <a:srgbClr val="196932"/>
                </a:solidFill>
                <a:cs typeface="Arial" panose="020B0604020202020204" pitchFamily="34" charset="0"/>
              </a:rPr>
              <a:t>CSS</a:t>
            </a:r>
            <a:endParaRPr lang="en-US" sz="4000" b="1" dirty="0"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the different types of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Selectors</a:t>
            </a: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the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Nested Tags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Define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 Class </a:t>
            </a:r>
            <a:r>
              <a:rPr lang="en-US" sz="4000" b="1" dirty="0">
                <a:cs typeface="Arial" panose="020B0604020202020204" pitchFamily="34" charset="0"/>
              </a:rPr>
              <a:t>and </a:t>
            </a:r>
            <a:r>
              <a:rPr lang="en-US" sz="4000" b="1" dirty="0">
                <a:solidFill>
                  <a:srgbClr val="1F7F3D"/>
                </a:solidFill>
                <a:cs typeface="Arial" panose="020B0604020202020204" pitchFamily="34" charset="0"/>
              </a:rPr>
              <a:t>ID </a:t>
            </a:r>
            <a:r>
              <a:rPr lang="en-US" sz="4000" b="1" dirty="0">
                <a:cs typeface="Arial" panose="020B0604020202020204" pitchFamily="34" charset="0"/>
              </a:rPr>
              <a:t>for applying style</a:t>
            </a:r>
            <a:endParaRPr lang="en-US" sz="4000" b="1" dirty="0">
              <a:solidFill>
                <a:srgbClr val="1F7F3D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4000" b="1" dirty="0">
                <a:cs typeface="Arial" panose="020B0604020202020204" pitchFamily="34" charset="0"/>
              </a:rPr>
              <a:t>Explain the process to apply style to hyperlink</a:t>
            </a: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§"/>
            </a:pPr>
            <a:endParaRPr lang="en-US" sz="4000" b="1" dirty="0">
              <a:solidFill>
                <a:srgbClr val="196932"/>
              </a:solidFill>
              <a:cs typeface="Arial" panose="020B0604020202020204" pitchFamily="34" charset="0"/>
            </a:endParaRPr>
          </a:p>
        </p:txBody>
      </p:sp>
      <p:sp>
        <p:nvSpPr>
          <p:cNvPr id="22" name="Title 5">
            <a:extLst>
              <a:ext uri="{FF2B5EF4-FFF2-40B4-BE49-F238E27FC236}">
                <a16:creationId xmlns:a16="http://schemas.microsoft.com/office/drawing/2014/main" id="{E9BFDD82-4078-48D7-AA3A-772F744269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410965" cy="6858000"/>
          </a:xfrm>
          <a:prstGeom prst="rect">
            <a:avLst/>
          </a:prstGeom>
          <a:solidFill>
            <a:sysClr val="windowText" lastClr="000000">
              <a:alpha val="80000"/>
            </a:sysClr>
          </a:solidFill>
        </p:spPr>
        <p:txBody>
          <a:bodyPr vert="horz" lIns="432000" tIns="0" rIns="43200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50" normalizeH="0" baseline="0" noProof="0" dirty="0">
                <a:ln>
                  <a:noFill/>
                </a:ln>
                <a:effectLst/>
                <a:uLnTx/>
                <a:uFillTx/>
                <a:latin typeface="Rockwell"/>
                <a:ea typeface="+mj-ea"/>
                <a:cs typeface="+mj-cs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latin typeface="Rockwell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927BC84-92E6-4F9E-BB63-15CA4C0C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064D9494-C745-415A-A704-FF28415281B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3C0B4982-EABA-4BD9-A332-4CAE6AD00C6A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CBC466AB-86EB-4823-9B8D-5736D89A3D24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A6F9041A-BE36-4423-8FFB-03332822F841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763FBAFE-1108-4DD0-A91B-26431A428F13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F118725D-077B-42C8-90E4-7348D999586D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3D7B4C36-EC76-4027-BB85-45E4097E141B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E1710096-20C8-4129-A2A2-450782E003C0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0144D9FF-5F59-48F7-9D1F-9B1AA814A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4727E446-DD2F-48FE-9D50-DE97F30EF460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9C58D44B-ED85-4B8A-B2F4-531DEF1E0881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7" name="Freeform: Shape 36" title="triangles">
              <a:extLst>
                <a:ext uri="{FF2B5EF4-FFF2-40B4-BE49-F238E27FC236}">
                  <a16:creationId xmlns:a16="http://schemas.microsoft.com/office/drawing/2014/main" id="{DDC5337C-1B27-49DE-8E32-87B34193A1C3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8" name="Freeform: Shape 37" title="triangles">
              <a:extLst>
                <a:ext uri="{FF2B5EF4-FFF2-40B4-BE49-F238E27FC236}">
                  <a16:creationId xmlns:a16="http://schemas.microsoft.com/office/drawing/2014/main" id="{78A1E802-4D4F-42F4-9BA6-717BD689EF89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9" name="Freeform: Shape 38" title="triangles">
              <a:extLst>
                <a:ext uri="{FF2B5EF4-FFF2-40B4-BE49-F238E27FC236}">
                  <a16:creationId xmlns:a16="http://schemas.microsoft.com/office/drawing/2014/main" id="{3B15EA7F-79EC-4C23-88AF-B02E3163B39A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40" name="Freeform: Shape 39" title="triangles">
            <a:extLst>
              <a:ext uri="{FF2B5EF4-FFF2-40B4-BE49-F238E27FC236}">
                <a16:creationId xmlns:a16="http://schemas.microsoft.com/office/drawing/2014/main" id="{79299E4D-95F0-45C2-81B4-46D77EF7D02C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96932"/>
              </a:solidFill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072DAAEB-5D40-47BC-AB7D-2F72C17A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5424" y="6324700"/>
            <a:ext cx="294034" cy="501650"/>
          </a:xfrm>
          <a:ln>
            <a:noFill/>
          </a:ln>
        </p:spPr>
        <p:txBody>
          <a:bodyPr/>
          <a:lstStyle/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</a:rPr>
              <a:t>2</a:t>
            </a:fld>
            <a:endParaRPr lang="en-US" sz="1600" b="1" dirty="0">
              <a:solidFill>
                <a:srgbClr val="196932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235B3F0-A843-467A-8126-C60F494A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99" b="44099"/>
          <a:stretch/>
        </p:blipFill>
        <p:spPr>
          <a:xfrm>
            <a:off x="290407" y="5689600"/>
            <a:ext cx="1686581" cy="944761"/>
          </a:xfrm>
          <a:prstGeom prst="rect">
            <a:avLst/>
          </a:prstGeom>
        </p:spPr>
      </p:pic>
      <p:sp>
        <p:nvSpPr>
          <p:cNvPr id="41" name="Footer Placeholder 41">
            <a:extLst>
              <a:ext uri="{FF2B5EF4-FFF2-40B4-BE49-F238E27FC236}">
                <a16:creationId xmlns:a16="http://schemas.microsoft.com/office/drawing/2014/main" id="{B2A593C6-B08D-42AE-B97B-45C5DF5AF2BD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96932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56600-4CD5-45CC-99DF-5A5ACDFCC8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6" r="33566"/>
          <a:stretch/>
        </p:blipFill>
        <p:spPr>
          <a:xfrm>
            <a:off x="7066411" y="125968"/>
            <a:ext cx="1183311" cy="18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0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20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u="sng" dirty="0">
                <a:solidFill>
                  <a:schemeClr val="accent3">
                    <a:lumMod val="75000"/>
                  </a:schemeClr>
                </a:solidFill>
              </a:rPr>
              <a:t>Descendant Selector: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descendant selector matches all elements that are descendants of a specified element.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</a:t>
            </a:r>
            <a:r>
              <a:rPr lang="en-US" sz="2600" b="1" dirty="0">
                <a:solidFill>
                  <a:srgbClr val="C00000"/>
                </a:solidFill>
              </a:rPr>
              <a:t>&lt;p&gt;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elements inside </a:t>
            </a:r>
            <a:r>
              <a:rPr lang="en-US" sz="2600" b="1" dirty="0">
                <a:solidFill>
                  <a:srgbClr val="C00000"/>
                </a:solidFill>
              </a:rPr>
              <a:t>&lt;div&gt;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elements: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div p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Visit for more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Combinator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600" b="1" u="sng" dirty="0">
                <a:solidFill>
                  <a:schemeClr val="accent3">
                    <a:lumMod val="75000"/>
                  </a:schemeClr>
                </a:solidFill>
              </a:rPr>
              <a:t>Child Selector (</a:t>
            </a:r>
            <a:r>
              <a:rPr lang="en-US" sz="2600" b="1" u="sng" dirty="0">
                <a:solidFill>
                  <a:srgbClr val="C00000"/>
                </a:solidFill>
              </a:rPr>
              <a:t>&gt;</a:t>
            </a:r>
            <a:r>
              <a:rPr lang="en-US" sz="2600" b="1" u="sng" dirty="0">
                <a:solidFill>
                  <a:schemeClr val="accent3">
                    <a:lumMod val="75000"/>
                  </a:schemeClr>
                </a:solidFill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child selector selects all elements that are the children of a specified element.</a:t>
            </a:r>
          </a:p>
          <a:p>
            <a:pPr>
              <a:lnSpc>
                <a:spcPct val="100000"/>
              </a:lnSpc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</a:t>
            </a:r>
            <a:r>
              <a:rPr lang="en-US" sz="2600" b="1" dirty="0">
                <a:solidFill>
                  <a:srgbClr val="C00000"/>
                </a:solidFill>
              </a:rPr>
              <a:t>&lt;p&gt;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elements that are children of a </a:t>
            </a:r>
            <a:r>
              <a:rPr lang="en-US" sz="2600" b="1" dirty="0">
                <a:solidFill>
                  <a:srgbClr val="C00000"/>
                </a:solidFill>
              </a:rPr>
              <a:t>&lt;div&gt;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element: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div &gt; p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164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21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 pseudo-class is used to define a special state of an element.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For example, it can be used to: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Style an element when a user mouse over 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Style visited and unvisited links differently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Style an element when it gets focus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Pseudo-classes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A52A2A"/>
                </a:solidFill>
                <a:latin typeface="Consolas" panose="020B0609020204030204" pitchFamily="49" charset="0"/>
              </a:rPr>
              <a:t>selector:pseudo-class 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4000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4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000" b="1" dirty="0">
              <a:solidFill>
                <a:srgbClr val="196932"/>
              </a:solidFill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77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22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Links can be displayed in different ways:</a:t>
            </a:r>
          </a:p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unvisited link:</a:t>
            </a:r>
            <a:br>
              <a:rPr lang="en-US" sz="2400" dirty="0"/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a:link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visited link:</a:t>
            </a:r>
            <a:br>
              <a:rPr lang="en-US" sz="2400" dirty="0"/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a:visited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#00FF00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1529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Anchor Pseudo-classes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u="sng" dirty="0">
                <a:solidFill>
                  <a:srgbClr val="008000"/>
                </a:solidFill>
                <a:latin typeface="Consolas" panose="020B0609020204030204" pitchFamily="49" charset="0"/>
              </a:rPr>
              <a:t>mouse over link:</a:t>
            </a:r>
            <a:b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a:hover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#FF00FF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b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2400" b="1" u="sng" dirty="0">
                <a:solidFill>
                  <a:srgbClr val="008000"/>
                </a:solidFill>
                <a:latin typeface="Consolas" panose="020B0609020204030204" pitchFamily="49" charset="0"/>
              </a:rPr>
              <a:t>selected link:</a:t>
            </a:r>
            <a:b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52A2A"/>
                </a:solidFill>
                <a:latin typeface="Consolas" panose="020B0609020204030204" pitchFamily="49" charset="0"/>
              </a:rPr>
              <a:t>a:active 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  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CD"/>
                </a:solidFill>
                <a:latin typeface="Consolas" panose="020B0609020204030204" pitchFamily="49" charset="0"/>
              </a:rPr>
              <a:t> #0000FF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72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CSS - The :first-child Pseudo-class: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 CSS </a:t>
            </a:r>
            <a:r>
              <a:rPr lang="en-US" sz="2400" b="1" dirty="0">
                <a:solidFill>
                  <a:srgbClr val="C00000"/>
                </a:solidFill>
              </a:rPr>
              <a:t>pseudo-element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is used to style specified parts of an element.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For example, it can be used to: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Style the first letter, or line, of an element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Insert content before, or after, the content of an element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Pseudo-Elements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selector::pseudo-element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 property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value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The ::first-line Pseudo-element: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400" b="1" dirty="0">
                <a:solidFill>
                  <a:srgbClr val="C00000"/>
                </a:solidFill>
              </a:rPr>
              <a:t>::first-line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pseudo-element is used to add a special style to the first line of a text.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formats the first line of the text in all &lt;p&gt; elements: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Pseudo-Elements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p::first-line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font-variant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small-caps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1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25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The ::first-letter Pseudo-element: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400" b="1" dirty="0">
                <a:solidFill>
                  <a:srgbClr val="C00000"/>
                </a:solidFill>
              </a:rPr>
              <a:t>::first-letter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pseudo-element is used to add a special style to the first letter of a text.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formats the first letter of the text in all &lt;p&gt; elements: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Pseudo-Elements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p::first-letter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#ff0000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font-size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xx-large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26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2800" b="1" u="sng" dirty="0">
                <a:solidFill>
                  <a:srgbClr val="C00000"/>
                </a:solidFill>
              </a:rPr>
              <a:t>[attribute] </a:t>
            </a: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It is possible to style HTML elements that have specific attributes or attribute values. 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</a:t>
            </a:r>
            <a:r>
              <a:rPr lang="en-US" sz="2400" b="1" dirty="0">
                <a:solidFill>
                  <a:srgbClr val="C00000"/>
                </a:solidFill>
              </a:rPr>
              <a:t> [attribute]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selector is used to select elements with a specified attribute.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</a:t>
            </a:r>
            <a:r>
              <a:rPr lang="en-US" sz="2400" b="1" dirty="0">
                <a:solidFill>
                  <a:srgbClr val="C00000"/>
                </a:solidFill>
              </a:rPr>
              <a:t>&lt;a&gt;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elements with a target attribute: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a[target]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68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27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2800" b="1" u="sng" dirty="0">
                <a:solidFill>
                  <a:srgbClr val="C00000"/>
                </a:solidFill>
              </a:rPr>
              <a:t>[attribute="value"] </a:t>
            </a:r>
            <a:r>
              <a:rPr lang="en-US" sz="2800" b="1" u="sng" dirty="0">
                <a:solidFill>
                  <a:schemeClr val="accent3">
                    <a:lumMod val="75000"/>
                  </a:schemeClr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400" b="1" dirty="0">
                <a:solidFill>
                  <a:srgbClr val="C00000"/>
                </a:solidFill>
              </a:rPr>
              <a:t>[attribute="value"]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selector is used to select elements with a specified attribute and value.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</a:t>
            </a:r>
            <a:r>
              <a:rPr lang="en-US" sz="2400" b="1" dirty="0">
                <a:solidFill>
                  <a:srgbClr val="C00000"/>
                </a:solidFill>
              </a:rPr>
              <a:t>&lt;a&gt;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 elements with a </a:t>
            </a:r>
            <a:r>
              <a:rPr lang="en-US" sz="2400" b="1" dirty="0">
                <a:solidFill>
                  <a:srgbClr val="C00000"/>
                </a:solidFill>
              </a:rPr>
              <a:t>target="_blank"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attribute: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a[target="_blank"]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background-color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600" b="1" dirty="0">
              <a:solidFill>
                <a:srgbClr val="1969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332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28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3200" b="1" u="sng" dirty="0">
                <a:solidFill>
                  <a:srgbClr val="C00000"/>
                </a:solidFill>
              </a:rPr>
              <a:t>[attribute~="value"] </a:t>
            </a: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600" b="1" dirty="0">
                <a:solidFill>
                  <a:srgbClr val="C00000"/>
                </a:solidFill>
              </a:rPr>
              <a:t>[attribute~="value"]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 selector is used to select elements with an attribute value containing a specified word.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elements with a title attribute that contains a space-separated list of words, one of which is "flower":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[title~="flower"]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border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5px solid yellow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21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29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3200" b="1" u="sng" dirty="0">
                <a:solidFill>
                  <a:srgbClr val="C00000"/>
                </a:solidFill>
              </a:rPr>
              <a:t>[attribute|="value"] </a:t>
            </a:r>
            <a:r>
              <a:rPr lang="en-US" sz="3200" b="1" u="sng" dirty="0">
                <a:solidFill>
                  <a:srgbClr val="196932"/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[attribute|="value"] selector is used to select elements with the specified attribute, whose value can be exactly the specified value, or the specified value followed by a hyphen (-).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Note: The value has to be a whole word, either alone, like class="top", or followed by a hyphen( - ), like class="top-text"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[class|="top"]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0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E4A806C-7C41-4DD3-992F-E78C8B6424B8}"/>
              </a:ext>
            </a:extLst>
          </p:cNvPr>
          <p:cNvGrpSpPr/>
          <p:nvPr/>
        </p:nvGrpSpPr>
        <p:grpSpPr>
          <a:xfrm>
            <a:off x="284256" y="1251680"/>
            <a:ext cx="11621721" cy="4922876"/>
            <a:chOff x="287302" y="1951632"/>
            <a:chExt cx="5864409" cy="3934512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C92C7EB-3344-406D-B1B0-185705521ABD}"/>
                </a:ext>
              </a:extLst>
            </p:cNvPr>
            <p:cNvSpPr txBox="1">
              <a:spLocks/>
            </p:cNvSpPr>
            <p:nvPr/>
          </p:nvSpPr>
          <p:spPr>
            <a:xfrm>
              <a:off x="290406" y="1951632"/>
              <a:ext cx="5860215" cy="9887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432000" tIns="0" rIns="432000" bIns="36576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3200" b="1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CSS</a:t>
              </a:r>
              <a:r>
                <a:rPr lang="en-US" sz="2800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 stands for </a:t>
              </a:r>
              <a:r>
                <a:rPr lang="en-US" sz="3200" b="1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Cascading Style Sheets</a:t>
              </a:r>
              <a:endParaRPr kumimoji="0" lang="en-US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alibri (body)"/>
              </a:endParaRP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9B804B25-E7AA-4077-9507-4CF70F896673}"/>
                </a:ext>
              </a:extLst>
            </p:cNvPr>
            <p:cNvSpPr txBox="1">
              <a:spLocks/>
            </p:cNvSpPr>
            <p:nvPr/>
          </p:nvSpPr>
          <p:spPr>
            <a:xfrm>
              <a:off x="290407" y="2932486"/>
              <a:ext cx="5861304" cy="9887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432000" tIns="0" rIns="432000" bIns="36576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8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alibri (body)"/>
                </a:rPr>
                <a:t>CSS is the language we use to style an HTML document.</a:t>
              </a:r>
            </a:p>
          </p:txBody>
        </p: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96ACE35-5B8B-4BB1-960A-9649B8C06602}"/>
                </a:ext>
              </a:extLst>
            </p:cNvPr>
            <p:cNvSpPr txBox="1">
              <a:spLocks/>
            </p:cNvSpPr>
            <p:nvPr/>
          </p:nvSpPr>
          <p:spPr>
            <a:xfrm>
              <a:off x="287303" y="3916503"/>
              <a:ext cx="5861304" cy="98878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432000" tIns="0" rIns="432000" bIns="36576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800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CSS describes how HTML elements should be displayed.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8CA8D9FA-9661-4B18-AD86-212FC26EC762}"/>
                </a:ext>
              </a:extLst>
            </p:cNvPr>
            <p:cNvSpPr txBox="1">
              <a:spLocks/>
            </p:cNvSpPr>
            <p:nvPr/>
          </p:nvSpPr>
          <p:spPr>
            <a:xfrm>
              <a:off x="287302" y="4897357"/>
              <a:ext cx="5861304" cy="98878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432000" tIns="0" rIns="432000" bIns="36576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lnSpc>
                  <a:spcPct val="100000"/>
                </a:lnSpc>
                <a:defRPr/>
              </a:pPr>
              <a:r>
                <a:rPr lang="en-US" sz="28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alibri (body)"/>
                </a:rPr>
                <a:t>It informs the browser how to present a document. </a:t>
              </a:r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C6CFCF29-36E6-4AD9-B572-5E0CD92E655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Introduction</a:t>
            </a:r>
            <a:endParaRPr kumimoji="0" lang="en-US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0B3827-53B1-4143-8C96-EC7107A02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83A564D-A4C2-49C0-8740-77A2D612C68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9B14F7C1-04C5-4123-B011-9EAD36F938C2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69865EB4-4ED9-4A33-A588-7A9EACEC547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BD2C8DB0-6617-450A-8C92-AB06E5132A8A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0F6BF7A-9860-4C2C-A93E-E3465280552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946B231C-BD7B-433E-9E0C-4707B47FF0D4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A46E7DC4-0732-4C01-92C9-BE418BD56F94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65AF329F-1A92-456B-B054-29A28E648C5C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A82C9433-4F66-49FD-B9C3-96A8359DA43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7FF10955-807F-4664-99B1-97073DA53964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7C37998C-D29F-4EB9-9996-8EBF6A04E103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33771272-4AD8-4AB1-95F2-9AAE96222BB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46388FFC-A32B-4514-81BB-C3D905A13EF6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7C8EC497-F3D0-40FB-86F3-7B4707763BE1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74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30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3200" b="1" u="sng" dirty="0">
                <a:solidFill>
                  <a:srgbClr val="C00000"/>
                </a:solidFill>
              </a:rPr>
              <a:t>[attribute^="value"] </a:t>
            </a:r>
            <a:r>
              <a:rPr lang="en-US" sz="3200" b="1" u="sng" dirty="0">
                <a:solidFill>
                  <a:srgbClr val="196932"/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400" b="1" dirty="0">
                <a:solidFill>
                  <a:srgbClr val="C00000"/>
                </a:solidFill>
              </a:rPr>
              <a:t>[attribute^="value"]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selector is used to select elements with the specified attribute, whose value starts with the specified value.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elements with a class attribute value that starts with "top":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A52A2A"/>
                </a:solidFill>
                <a:latin typeface="Consolas" panose="020B0609020204030204" pitchFamily="49" charset="0"/>
              </a:rPr>
              <a:t>[class^="top"] 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  background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6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8372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31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</a:rPr>
              <a:t>CSS </a:t>
            </a:r>
            <a:r>
              <a:rPr lang="en-US" sz="3200" b="1" u="sng" dirty="0">
                <a:solidFill>
                  <a:srgbClr val="C00000"/>
                </a:solidFill>
              </a:rPr>
              <a:t>[attribute*="value"] </a:t>
            </a:r>
            <a:r>
              <a:rPr lang="en-US" sz="3200" b="1" u="sng" dirty="0">
                <a:solidFill>
                  <a:srgbClr val="196932"/>
                </a:solidFill>
              </a:rPr>
              <a:t>Selector: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 </a:t>
            </a:r>
            <a:r>
              <a:rPr lang="en-US" sz="2400" b="1" dirty="0">
                <a:solidFill>
                  <a:srgbClr val="C00000"/>
                </a:solidFill>
              </a:rPr>
              <a:t>[attribute*="value"]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selector is used to select elements whose attribute value contains a specified value.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The following example selects all elements with a class attribute value that contains </a:t>
            </a:r>
            <a:r>
              <a:rPr lang="en-US" sz="2400" b="1" dirty="0">
                <a:solidFill>
                  <a:srgbClr val="C00000"/>
                </a:solidFill>
              </a:rPr>
              <a:t>"te“</a:t>
            </a:r>
            <a:r>
              <a:rPr lang="en-US" sz="2400" b="1" dirty="0">
                <a:solidFill>
                  <a:srgbClr val="196932"/>
                </a:solidFill>
              </a:rPr>
              <a:t>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Attribute Selectors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</a:p>
          <a:p>
            <a:pPr>
              <a:lnSpc>
                <a:spcPct val="100000"/>
              </a:lnSpc>
            </a:pPr>
            <a:endParaRPr lang="en-US" sz="35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A52A2A"/>
                </a:solidFill>
                <a:latin typeface="Consolas" panose="020B0609020204030204" pitchFamily="49" charset="0"/>
              </a:rPr>
              <a:t>[class*="te"] 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  <a:t>  background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500" dirty="0">
                <a:solidFill>
                  <a:srgbClr val="0000CD"/>
                </a:solidFill>
                <a:latin typeface="Consolas" panose="020B0609020204030204" pitchFamily="49" charset="0"/>
              </a:rPr>
              <a:t> yellow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5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55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588577" y="6324700"/>
            <a:ext cx="410607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32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CSS comments are not displayed in the browser, but they can help document your source code.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Comments are used to explain the code, and may help when you edit the source code at a later date.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Comments are ignored by browsers.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 CSS comment is placed inside the </a:t>
            </a:r>
            <a:r>
              <a:rPr lang="en-US" sz="2400" b="1" dirty="0">
                <a:solidFill>
                  <a:srgbClr val="C00000"/>
                </a:solidFill>
              </a:rPr>
              <a:t>&lt;style&gt;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 element, and starts with </a:t>
            </a:r>
            <a:r>
              <a:rPr lang="en-US" sz="2400" b="1" dirty="0">
                <a:solidFill>
                  <a:srgbClr val="C00000"/>
                </a:solidFill>
              </a:rPr>
              <a:t>/* 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and ends with </a:t>
            </a:r>
            <a:r>
              <a:rPr lang="en-US" sz="2400" b="1" dirty="0">
                <a:solidFill>
                  <a:srgbClr val="C00000"/>
                </a:solidFill>
              </a:rPr>
              <a:t>*/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624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Comments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6000" b="1" u="sng" dirty="0">
                <a:solidFill>
                  <a:srgbClr val="196932"/>
                </a:solidFill>
              </a:rPr>
              <a:t>Syntax</a:t>
            </a:r>
            <a:endParaRPr lang="en-US" sz="3500" dirty="0">
              <a:solidFill>
                <a:srgbClr val="A52A2A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008000"/>
                </a:solidFill>
                <a:latin typeface="Consolas" panose="020B0609020204030204" pitchFamily="49" charset="0"/>
              </a:rPr>
              <a:t>/* This is a comment */</a:t>
            </a:r>
            <a:br>
              <a:rPr lang="en-US" sz="3200" dirty="0"/>
            </a:br>
            <a:r>
              <a:rPr lang="en-US" sz="32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  color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3200" dirty="0">
                <a:solidFill>
                  <a:srgbClr val="0000CD"/>
                </a:solidFill>
                <a:latin typeface="Consolas" panose="020B0609020204030204" pitchFamily="49" charset="0"/>
              </a:rPr>
              <a:t> red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5109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024" y="6324700"/>
            <a:ext cx="40417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33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3F83FD79-675F-4231-A6A8-AA5B66E38A2E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FC1AC-6B00-4CAA-B9E5-04A46D983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Summary</a:t>
            </a:r>
            <a:endParaRPr kumimoji="0" lang="en-US" sz="42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8" name="Summary Zoom 7">
                <a:extLst>
                  <a:ext uri="{FF2B5EF4-FFF2-40B4-BE49-F238E27FC236}">
                    <a16:creationId xmlns:a16="http://schemas.microsoft.com/office/drawing/2014/main" id="{664B473A-8DE9-4F2C-903D-93D7C1680B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5364243"/>
                  </p:ext>
                </p:extLst>
              </p:nvPr>
            </p:nvGraphicFramePr>
            <p:xfrm>
              <a:off x="442896" y="1460500"/>
              <a:ext cx="11276013" cy="4469586"/>
            </p:xfrm>
            <a:graphic>
              <a:graphicData uri="http://schemas.microsoft.com/office/powerpoint/2016/summaryzoom">
                <psuz:summaryZm>
                  <psuz:gridLayout/>
                </psuz:summaryZm>
              </a:graphicData>
            </a:graphic>
          </p:graphicFrame>
        </mc:Choice>
        <mc:Fallback>
          <p:grpSp>
            <p:nvGrpSpPr>
              <p:cNvPr id="8" name="Summary Zoom 7">
                <a:extLst>
                  <a:ext uri="{FF2B5EF4-FFF2-40B4-BE49-F238E27FC236}">
                    <a16:creationId xmlns:a16="http://schemas.microsoft.com/office/drawing/2014/main" id="{664B473A-8DE9-4F2C-903D-93D7C1680BAE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442896" y="1460500"/>
                <a:ext cx="11276013" cy="4469586"/>
                <a:chOff x="442896" y="1460500"/>
                <a:chExt cx="11276013" cy="4469586"/>
              </a:xfrm>
            </p:grpSpPr>
          </p:grp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D09FC99-6D55-4D00-BBDC-7F25CA17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34596C97-D5E3-4D46-8E9F-8F1AA25AA1BD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89C84BE-F4D1-45C3-A49F-08CAE68DB84F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B22B5A57-AA2B-46BE-AA6C-491CC26E12BF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CCCED9ED-C69B-48CA-9D1C-39A1B5AA7AB3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6CBA2D92-28A5-4A25-B370-BA22E9603D45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75DA5C2B-B0E6-4AB3-AB31-D83871CD520B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03D42163-487E-44B3-970C-02E04F864318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9EE9C78A-5D2D-425A-8A87-12D44489258D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5B97D112-4E02-42F4-8FA5-2088AEF1BB75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6ADD63B1-CE48-4414-8955-7F8F94103D4F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C76BD15E-2493-4A53-9D5E-5A757DA46C7C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1ECE922A-A49C-4BA1-BCCB-93939F08C269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B3B15307-B8D6-4BB1-90CF-094AA31A7744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21657E45-DE58-43DB-9BB8-789030EC3E64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32" name="Summary Zoom 31">
                <a:extLst>
                  <a:ext uri="{FF2B5EF4-FFF2-40B4-BE49-F238E27FC236}">
                    <a16:creationId xmlns:a16="http://schemas.microsoft.com/office/drawing/2014/main" id="{AE567223-7EFD-4B9A-B89C-A877A307EB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7990132"/>
                  </p:ext>
                </p:extLst>
              </p:nvPr>
            </p:nvGraphicFramePr>
            <p:xfrm>
              <a:off x="442896" y="1523261"/>
              <a:ext cx="11328417" cy="4374963"/>
            </p:xfrm>
            <a:graphic>
              <a:graphicData uri="http://schemas.microsoft.com/office/powerpoint/2016/summaryzoom">
                <psuz:summaryZm>
                  <psuz:summaryZmObj sectionId="{54D58A75-8A9C-4DAE-90A4-AB8427FEBFB9}">
                    <psuz:zmPr id="{6D54ACD5-C7D5-4380-9BC4-1895CC5BC865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3046" y="705938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BA27F4-382B-4D32-BF69-6868E72F161C}">
                    <psuz:zmPr id="{068740F9-3B6B-43D6-A7B5-709D4BACF72F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67523" y="705938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B7CDFCA-B81D-4EAB-87E6-0788568953D1}">
                    <psuz:zmPr id="{2DA9B7B7-32F2-4494-A893-FABD5FEAC825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2000" y="705938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F05CD82-71FB-45AC-8E30-C249F49B10B3}">
                    <psuz:zmPr id="{417C56DD-550B-4009-89A6-E523217CAD99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356477" y="705938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F6AFEB0-8FDC-4896-A54B-713466EA06E1}">
                    <psuz:zmPr id="{B1D440B6-1129-4AF7-815E-3D6AAA3612B6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23046" y="2235273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B6467C9-5D86-4973-902E-D4CF50FAFFE0}">
                    <psuz:zmPr id="{831144A6-F69E-40D6-9CC1-C8EA2FA90949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067523" y="2235273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4AFA9F3-7FB1-4972-A74B-AC0D4BE46984}">
                    <psuz:zmPr id="{593DEBB7-8F9A-470A-B9D2-4C4541269729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712000" y="2235273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716B2A-1BB4-42AD-88FB-E65EFD220661}">
                    <psuz:zmPr id="{CA7C481A-7DCF-4E24-8D0B-276D1C6656FC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8356477" y="2235273"/>
                          <a:ext cx="2548894" cy="143375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32" name="Summary Zoom 31">
                <a:extLst>
                  <a:ext uri="{FF2B5EF4-FFF2-40B4-BE49-F238E27FC236}">
                    <a16:creationId xmlns:a16="http://schemas.microsoft.com/office/drawing/2014/main" id="{AE567223-7EFD-4B9A-B89C-A877A307EB4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442896" y="1523261"/>
                <a:ext cx="11328417" cy="4374963"/>
                <a:chOff x="442896" y="1523261"/>
                <a:chExt cx="11328417" cy="4374963"/>
              </a:xfrm>
            </p:grpSpPr>
            <p:pic>
              <p:nvPicPr>
                <p:cNvPr id="2" name="Picture 2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5942" y="2229199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3" name="Picture 3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0419" y="2229199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4896" y="2229199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Picture 5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99373" y="2229199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Picture 9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942" y="3758534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Picture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10419" y="3758534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Picture 15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54896" y="3758534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6" name="Picture 16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99373" y="3758534"/>
                  <a:ext cx="2548894" cy="143375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030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10024" y="6324700"/>
            <a:ext cx="404176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34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3F83FD79-675F-4231-A6A8-AA5B66E38A2E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4400" dirty="0">
              <a:ln w="0"/>
              <a:solidFill>
                <a:srgbClr val="19693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44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US" sz="9600" dirty="0">
              <a:ln w="0"/>
              <a:solidFill>
                <a:srgbClr val="196932"/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9600" dirty="0">
                <a:ln w="0"/>
                <a:solidFill>
                  <a:srgbClr val="19693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Any Question?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AFC1AC-6B00-4CAA-B9E5-04A46D983B71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Session-2 End</a:t>
            </a:r>
            <a:endParaRPr kumimoji="0" lang="en-US" sz="4200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108461-3B20-4634-B324-015F3FAA7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9" name="Freeform: Shape 8" title="triangles">
              <a:extLst>
                <a:ext uri="{FF2B5EF4-FFF2-40B4-BE49-F238E27FC236}">
                  <a16:creationId xmlns:a16="http://schemas.microsoft.com/office/drawing/2014/main" id="{ADDB6A5C-A29B-4080-8589-6F4B01A1583A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178C5686-0BEC-40EC-AD90-63F38D3B1FB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70CDA48D-EA04-4831-83BE-562351308DFA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9AE56534-545D-4A64-9FF3-7B0D88E08522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1A2C5A4A-F357-4907-9383-C714AB7EE912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9904052-97C0-41D5-9959-B2D60F621559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E6B0D42D-D1B8-48E1-9474-500738A4ADF7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DCD5A8B1-673A-4F73-B00D-8597052F5E9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9217CF0-E4C8-49DC-A345-9DC776330634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E01D2470-0288-4DF6-B06D-21DBD2D8C97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1943B3C-471B-4073-B650-8BB7BABE6318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4E0E3E2C-6B67-4A99-945C-263E73C52708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AFE2C7C4-AEFC-4C06-8E47-A50160370B8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7041562-1D12-4F3D-94F0-CBEE9986531F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229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4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C6CFCF29-36E6-4AD9-B572-5E0CD92E655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182880" tIns="0" rIns="18288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Rockwell"/>
              </a:rPr>
              <a:t>CSS 3</a:t>
            </a:r>
            <a:endParaRPr kumimoji="0" lang="en-US" b="0" i="0" u="none" strike="noStrike" kern="1200" cap="none" spc="-150" normalizeH="0" baseline="0" noProof="0" dirty="0">
              <a:ln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0B3827-53B1-4143-8C96-EC7107A02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E83A564D-A4C2-49C0-8740-77A2D612C68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9B14F7C1-04C5-4123-B011-9EAD36F938C2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69865EB4-4ED9-4A33-A588-7A9EACEC547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BD2C8DB0-6617-450A-8C92-AB06E5132A8A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0F6BF7A-9860-4C2C-A93E-E3465280552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946B231C-BD7B-433E-9E0C-4707B47FF0D4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A46E7DC4-0732-4C01-92C9-BE418BD56F94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65AF329F-1A92-456B-B054-29A28E648C5C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1" name="Freeform: Shape 30" title="triangles">
              <a:extLst>
                <a:ext uri="{FF2B5EF4-FFF2-40B4-BE49-F238E27FC236}">
                  <a16:creationId xmlns:a16="http://schemas.microsoft.com/office/drawing/2014/main" id="{A82C9433-4F66-49FD-B9C3-96A8359DA43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2" name="Freeform: Shape 31" title="triangles">
              <a:extLst>
                <a:ext uri="{FF2B5EF4-FFF2-40B4-BE49-F238E27FC236}">
                  <a16:creationId xmlns:a16="http://schemas.microsoft.com/office/drawing/2014/main" id="{7FF10955-807F-4664-99B1-97073DA53964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3" name="Freeform: Shape 32" title="triangles">
              <a:extLst>
                <a:ext uri="{FF2B5EF4-FFF2-40B4-BE49-F238E27FC236}">
                  <a16:creationId xmlns:a16="http://schemas.microsoft.com/office/drawing/2014/main" id="{7C37998C-D29F-4EB9-9996-8EBF6A04E103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4" name="Freeform: Shape 33" title="triangles">
              <a:extLst>
                <a:ext uri="{FF2B5EF4-FFF2-40B4-BE49-F238E27FC236}">
                  <a16:creationId xmlns:a16="http://schemas.microsoft.com/office/drawing/2014/main" id="{33771272-4AD8-4AB1-95F2-9AAE96222BBC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5" name="Freeform: Shape 34" title="triangles">
              <a:extLst>
                <a:ext uri="{FF2B5EF4-FFF2-40B4-BE49-F238E27FC236}">
                  <a16:creationId xmlns:a16="http://schemas.microsoft.com/office/drawing/2014/main" id="{46388FFC-A32B-4514-81BB-C3D905A13EF6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6" name="Freeform: Shape 35" title="triangles">
              <a:extLst>
                <a:ext uri="{FF2B5EF4-FFF2-40B4-BE49-F238E27FC236}">
                  <a16:creationId xmlns:a16="http://schemas.microsoft.com/office/drawing/2014/main" id="{7C8EC497-F3D0-40FB-86F3-7B4707763BE1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D31B4-55FF-4582-ACB0-B9F91619FFE9}"/>
              </a:ext>
            </a:extLst>
          </p:cNvPr>
          <p:cNvGrpSpPr/>
          <p:nvPr/>
        </p:nvGrpSpPr>
        <p:grpSpPr>
          <a:xfrm>
            <a:off x="284256" y="1251681"/>
            <a:ext cx="11623488" cy="4882270"/>
            <a:chOff x="284256" y="1251680"/>
            <a:chExt cx="11623488" cy="55318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4A806C-7C41-4DD3-992F-E78C8B6424B8}"/>
                </a:ext>
              </a:extLst>
            </p:cNvPr>
            <p:cNvGrpSpPr/>
            <p:nvPr/>
          </p:nvGrpSpPr>
          <p:grpSpPr>
            <a:xfrm>
              <a:off x="284256" y="1251680"/>
              <a:ext cx="11621721" cy="3695877"/>
              <a:chOff x="287302" y="1951632"/>
              <a:chExt cx="5864409" cy="3934512"/>
            </a:xfrm>
          </p:grpSpPr>
          <p:sp>
            <p:nvSpPr>
              <p:cNvPr id="16" name="Title 1">
                <a:extLst>
                  <a:ext uri="{FF2B5EF4-FFF2-40B4-BE49-F238E27FC236}">
                    <a16:creationId xmlns:a16="http://schemas.microsoft.com/office/drawing/2014/main" id="{6C92C7EB-3344-406D-B1B0-185705521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06" y="1951632"/>
                <a:ext cx="5860215" cy="98878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vert="horz" lIns="432000" tIns="0" rIns="432000" bIns="18288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200" kern="1200" spc="-15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kumimoji="0" lang="en-US" sz="2400" i="0" u="none" strike="noStrike" kern="1200" cap="none" spc="-15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Calibri (body)"/>
                  </a:rPr>
                  <a:t>Used for adding style such as fonts, colors and spacing to </a:t>
                </a: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 (body)"/>
                  </a:rPr>
                  <a:t>Web document</a:t>
                </a:r>
                <a:endParaRPr kumimoji="0" lang="en-US" sz="2000" i="0" u="none" strike="noStrike" kern="1200" cap="none" spc="-15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alibri (body)"/>
                </a:endParaRPr>
              </a:p>
            </p:txBody>
          </p:sp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9B804B25-E7AA-4077-9507-4CF70F8966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407" y="2932486"/>
                <a:ext cx="5861304" cy="98878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txBody>
              <a:bodyPr vert="horz" lIns="432000" tIns="0" rIns="432000" bIns="2743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200" kern="1200" spc="-15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en-US" sz="24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Calibri (body)"/>
                  </a:rPr>
                  <a:t>Has multiple levels and profiles.</a:t>
                </a:r>
              </a:p>
            </p:txBody>
          </p:sp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996ACE35-5B8B-4BB1-960A-9649B8C066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303" y="3916503"/>
                <a:ext cx="5861304" cy="98878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vert="horz" lIns="432000" tIns="0" rIns="432000" bIns="2743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200" kern="1200" spc="-15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defRPr/>
                </a:pPr>
                <a:r>
                  <a: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 (body)"/>
                  </a:rPr>
                  <a:t>Updates each level of CSS  from the earlier version, by adding new features.</a:t>
                </a:r>
              </a:p>
            </p:txBody>
          </p:sp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8CA8D9FA-9661-4B18-AD86-212FC26EC7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302" y="4897357"/>
                <a:ext cx="5861304" cy="988787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</p:spPr>
            <p:txBody>
              <a:bodyPr vert="horz" lIns="432000" tIns="0" rIns="432000" bIns="9144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200" kern="1200" spc="-150">
                    <a:solidFill>
                      <a:schemeClr val="bg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>
                  <a:lnSpc>
                    <a:spcPct val="100000"/>
                  </a:lnSpc>
                  <a:defRPr/>
                </a:pPr>
                <a:r>
                  <a:rPr lang="en-US" sz="240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Calibri (body)"/>
                  </a:rPr>
                  <a:t>Denotes version as CSS1, CSS2, CSS3  and CSS4, where the numbers are different for each version or level.</a:t>
                </a:r>
              </a:p>
            </p:txBody>
          </p:sp>
        </p:grp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155EDCA8-BCB8-497B-8DD3-38B6CEDC5667}"/>
                </a:ext>
              </a:extLst>
            </p:cNvPr>
            <p:cNvSpPr txBox="1">
              <a:spLocks/>
            </p:cNvSpPr>
            <p:nvPr/>
          </p:nvSpPr>
          <p:spPr>
            <a:xfrm>
              <a:off x="292176" y="4933400"/>
              <a:ext cx="11615568" cy="92881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vert="horz" lIns="432000" tIns="0" rIns="432000" bIns="9144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sz="2400" dirty="0">
                  <a:solidFill>
                    <a:schemeClr val="accent3">
                      <a:lumMod val="50000"/>
                    </a:schemeClr>
                  </a:solidFill>
                  <a:latin typeface="Calibri (body)"/>
                </a:rPr>
                <a:t>Is divided into multiple documents called ‘modules’ and each of these modules have new capabilities or extend the features present in CSS2</a:t>
              </a: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2C312400-3200-4FCB-8CFA-5DEA50F306F1}"/>
                </a:ext>
              </a:extLst>
            </p:cNvPr>
            <p:cNvSpPr txBox="1">
              <a:spLocks/>
            </p:cNvSpPr>
            <p:nvPr/>
          </p:nvSpPr>
          <p:spPr>
            <a:xfrm>
              <a:off x="292174" y="5854764"/>
              <a:ext cx="11615568" cy="92881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vert="horz" lIns="432000" tIns="0" rIns="432000" bIns="18288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200" kern="1200" spc="-15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lnSpc>
                  <a:spcPct val="100000"/>
                </a:lnSpc>
                <a:defRPr/>
              </a:pPr>
              <a:r>
                <a:rPr lang="en-US" sz="24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Calibri (body)"/>
                </a:rPr>
                <a:t>Started drafting of CSS3 when publication of the original CSS2 recommendation was released.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53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5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Syntax [1-2]</a:t>
            </a:r>
          </a:p>
        </p:txBody>
      </p:sp>
      <p:sp>
        <p:nvSpPr>
          <p:cNvPr id="17" name="Subtitle 6">
            <a:extLst>
              <a:ext uri="{FF2B5EF4-FFF2-40B4-BE49-F238E27FC236}">
                <a16:creationId xmlns:a16="http://schemas.microsoft.com/office/drawing/2014/main" id="{C64500B8-9CE3-4837-A677-D84E3E042361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348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C5FFC21-A44A-40BD-93BB-A9603FBC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54" y="2581225"/>
            <a:ext cx="10842163" cy="22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6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57736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A CSS rule consists of a selector and a declaration block.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The selector points to the HTML element you want to style.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The declaration block contains one or more declarations separated by semicolons.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Each declaration includes a CSS property name and a value, separated by a colon.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Multiple CSS declarations are separated with semicolons, and declaration blocks are surrounded by curly braces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9D85D75-4566-4F20-B996-43E74F6AD7B4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37211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Syntax [2-2]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7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7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15" name="Subtitle 6">
            <a:extLst>
              <a:ext uri="{FF2B5EF4-FFF2-40B4-BE49-F238E27FC236}">
                <a16:creationId xmlns:a16="http://schemas.microsoft.com/office/drawing/2014/main" id="{783A5D3D-53B2-4EB2-875A-4019A91AE39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</a:rPr>
              <a:t>CSS has several different units for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expressing a length.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Many CSS properties take "length" values, such as width, margin, padding, font-size, etc.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Length is a number followed by a length unit, such as 10px, 2em,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AB74C7-AA6F-4E41-B9DE-36AEA2B0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64943A7C-4C6E-4F49-9F9B-8029F1ED7098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2749E4D4-D8AE-4EB9-B09D-9B0AD84BA433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6A0253AF-9D57-4997-B72C-4A956455E4DD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1641023-CA2D-421A-A322-D7AB33A97D88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FFC27AB1-2ACF-4BDE-9F67-BB6499C629CD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F9E72904-633D-4F6B-9339-81573C6B5BDF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4013F647-29DD-44A7-B3F4-483C1C8B4AFC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7FA0C5B7-4A7E-4ABB-B6A6-59CDE2326A81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359C08DB-77BB-4DB6-8985-46987E4831D3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7148819C-695E-4E4A-A562-1C49ADBBAF2C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B9361131-80AA-4314-8AC0-E91DAD56398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8" name="Freeform: Shape 27" title="triangles">
              <a:extLst>
                <a:ext uri="{FF2B5EF4-FFF2-40B4-BE49-F238E27FC236}">
                  <a16:creationId xmlns:a16="http://schemas.microsoft.com/office/drawing/2014/main" id="{4C5102F7-52AC-4645-9F88-A6171E7CB81F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9" name="Freeform: Shape 28" title="triangles">
              <a:extLst>
                <a:ext uri="{FF2B5EF4-FFF2-40B4-BE49-F238E27FC236}">
                  <a16:creationId xmlns:a16="http://schemas.microsoft.com/office/drawing/2014/main" id="{DFD0F8B7-4EC5-4251-A0CF-5862E4C54C68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30" name="Freeform: Shape 29" title="triangles">
              <a:extLst>
                <a:ext uri="{FF2B5EF4-FFF2-40B4-BE49-F238E27FC236}">
                  <a16:creationId xmlns:a16="http://schemas.microsoft.com/office/drawing/2014/main" id="{5AC28F52-DDD5-426B-81A5-16F7E01BA345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31" name="Subtitle 6">
            <a:extLst>
              <a:ext uri="{FF2B5EF4-FFF2-40B4-BE49-F238E27FC236}">
                <a16:creationId xmlns:a16="http://schemas.microsoft.com/office/drawing/2014/main" id="{3F6B4D6E-7A40-4860-8090-0F27EEF62FF5}"/>
              </a:ext>
            </a:extLst>
          </p:cNvPr>
          <p:cNvSpPr txBox="1">
            <a:spLocks/>
          </p:cNvSpPr>
          <p:nvPr/>
        </p:nvSpPr>
        <p:spPr>
          <a:xfrm>
            <a:off x="6107569" y="1283916"/>
            <a:ext cx="58055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274320" tIns="274320" rIns="27432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h1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 font-size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60px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rgbClr val="A52A2A"/>
                </a:solidFill>
                <a:latin typeface="Consolas" panose="020B0609020204030204" pitchFamily="49" charset="0"/>
              </a:rPr>
              <a:t>p 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 font-size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25px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  line-height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800" dirty="0">
                <a:solidFill>
                  <a:srgbClr val="0000CD"/>
                </a:solidFill>
                <a:latin typeface="Consolas" panose="020B0609020204030204" pitchFamily="49" charset="0"/>
              </a:rPr>
              <a:t> 50px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50F4B8CF-D6C1-46C1-AB64-AF485DCE74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530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Measurement Units [1-2]</a:t>
            </a:r>
          </a:p>
        </p:txBody>
      </p:sp>
    </p:spTree>
    <p:extLst>
      <p:ext uri="{BB962C8B-B14F-4D97-AF65-F5344CB8AC3E}">
        <p14:creationId xmlns:p14="http://schemas.microsoft.com/office/powerpoint/2010/main" val="245560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8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84EC3A48-3FB6-4AB3-8514-3EFEADD6881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en-US" sz="2800" b="1" u="sng" dirty="0">
                <a:solidFill>
                  <a:srgbClr val="1F7F3D"/>
                </a:solidFill>
                <a:latin typeface="Verdana" panose="020B0604030504040204" pitchFamily="34" charset="0"/>
              </a:rPr>
              <a:t>ABSOLUTE LENGTH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units are fixed and a length expressed in any of these will appear as exactly that size.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7450A72-4AC2-4593-8426-549C5012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326139"/>
              </p:ext>
            </p:extLst>
          </p:nvPr>
        </p:nvGraphicFramePr>
        <p:xfrm>
          <a:off x="522509" y="2400298"/>
          <a:ext cx="11198952" cy="3627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691">
                  <a:extLst>
                    <a:ext uri="{9D8B030D-6E8A-4147-A177-3AD203B41FA5}">
                      <a16:colId xmlns:a16="http://schemas.microsoft.com/office/drawing/2014/main" val="267845631"/>
                    </a:ext>
                  </a:extLst>
                </a:gridCol>
                <a:gridCol w="8978261">
                  <a:extLst>
                    <a:ext uri="{9D8B030D-6E8A-4147-A177-3AD203B41FA5}">
                      <a16:colId xmlns:a16="http://schemas.microsoft.com/office/drawing/2014/main" val="3621487744"/>
                    </a:ext>
                  </a:extLst>
                </a:gridCol>
              </a:tblGrid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76253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</a:rPr>
                        <a:t>Centimeters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6048228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Millimeters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1030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inches (1 in = 96px =2.54cm)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4585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pixels (1px = 1/96th of 1in)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4451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points (1pt = 1/72 of 1in)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05910"/>
                  </a:ext>
                </a:extLst>
              </a:tr>
              <a:tr h="5096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picas (1pc = 12 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0418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C67057-CC49-44D5-B05B-8191D8AD6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8F616B72-2136-4566-8DC3-32AD9662339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619E77DF-392E-4852-B3AA-AB9FC1249898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BD912E25-1926-453B-9103-236EAD3C898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6C7552DF-9A44-47AB-B715-B9F526B9170F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BBF8FDC3-8EB4-4CDC-B290-D7C67C50CFA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F9B4B2B8-1E83-4654-89A9-037231D04097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9E27D68-CE5A-4D6A-831B-048CE3816163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32A445F-9B13-4E9D-AA3F-3532FC91D77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080A0F66-EB12-4D5A-9ADB-E048FF5E8F0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5B27F7AF-0028-429D-B97F-8DE750110C2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3950ED11-4126-443F-B089-2668348E6EA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87289382-231C-4AF7-AB0A-9CD9ED6DE0FD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D5EC5CB1-A658-42C9-8FA4-8349D76ADEC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9690641-2B21-40C9-B083-A7D105A03340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7FDF988-22C5-47E7-95FD-8AA3928886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530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Measurement Units [1-2]</a:t>
            </a:r>
          </a:p>
        </p:txBody>
      </p:sp>
    </p:spTree>
    <p:extLst>
      <p:ext uri="{BB962C8B-B14F-4D97-AF65-F5344CB8AC3E}">
        <p14:creationId xmlns:p14="http://schemas.microsoft.com/office/powerpoint/2010/main" val="353638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2">
            <a:extLst>
              <a:ext uri="{FF2B5EF4-FFF2-40B4-BE49-F238E27FC236}">
                <a16:creationId xmlns:a16="http://schemas.microsoft.com/office/drawing/2014/main" id="{7EBBFBD5-0A25-42D5-8910-593F73C9DD6B}"/>
              </a:ext>
            </a:extLst>
          </p:cNvPr>
          <p:cNvSpPr txBox="1">
            <a:spLocks/>
          </p:cNvSpPr>
          <p:nvPr/>
        </p:nvSpPr>
        <p:spPr>
          <a:xfrm>
            <a:off x="11635424" y="6324700"/>
            <a:ext cx="294034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235393F-43BC-4DA1-95C5-42FF02D00EA6}" type="slidenum">
              <a:rPr lang="en-US" sz="1600" b="1" smtClean="0">
                <a:solidFill>
                  <a:srgbClr val="196932"/>
                </a:solidFill>
                <a:latin typeface="Calibri" panose="020F0502020204030204"/>
              </a:rPr>
              <a:pPr/>
              <a:t>9</a:t>
            </a:fld>
            <a:endParaRPr lang="en-US" sz="1600" b="1" dirty="0">
              <a:solidFill>
                <a:srgbClr val="196932"/>
              </a:solidFill>
              <a:latin typeface="Calibri" panose="020F0502020204030204"/>
            </a:endParaRPr>
          </a:p>
        </p:txBody>
      </p:sp>
      <p:sp>
        <p:nvSpPr>
          <p:cNvPr id="12" name="Freeform: Shape 11" title="triangles">
            <a:extLst>
              <a:ext uri="{FF2B5EF4-FFF2-40B4-BE49-F238E27FC236}">
                <a16:creationId xmlns:a16="http://schemas.microsoft.com/office/drawing/2014/main" id="{4018AB2F-7C46-4A33-9FF6-BF57726BD3ED}"/>
              </a:ext>
            </a:extLst>
          </p:cNvPr>
          <p:cNvSpPr/>
          <p:nvPr/>
        </p:nvSpPr>
        <p:spPr>
          <a:xfrm rot="18263543">
            <a:off x="11445590" y="6332731"/>
            <a:ext cx="687854" cy="60326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0 w 692798"/>
              <a:gd name="connsiteY2" fmla="*/ 0 h 510610"/>
              <a:gd name="connsiteX3" fmla="*/ 692798 w 692798"/>
              <a:gd name="connsiteY3" fmla="*/ 224339 h 510610"/>
              <a:gd name="connsiteX0" fmla="*/ 487806 w 487806"/>
              <a:gd name="connsiteY0" fmla="*/ 171848 h 510610"/>
              <a:gd name="connsiteX1" fmla="*/ 308036 w 487806"/>
              <a:gd name="connsiteY1" fmla="*/ 510610 h 510610"/>
              <a:gd name="connsiteX2" fmla="*/ 0 w 487806"/>
              <a:gd name="connsiteY2" fmla="*/ 0 h 510610"/>
              <a:gd name="connsiteX3" fmla="*/ 487806 w 487806"/>
              <a:gd name="connsiteY3" fmla="*/ 171848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806" h="510610">
                <a:moveTo>
                  <a:pt x="487806" y="171848"/>
                </a:moveTo>
                <a:lnTo>
                  <a:pt x="308036" y="510610"/>
                </a:lnTo>
                <a:lnTo>
                  <a:pt x="0" y="0"/>
                </a:lnTo>
                <a:lnTo>
                  <a:pt x="487806" y="171848"/>
                </a:lnTo>
                <a:close/>
              </a:path>
            </a:pathLst>
          </a:custGeom>
          <a:noFill/>
          <a:ln w="28575">
            <a:solidFill>
              <a:srgbClr val="1969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ooter Placeholder 41">
            <a:extLst>
              <a:ext uri="{FF2B5EF4-FFF2-40B4-BE49-F238E27FC236}">
                <a16:creationId xmlns:a16="http://schemas.microsoft.com/office/drawing/2014/main" id="{17721F35-9EBB-439D-A65C-06B831883245}"/>
              </a:ext>
            </a:extLst>
          </p:cNvPr>
          <p:cNvSpPr txBox="1">
            <a:spLocks/>
          </p:cNvSpPr>
          <p:nvPr/>
        </p:nvSpPr>
        <p:spPr>
          <a:xfrm>
            <a:off x="7313567" y="63669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1F7F3D"/>
                </a:solidFill>
                <a:latin typeface="Calibri" panose="020F0502020204030204"/>
              </a:rPr>
              <a:t>Prepared by: Sir Muhammad Hamza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AAC49-7D58-4E39-8C82-46DBFB800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547" b="44098"/>
          <a:stretch/>
        </p:blipFill>
        <p:spPr>
          <a:xfrm>
            <a:off x="290407" y="6324700"/>
            <a:ext cx="1686581" cy="309661"/>
          </a:xfrm>
          <a:prstGeom prst="rect">
            <a:avLst/>
          </a:prstGeom>
        </p:spPr>
      </p:pic>
      <p:sp>
        <p:nvSpPr>
          <p:cNvPr id="6" name="Subtitle 6">
            <a:extLst>
              <a:ext uri="{FF2B5EF4-FFF2-40B4-BE49-F238E27FC236}">
                <a16:creationId xmlns:a16="http://schemas.microsoft.com/office/drawing/2014/main" id="{84EC3A48-3FB6-4AB3-8514-3EFEADD6881F}"/>
              </a:ext>
            </a:extLst>
          </p:cNvPr>
          <p:cNvSpPr txBox="1">
            <a:spLocks/>
          </p:cNvSpPr>
          <p:nvPr/>
        </p:nvSpPr>
        <p:spPr>
          <a:xfrm>
            <a:off x="290407" y="1289958"/>
            <a:ext cx="11606393" cy="4846320"/>
          </a:xfrm>
          <a:prstGeom prst="rect">
            <a:avLst/>
          </a:prstGeom>
          <a:noFill/>
          <a:ln w="57150">
            <a:solidFill>
              <a:schemeClr val="accent3">
                <a:lumMod val="50000"/>
              </a:schemeClr>
            </a:solidFill>
          </a:ln>
        </p:spPr>
        <p:txBody>
          <a:bodyPr vert="horz" lIns="432000" tIns="14400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2800" b="1" u="sng" dirty="0">
                <a:solidFill>
                  <a:srgbClr val="1F7F3D"/>
                </a:solidFill>
                <a:latin typeface="Verdana" panose="020B0604030504040204" pitchFamily="34" charset="0"/>
              </a:rPr>
              <a:t>RELATIVE LENGTH</a:t>
            </a:r>
            <a:r>
              <a:rPr lang="en-US" altLang="en-US" sz="2800" b="1" dirty="0">
                <a:solidFill>
                  <a:srgbClr val="1F7F3D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units specify a length relative to another length property. Relative length units scales better between different rendering mediums.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7450A72-4AC2-4593-8426-549C5012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569090"/>
              </p:ext>
            </p:extLst>
          </p:nvPr>
        </p:nvGraphicFramePr>
        <p:xfrm>
          <a:off x="522509" y="2832100"/>
          <a:ext cx="11198952" cy="3103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0691">
                  <a:extLst>
                    <a:ext uri="{9D8B030D-6E8A-4147-A177-3AD203B41FA5}">
                      <a16:colId xmlns:a16="http://schemas.microsoft.com/office/drawing/2014/main" val="267845631"/>
                    </a:ext>
                  </a:extLst>
                </a:gridCol>
                <a:gridCol w="8978261">
                  <a:extLst>
                    <a:ext uri="{9D8B030D-6E8A-4147-A177-3AD203B41FA5}">
                      <a16:colId xmlns:a16="http://schemas.microsoft.com/office/drawing/2014/main" val="3621487744"/>
                    </a:ext>
                  </a:extLst>
                </a:gridCol>
              </a:tblGrid>
              <a:tr h="554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76253"/>
                  </a:ext>
                </a:extLst>
              </a:tr>
              <a:tr h="85220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to the font-size of the element (2em means 2 times the size of the current font)</a:t>
                      </a:r>
                      <a:endParaRPr lang="en-US" sz="32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06048228"/>
                  </a:ext>
                </a:extLst>
              </a:tr>
              <a:tr h="554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to 1% of the width of the viewport*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511030"/>
                  </a:ext>
                </a:extLst>
              </a:tr>
              <a:tr h="554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vh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to 1% of the height of the viewport*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144585"/>
                  </a:ext>
                </a:extLst>
              </a:tr>
              <a:tr h="554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to the parent element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445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9C67057-CC49-44D5-B05B-8191D8AD6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06979" y="197023"/>
            <a:ext cx="886345" cy="750034"/>
            <a:chOff x="9862160" y="831132"/>
            <a:chExt cx="1850209" cy="1915995"/>
          </a:xfrm>
          <a:noFill/>
        </p:grpSpPr>
        <p:sp>
          <p:nvSpPr>
            <p:cNvPr id="11" name="Freeform: Shape 10" title="triangles">
              <a:extLst>
                <a:ext uri="{FF2B5EF4-FFF2-40B4-BE49-F238E27FC236}">
                  <a16:creationId xmlns:a16="http://schemas.microsoft.com/office/drawing/2014/main" id="{8F616B72-2136-4566-8DC3-32AD96623396}"/>
                </a:ext>
              </a:extLst>
            </p:cNvPr>
            <p:cNvSpPr/>
            <p:nvPr/>
          </p:nvSpPr>
          <p:spPr>
            <a:xfrm rot="19260823">
              <a:off x="9984083" y="1150976"/>
              <a:ext cx="467362" cy="344458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5" name="Freeform: Shape 14" title="triangles">
              <a:extLst>
                <a:ext uri="{FF2B5EF4-FFF2-40B4-BE49-F238E27FC236}">
                  <a16:creationId xmlns:a16="http://schemas.microsoft.com/office/drawing/2014/main" id="{619E77DF-392E-4852-B3AA-AB9FC1249898}"/>
                </a:ext>
              </a:extLst>
            </p:cNvPr>
            <p:cNvSpPr/>
            <p:nvPr/>
          </p:nvSpPr>
          <p:spPr>
            <a:xfrm rot="20377627">
              <a:off x="10445799" y="1461330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6" name="Freeform: Shape 15" title="triangles">
              <a:extLst>
                <a:ext uri="{FF2B5EF4-FFF2-40B4-BE49-F238E27FC236}">
                  <a16:creationId xmlns:a16="http://schemas.microsoft.com/office/drawing/2014/main" id="{BD912E25-1926-453B-9103-236EAD3C8981}"/>
                </a:ext>
              </a:extLst>
            </p:cNvPr>
            <p:cNvSpPr/>
            <p:nvPr/>
          </p:nvSpPr>
          <p:spPr>
            <a:xfrm rot="19260823">
              <a:off x="10485025" y="1232684"/>
              <a:ext cx="250689" cy="18476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7" name="Freeform: Shape 16" title="triangles">
              <a:extLst>
                <a:ext uri="{FF2B5EF4-FFF2-40B4-BE49-F238E27FC236}">
                  <a16:creationId xmlns:a16="http://schemas.microsoft.com/office/drawing/2014/main" id="{6C7552DF-9A44-47AB-B715-B9F526B9170F}"/>
                </a:ext>
              </a:extLst>
            </p:cNvPr>
            <p:cNvSpPr/>
            <p:nvPr/>
          </p:nvSpPr>
          <p:spPr>
            <a:xfrm rot="19810388">
              <a:off x="10832584" y="139371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8" name="Freeform: Shape 17" title="triangles">
              <a:extLst>
                <a:ext uri="{FF2B5EF4-FFF2-40B4-BE49-F238E27FC236}">
                  <a16:creationId xmlns:a16="http://schemas.microsoft.com/office/drawing/2014/main" id="{BBF8FDC3-8EB4-4CDC-B290-D7C67C50CFAB}"/>
                </a:ext>
              </a:extLst>
            </p:cNvPr>
            <p:cNvSpPr/>
            <p:nvPr/>
          </p:nvSpPr>
          <p:spPr>
            <a:xfrm rot="18277851">
              <a:off x="10920185" y="9941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19" name="Freeform: Shape 18" title="triangles">
              <a:extLst>
                <a:ext uri="{FF2B5EF4-FFF2-40B4-BE49-F238E27FC236}">
                  <a16:creationId xmlns:a16="http://schemas.microsoft.com/office/drawing/2014/main" id="{F9B4B2B8-1E83-4654-89A9-037231D04097}"/>
                </a:ext>
              </a:extLst>
            </p:cNvPr>
            <p:cNvSpPr/>
            <p:nvPr/>
          </p:nvSpPr>
          <p:spPr>
            <a:xfrm rot="20761418">
              <a:off x="11313110" y="1642801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0" name="Freeform: Shape 19" title="triangles">
              <a:extLst>
                <a:ext uri="{FF2B5EF4-FFF2-40B4-BE49-F238E27FC236}">
                  <a16:creationId xmlns:a16="http://schemas.microsoft.com/office/drawing/2014/main" id="{29E27D68-CE5A-4D6A-831B-048CE3816163}"/>
                </a:ext>
              </a:extLst>
            </p:cNvPr>
            <p:cNvSpPr/>
            <p:nvPr/>
          </p:nvSpPr>
          <p:spPr>
            <a:xfrm rot="17315293">
              <a:off x="11523906" y="859664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1" name="Freeform: Shape 20" title="triangles">
              <a:extLst>
                <a:ext uri="{FF2B5EF4-FFF2-40B4-BE49-F238E27FC236}">
                  <a16:creationId xmlns:a16="http://schemas.microsoft.com/office/drawing/2014/main" id="{B32A445F-9B13-4E9D-AA3F-3532FC91D77B}"/>
                </a:ext>
              </a:extLst>
            </p:cNvPr>
            <p:cNvSpPr/>
            <p:nvPr/>
          </p:nvSpPr>
          <p:spPr>
            <a:xfrm rot="20082236">
              <a:off x="11215766" y="1243239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2" name="Freeform: Shape 21" title="triangles">
              <a:extLst>
                <a:ext uri="{FF2B5EF4-FFF2-40B4-BE49-F238E27FC236}">
                  <a16:creationId xmlns:a16="http://schemas.microsoft.com/office/drawing/2014/main" id="{080A0F66-EB12-4D5A-9ADB-E048FF5E8F01}"/>
                </a:ext>
              </a:extLst>
            </p:cNvPr>
            <p:cNvSpPr/>
            <p:nvPr/>
          </p:nvSpPr>
          <p:spPr>
            <a:xfrm rot="19879732">
              <a:off x="11436537" y="1436545"/>
              <a:ext cx="216995" cy="159931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3" name="Freeform: Shape 22" title="triangles">
              <a:extLst>
                <a:ext uri="{FF2B5EF4-FFF2-40B4-BE49-F238E27FC236}">
                  <a16:creationId xmlns:a16="http://schemas.microsoft.com/office/drawing/2014/main" id="{5B27F7AF-0028-429D-B97F-8DE750110C21}"/>
                </a:ext>
              </a:extLst>
            </p:cNvPr>
            <p:cNvSpPr/>
            <p:nvPr/>
          </p:nvSpPr>
          <p:spPr>
            <a:xfrm rot="328041">
              <a:off x="9862160" y="1513660"/>
              <a:ext cx="579699" cy="606799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  <a:gd name="connsiteX0" fmla="*/ 487806 w 487806"/>
                <a:gd name="connsiteY0" fmla="*/ 171848 h 510610"/>
                <a:gd name="connsiteX1" fmla="*/ 308036 w 487806"/>
                <a:gd name="connsiteY1" fmla="*/ 510610 h 510610"/>
                <a:gd name="connsiteX2" fmla="*/ 0 w 487806"/>
                <a:gd name="connsiteY2" fmla="*/ 0 h 510610"/>
                <a:gd name="connsiteX3" fmla="*/ 487806 w 487806"/>
                <a:gd name="connsiteY3" fmla="*/ 171848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806" h="510610">
                  <a:moveTo>
                    <a:pt x="487806" y="171848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487806" y="171848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4" name="Freeform: Shape 23" title="triangles">
              <a:extLst>
                <a:ext uri="{FF2B5EF4-FFF2-40B4-BE49-F238E27FC236}">
                  <a16:creationId xmlns:a16="http://schemas.microsoft.com/office/drawing/2014/main" id="{3950ED11-4126-443F-B089-2668348E6EA7}"/>
                </a:ext>
              </a:extLst>
            </p:cNvPr>
            <p:cNvSpPr/>
            <p:nvPr/>
          </p:nvSpPr>
          <p:spPr>
            <a:xfrm>
              <a:off x="10639428" y="1814668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5" name="Freeform: Shape 24" title="triangles">
              <a:extLst>
                <a:ext uri="{FF2B5EF4-FFF2-40B4-BE49-F238E27FC236}">
                  <a16:creationId xmlns:a16="http://schemas.microsoft.com/office/drawing/2014/main" id="{87289382-231C-4AF7-AB0A-9CD9ED6DE0FD}"/>
                </a:ext>
              </a:extLst>
            </p:cNvPr>
            <p:cNvSpPr/>
            <p:nvPr/>
          </p:nvSpPr>
          <p:spPr>
            <a:xfrm rot="20761418">
              <a:off x="11280262" y="2096947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6" name="Freeform: Shape 25" title="triangles">
              <a:extLst>
                <a:ext uri="{FF2B5EF4-FFF2-40B4-BE49-F238E27FC236}">
                  <a16:creationId xmlns:a16="http://schemas.microsoft.com/office/drawing/2014/main" id="{D5EC5CB1-A658-42C9-8FA4-8349D76ADEC3}"/>
                </a:ext>
              </a:extLst>
            </p:cNvPr>
            <p:cNvSpPr/>
            <p:nvPr/>
          </p:nvSpPr>
          <p:spPr>
            <a:xfrm rot="1160487">
              <a:off x="10059320" y="2226127"/>
              <a:ext cx="316887" cy="233554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0 w 692798"/>
                <a:gd name="connsiteY2" fmla="*/ 0 h 510610"/>
                <a:gd name="connsiteX3" fmla="*/ 692798 w 692798"/>
                <a:gd name="connsiteY3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  <p:sp>
          <p:nvSpPr>
            <p:cNvPr id="27" name="Freeform: Shape 26" title="triangles">
              <a:extLst>
                <a:ext uri="{FF2B5EF4-FFF2-40B4-BE49-F238E27FC236}">
                  <a16:creationId xmlns:a16="http://schemas.microsoft.com/office/drawing/2014/main" id="{09690641-2B21-40C9-B083-A7D105A03340}"/>
                </a:ext>
              </a:extLst>
            </p:cNvPr>
            <p:cNvSpPr/>
            <p:nvPr/>
          </p:nvSpPr>
          <p:spPr>
            <a:xfrm rot="803026">
              <a:off x="11353765" y="2627540"/>
              <a:ext cx="162256" cy="119587"/>
            </a:xfrm>
            <a:custGeom>
              <a:avLst/>
              <a:gdLst>
                <a:gd name="connsiteX0" fmla="*/ 692798 w 692798"/>
                <a:gd name="connsiteY0" fmla="*/ 224339 h 510610"/>
                <a:gd name="connsiteX1" fmla="*/ 308036 w 692798"/>
                <a:gd name="connsiteY1" fmla="*/ 510610 h 510610"/>
                <a:gd name="connsiteX2" fmla="*/ 64876 w 692798"/>
                <a:gd name="connsiteY2" fmla="*/ 168539 h 510610"/>
                <a:gd name="connsiteX3" fmla="*/ 0 w 692798"/>
                <a:gd name="connsiteY3" fmla="*/ 0 h 510610"/>
                <a:gd name="connsiteX4" fmla="*/ 692798 w 692798"/>
                <a:gd name="connsiteY4" fmla="*/ 224339 h 510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798" h="510610">
                  <a:moveTo>
                    <a:pt x="692798" y="224339"/>
                  </a:moveTo>
                  <a:lnTo>
                    <a:pt x="308036" y="510610"/>
                  </a:lnTo>
                  <a:lnTo>
                    <a:pt x="64876" y="168539"/>
                  </a:lnTo>
                  <a:lnTo>
                    <a:pt x="0" y="0"/>
                  </a:lnTo>
                  <a:lnTo>
                    <a:pt x="692798" y="224339"/>
                  </a:lnTo>
                  <a:close/>
                </a:path>
              </a:pathLst>
            </a:custGeom>
            <a:grpFill/>
            <a:ln>
              <a:solidFill>
                <a:srgbClr val="1969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196932"/>
                </a:solidFill>
              </a:endParaRP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97FDF988-22C5-47E7-95FD-8AA3928886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953000" cy="863601"/>
          </a:xfrm>
          <a:prstGeom prst="rect">
            <a:avLst/>
          </a:prstGeom>
          <a:solidFill>
            <a:schemeClr val="accent3">
              <a:lumMod val="50000"/>
              <a:alpha val="80000"/>
            </a:schemeClr>
          </a:solidFill>
        </p:spPr>
        <p:txBody>
          <a:bodyPr vert="horz" lIns="91440" tIns="0" rIns="91440" bIns="144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3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CSS Measurement Units [2-2]</a:t>
            </a:r>
          </a:p>
        </p:txBody>
      </p:sp>
    </p:spTree>
    <p:extLst>
      <p:ext uri="{BB962C8B-B14F-4D97-AF65-F5344CB8AC3E}">
        <p14:creationId xmlns:p14="http://schemas.microsoft.com/office/powerpoint/2010/main" val="15867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at Pitch Decks - Environment">
      <a:dk1>
        <a:sysClr val="windowText" lastClr="000000"/>
      </a:dk1>
      <a:lt1>
        <a:sysClr val="window" lastClr="FFFFFF"/>
      </a:lt1>
      <a:dk2>
        <a:srgbClr val="375C1E"/>
      </a:dk2>
      <a:lt2>
        <a:srgbClr val="E2DFCC"/>
      </a:lt2>
      <a:accent1>
        <a:srgbClr val="9ACB39"/>
      </a:accent1>
      <a:accent2>
        <a:srgbClr val="64C24A"/>
      </a:accent2>
      <a:accent3>
        <a:srgbClr val="297D53"/>
      </a:accent3>
      <a:accent4>
        <a:srgbClr val="FECF3F"/>
      </a:accent4>
      <a:accent5>
        <a:srgbClr val="F99D40"/>
      </a:accent5>
      <a:accent6>
        <a:srgbClr val="715C21"/>
      </a:accent6>
      <a:hlink>
        <a:srgbClr val="63A537"/>
      </a:hlink>
      <a:folHlink>
        <a:srgbClr val="63A537"/>
      </a:folHlink>
    </a:clrScheme>
    <a:fontScheme name="Custom 143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5_Green pitch deck_AAS_v4" id="{7774237F-020F-43A5-B912-064E6C199417}" vid="{D87B7C14-9379-4774-A3D4-9FA5066AD9E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1618</Words>
  <Application>Microsoft Office PowerPoint</Application>
  <PresentationFormat>Widescreen</PresentationFormat>
  <Paragraphs>372</Paragraphs>
  <Slides>34</Slides>
  <Notes>33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Calibri (body)</vt:lpstr>
      <vt:lpstr>Calibri Light</vt:lpstr>
      <vt:lpstr>Consolas</vt:lpstr>
      <vt:lpstr>Rockwell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Inside Microsoft Office</dc:title>
  <dc:creator>Muahmmad Hamza</dc:creator>
  <cp:lastModifiedBy>Muahmmad Hamza</cp:lastModifiedBy>
  <cp:revision>1235</cp:revision>
  <dcterms:created xsi:type="dcterms:W3CDTF">2022-06-21T11:08:17Z</dcterms:created>
  <dcterms:modified xsi:type="dcterms:W3CDTF">2022-11-19T12:24:47Z</dcterms:modified>
</cp:coreProperties>
</file>