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60" r:id="rId5"/>
    <p:sldId id="257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Integrated Library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Presentation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Types of account that work on the program.</a:t>
            </a:r>
          </a:p>
          <a:p>
            <a:r>
              <a:rPr lang="en-US" sz="1800" dirty="0"/>
              <a:t>Permissions of librarian and Admin on the program.</a:t>
            </a:r>
          </a:p>
          <a:p>
            <a:r>
              <a:rPr lang="en-US" sz="1800" dirty="0"/>
              <a:t>RDBMS Information.</a:t>
            </a:r>
          </a:p>
          <a:p>
            <a:r>
              <a:rPr lang="en-US" sz="1800" dirty="0"/>
              <a:t>How to issue book from library to student.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8F97-D2EC-5F1B-982B-F86CAC4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account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055D-6307-2074-7DEA-4AF23C6CD2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Account</a:t>
            </a:r>
            <a:r>
              <a:rPr lang="en-US" sz="3600" dirty="0"/>
              <a:t> 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Admin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Librarian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0E523-5ECB-A8D0-92D0-9FED7F11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438400"/>
            <a:ext cx="4895056" cy="32254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Direct Account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69DD-1EDE-D678-EFD7-951EF20D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 of librarian and Admin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BFCA85-977D-B797-1B52-FA298A1258ED}"/>
              </a:ext>
            </a:extLst>
          </p:cNvPr>
          <p:cNvSpPr txBox="1">
            <a:spLocks/>
          </p:cNvSpPr>
          <p:nvPr/>
        </p:nvSpPr>
        <p:spPr>
          <a:xfrm>
            <a:off x="1484312" y="2251881"/>
            <a:ext cx="4895055" cy="3539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758DB4-D503-347F-1494-00DDD76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Arial"/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en-US" sz="4400" dirty="0"/>
              <a:t> 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librarian , student and book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new librarian , student and book.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librarian , student and book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Issue book to student.</a:t>
            </a:r>
          </a:p>
        </p:txBody>
      </p:sp>
    </p:spTree>
    <p:extLst>
      <p:ext uri="{BB962C8B-B14F-4D97-AF65-F5344CB8AC3E}">
        <p14:creationId xmlns:p14="http://schemas.microsoft.com/office/powerpoint/2010/main" val="922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69DD-1EDE-D678-EFD7-951EF20D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 of librarian and Admin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BFCA85-977D-B797-1B52-FA298A1258ED}"/>
              </a:ext>
            </a:extLst>
          </p:cNvPr>
          <p:cNvSpPr txBox="1">
            <a:spLocks/>
          </p:cNvSpPr>
          <p:nvPr/>
        </p:nvSpPr>
        <p:spPr>
          <a:xfrm>
            <a:off x="1484312" y="2251881"/>
            <a:ext cx="4895055" cy="3539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758DB4-D503-347F-1494-00DDD76C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 typeface="Arial"/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Librarian</a:t>
            </a:r>
            <a:r>
              <a:rPr lang="en-US" sz="4400" dirty="0"/>
              <a:t> 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book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new book.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book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Issue book to student.</a:t>
            </a:r>
          </a:p>
        </p:txBody>
      </p:sp>
    </p:spTree>
    <p:extLst>
      <p:ext uri="{BB962C8B-B14F-4D97-AF65-F5344CB8AC3E}">
        <p14:creationId xmlns:p14="http://schemas.microsoft.com/office/powerpoint/2010/main" val="4016992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71</TotalTime>
  <Words>102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Integrated Library System</vt:lpstr>
      <vt:lpstr>Presentation Topics </vt:lpstr>
      <vt:lpstr>Types of account </vt:lpstr>
      <vt:lpstr>Permissions of librarian and Admin</vt:lpstr>
      <vt:lpstr>Permissions of librarian and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Library System</dc:title>
  <dc:creator>BEBO</dc:creator>
  <cp:lastModifiedBy>BEBO</cp:lastModifiedBy>
  <cp:revision>1</cp:revision>
  <dcterms:created xsi:type="dcterms:W3CDTF">2023-09-20T06:39:46Z</dcterms:created>
  <dcterms:modified xsi:type="dcterms:W3CDTF">2023-09-20T07:50:59Z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