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5" r:id="rId6"/>
    <p:sldId id="296" r:id="rId7"/>
    <p:sldId id="297" r:id="rId8"/>
    <p:sldId id="298" r:id="rId9"/>
    <p:sldId id="2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19" autoAdjust="0"/>
  </p:normalViewPr>
  <p:slideViewPr>
    <p:cSldViewPr snapToGrid="0">
      <p:cViewPr varScale="1">
        <p:scale>
          <a:sx n="117" d="100"/>
          <a:sy n="117" d="100"/>
        </p:scale>
        <p:origin x="12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170093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Query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3552534"/>
            <a:ext cx="4775075" cy="119907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Usman Yaqoob(19PWCSE1754)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Kamran Jalil(19PWCSE1751)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Muhammad Umar(19PWCSE1758)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Query?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2F2AA-6198-5CEE-0027-8D9BE8F5FB8D}"/>
              </a:ext>
            </a:extLst>
          </p:cNvPr>
          <p:cNvSpPr txBox="1"/>
          <p:nvPr/>
        </p:nvSpPr>
        <p:spPr>
          <a:xfrm>
            <a:off x="1912485" y="2517713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A query is a request for information from a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689F-B5C0-1839-DA34-AD0AE958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What is Query Plan?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E4170-92C9-D561-B2A7-6A9141BE27DA}"/>
              </a:ext>
            </a:extLst>
          </p:cNvPr>
          <p:cNvSpPr txBox="1"/>
          <p:nvPr/>
        </p:nvSpPr>
        <p:spPr>
          <a:xfrm>
            <a:off x="1442357" y="2346262"/>
            <a:ext cx="7015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query plan (or query execution plan) is an ordered set of steps used to access data in a SQL relational database management system.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6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57E7-5FDB-FAA5-D2D8-616B9227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Query Optimization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86963-2087-15B5-0E1F-9EB437AB6332}"/>
              </a:ext>
            </a:extLst>
          </p:cNvPr>
          <p:cNvSpPr txBox="1"/>
          <p:nvPr/>
        </p:nvSpPr>
        <p:spPr>
          <a:xfrm>
            <a:off x="1066800" y="1954964"/>
            <a:ext cx="60946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single query can be executed through different algorithms or re-written in different forms and structures. 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Hence, the question of query optimization comes into the picture – Which of these forms or pathways is the most optimal?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query optimizer attempts to determine the most efficient way to execute a given query by considering the possible query plans.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1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DE24-5DCB-2E95-AEA3-42045841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Importance of Query Optimization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0ECD1-3FB6-43E0-0AD7-D054E986DAE3}"/>
              </a:ext>
            </a:extLst>
          </p:cNvPr>
          <p:cNvSpPr txBox="1"/>
          <p:nvPr/>
        </p:nvSpPr>
        <p:spPr>
          <a:xfrm>
            <a:off x="1224641" y="1936250"/>
            <a:ext cx="93562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goal of query optimization is to reduce the system resources required to fulfill a query, and ultimately provide the user with the correct result set faster. 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I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 provides the user with faster results, which makes the application seem faster to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I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 allows the system to service more queries in the same amount of time, because each request takes less time than unoptimized queries.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Query optimization ultimately reduces the amount of wear on the hardware (e.g. disk drives), and allows the server to run more efficiently (e.g. lower power consumption, less memory usage).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D2E5-A6C5-3E3D-7478-BFDBEDCE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Ways of Query Optimization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4E220-2770-FAE2-644B-E41CF737A198}"/>
              </a:ext>
            </a:extLst>
          </p:cNvPr>
          <p:cNvSpPr txBox="1"/>
          <p:nvPr/>
        </p:nvSpPr>
        <p:spPr>
          <a:xfrm>
            <a:off x="1357313" y="2014194"/>
            <a:ext cx="92317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There are broadly two ways a query can be optimized: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Analyze and transform equivalent relational expressions: Try to minimize the tuple and column counts of the intermediate and final query processes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Using different algorithms for each operation: These underlying algorithms determine how tuples are accessed from the data structures they are stored in, indexing, hashing, data retrieval and hence influence the number of disk and block accesses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94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{51A0D247-93FC-43E6-A2ED-20DE82EB35A8}tf56219246_win32</Template>
  <TotalTime>15</TotalTime>
  <Words>331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 Next LT Pro Light</vt:lpstr>
      <vt:lpstr>Garamond</vt:lpstr>
      <vt:lpstr>urw-din</vt:lpstr>
      <vt:lpstr>SavonVTI</vt:lpstr>
      <vt:lpstr>Query Optimization</vt:lpstr>
      <vt:lpstr>What is Query?</vt:lpstr>
      <vt:lpstr>  What is Query Plan?</vt:lpstr>
      <vt:lpstr>   Query Optimization</vt:lpstr>
      <vt:lpstr> Importance of Query Optimization</vt:lpstr>
      <vt:lpstr>  Ways of Query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Optimization</dc:title>
  <dc:creator>Usman Yaqoob</dc:creator>
  <cp:lastModifiedBy>Usman Yaqoob</cp:lastModifiedBy>
  <cp:revision>9</cp:revision>
  <dcterms:created xsi:type="dcterms:W3CDTF">2022-07-07T10:44:37Z</dcterms:created>
  <dcterms:modified xsi:type="dcterms:W3CDTF">2022-07-07T11:00:19Z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