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ulope Olugbenga" userId="2b6513319c3ec8db" providerId="LiveId" clId="{806F6229-176D-4E8C-AD5A-C36FF9E3C749}"/>
    <pc:docChg chg="addSld modSld">
      <pc:chgData name="Tolulope Olugbenga" userId="2b6513319c3ec8db" providerId="LiveId" clId="{806F6229-176D-4E8C-AD5A-C36FF9E3C749}" dt="2019-03-21T03:42:07.315" v="4"/>
      <pc:docMkLst>
        <pc:docMk/>
      </pc:docMkLst>
      <pc:sldChg chg="modSp">
        <pc:chgData name="Tolulope Olugbenga" userId="2b6513319c3ec8db" providerId="LiveId" clId="{806F6229-176D-4E8C-AD5A-C36FF9E3C749}" dt="2019-03-21T03:42:07.315" v="4"/>
        <pc:sldMkLst>
          <pc:docMk/>
          <pc:sldMk cId="2345096344" sldId="257"/>
        </pc:sldMkLst>
        <pc:spChg chg="mod">
          <ac:chgData name="Tolulope Olugbenga" userId="2b6513319c3ec8db" providerId="LiveId" clId="{806F6229-176D-4E8C-AD5A-C36FF9E3C749}" dt="2019-03-21T03:42:07.315" v="4"/>
          <ac:spMkLst>
            <pc:docMk/>
            <pc:sldMk cId="2345096344" sldId="257"/>
            <ac:spMk id="4" creationId="{EEFB9234-D9FD-42EE-9AE4-BBF9575F206D}"/>
          </ac:spMkLst>
        </pc:spChg>
      </pc:sldChg>
      <pc:sldChg chg="add">
        <pc:chgData name="Tolulope Olugbenga" userId="2b6513319c3ec8db" providerId="LiveId" clId="{806F6229-176D-4E8C-AD5A-C36FF9E3C749}" dt="2019-03-21T03:20:50.792" v="0"/>
        <pc:sldMkLst>
          <pc:docMk/>
          <pc:sldMk cId="2003978504" sldId="260"/>
        </pc:sldMkLst>
      </pc:sldChg>
      <pc:sldChg chg="addSp delSp modSp add">
        <pc:chgData name="Tolulope Olugbenga" userId="2b6513319c3ec8db" providerId="LiveId" clId="{806F6229-176D-4E8C-AD5A-C36FF9E3C749}" dt="2019-03-21T03:39:10.716" v="3"/>
        <pc:sldMkLst>
          <pc:docMk/>
          <pc:sldMk cId="1504121785" sldId="261"/>
        </pc:sldMkLst>
        <pc:spChg chg="add del">
          <ac:chgData name="Tolulope Olugbenga" userId="2b6513319c3ec8db" providerId="LiveId" clId="{806F6229-176D-4E8C-AD5A-C36FF9E3C749}" dt="2019-03-21T03:39:10.716" v="3"/>
          <ac:spMkLst>
            <pc:docMk/>
            <pc:sldMk cId="1504121785" sldId="261"/>
            <ac:spMk id="2" creationId="{C7CD2E1D-4DB2-4699-AEB5-243A04BF38D5}"/>
          </ac:spMkLst>
        </pc:spChg>
        <pc:spChg chg="add del">
          <ac:chgData name="Tolulope Olugbenga" userId="2b6513319c3ec8db" providerId="LiveId" clId="{806F6229-176D-4E8C-AD5A-C36FF9E3C749}" dt="2019-03-21T03:39:10.716" v="3"/>
          <ac:spMkLst>
            <pc:docMk/>
            <pc:sldMk cId="1504121785" sldId="261"/>
            <ac:spMk id="3" creationId="{307F2A3C-21B3-4AE4-82CF-4ECD0232C348}"/>
          </ac:spMkLst>
        </pc:spChg>
        <pc:spChg chg="add del mod">
          <ac:chgData name="Tolulope Olugbenga" userId="2b6513319c3ec8db" providerId="LiveId" clId="{806F6229-176D-4E8C-AD5A-C36FF9E3C749}" dt="2019-03-21T03:39:10.716" v="3"/>
          <ac:spMkLst>
            <pc:docMk/>
            <pc:sldMk cId="1504121785" sldId="261"/>
            <ac:spMk id="4" creationId="{49F99EAE-9C2B-476C-9809-82A0E48FDA50}"/>
          </ac:spMkLst>
        </pc:spChg>
        <pc:spChg chg="add del mod">
          <ac:chgData name="Tolulope Olugbenga" userId="2b6513319c3ec8db" providerId="LiveId" clId="{806F6229-176D-4E8C-AD5A-C36FF9E3C749}" dt="2019-03-21T03:39:10.716" v="3"/>
          <ac:spMkLst>
            <pc:docMk/>
            <pc:sldMk cId="1504121785" sldId="261"/>
            <ac:spMk id="5" creationId="{0AAA623F-8596-4421-92C4-72A8DB9A60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9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67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07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1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0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18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9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6EE6-66EC-4D9B-92AF-E154D58338CF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3B0177-BEA0-4F7D-B4AC-AE6E9570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6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4AD7-0311-42EE-BB39-EC9D518C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of Power Demand Using Deep Learning Approaches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1BEEC-1E02-4788-990A-2DAB0869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3635" y="4891669"/>
            <a:ext cx="5951950" cy="860400"/>
          </a:xfrm>
        </p:spPr>
        <p:txBody>
          <a:bodyPr>
            <a:normAutofit/>
          </a:bodyPr>
          <a:lstStyle/>
          <a:p>
            <a:r>
              <a:rPr lang="en-US" sz="2800" dirty="0"/>
              <a:t>Tolulope Olugbenga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E2E57-35EA-496E-8F0C-BE49C5C19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3" t="564" r="7179" b="48035"/>
          <a:stretch/>
        </p:blipFill>
        <p:spPr>
          <a:xfrm>
            <a:off x="2589212" y="4081135"/>
            <a:ext cx="2500126" cy="24814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24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5F51-B966-4E92-A6DA-64F0904E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B9234-D9FD-42EE-9AE4-BBF9575F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People are consuming electricity in a manner which suits their lifestyle, but most people share the same type of usage through out the day.</a:t>
            </a:r>
          </a:p>
          <a:p>
            <a:r>
              <a:rPr lang="en-US" sz="2000" dirty="0"/>
              <a:t>Electricity is one of the most significant driving forces of economic development and is deemed essential in our daily life.</a:t>
            </a:r>
          </a:p>
          <a:p>
            <a:r>
              <a:rPr lang="en-US" sz="2000" dirty="0"/>
              <a:t>Prediction of power consumption is an integral part of the operation and planning of the electricity supply company.</a:t>
            </a:r>
          </a:p>
          <a:p>
            <a:r>
              <a:rPr lang="en-US" sz="2000" dirty="0"/>
              <a:t>In terms of power supply and demand, For the stable supply of electricity, the reserve power must be prepared.</a:t>
            </a:r>
          </a:p>
          <a:p>
            <a:r>
              <a:rPr lang="en-US" sz="2000" dirty="0"/>
              <a:t>Accurate electricity consumption forecasting is essential for policy makers to formulate electricity supply policies.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09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4E69-18E3-45D2-8515-9D0DD12A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4554-2C5D-4A21-A79A-6472D8A5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Historical data of past power consumption would be taken from UNB buildings</a:t>
            </a:r>
          </a:p>
          <a:p>
            <a:r>
              <a:rPr lang="en-US" sz="2400" dirty="0"/>
              <a:t>Weather is a huge factor when it comes to power consumption especially in cold regions like Canada</a:t>
            </a:r>
          </a:p>
          <a:p>
            <a:r>
              <a:rPr lang="en-US" sz="2400" dirty="0"/>
              <a:t>The power demand is always higher during winter than summer</a:t>
            </a:r>
          </a:p>
          <a:p>
            <a:r>
              <a:rPr lang="en-US" sz="2200" dirty="0"/>
              <a:t>Temperature data would be taken from the closest weather station to UNB Campuses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594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F48-C427-4737-B87C-2FCF7D7B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78C6-CBC6-4A35-A611-2C6641AF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Cleanse the datasets of:</a:t>
            </a:r>
          </a:p>
          <a:p>
            <a:pPr lvl="1"/>
            <a:r>
              <a:rPr lang="en-US" sz="2000" dirty="0"/>
              <a:t>Duplicate entries</a:t>
            </a:r>
          </a:p>
          <a:p>
            <a:pPr lvl="1"/>
            <a:r>
              <a:rPr lang="en-US" sz="2000" dirty="0"/>
              <a:t>Empty entries</a:t>
            </a:r>
          </a:p>
          <a:p>
            <a:pPr lvl="1"/>
            <a:r>
              <a:rPr lang="en-US" sz="2000" dirty="0"/>
              <a:t>Replacement entries</a:t>
            </a:r>
          </a:p>
          <a:p>
            <a:pPr lvl="1"/>
            <a:r>
              <a:rPr lang="en-US" sz="2000" dirty="0"/>
              <a:t>Weather measurement restrictions (Only available after 24 hrs.)</a:t>
            </a:r>
          </a:p>
          <a:p>
            <a:r>
              <a:rPr lang="en-US" sz="2400" dirty="0"/>
              <a:t>Check </a:t>
            </a:r>
            <a:r>
              <a:rPr lang="en-US" sz="2400"/>
              <a:t>for missing </a:t>
            </a:r>
            <a:r>
              <a:rPr lang="en-US" sz="2400" dirty="0"/>
              <a:t>data from the weather stations, and use the next available to weather station to fix such problems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42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F48-C427-4737-B87C-2FCF7D7B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78C6-CBC6-4A35-A611-2C6641AF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Regression Techniques:</a:t>
            </a:r>
          </a:p>
          <a:p>
            <a:pPr lvl="1"/>
            <a:r>
              <a:rPr lang="en-US" sz="2400" dirty="0"/>
              <a:t>Classical linear regression, Support Vector Machine, Multi Layer Perception and Convolution Neural Networks(CNNs).</a:t>
            </a:r>
          </a:p>
          <a:p>
            <a:r>
              <a:rPr lang="en-US" sz="2400" dirty="0"/>
              <a:t>Train a CNN model to work better with our datasets.</a:t>
            </a:r>
          </a:p>
          <a:p>
            <a:r>
              <a:rPr lang="en-US" sz="2400" dirty="0"/>
              <a:t>The goal is to predict the power demand for the next day with the lowest mean square error.</a:t>
            </a:r>
          </a:p>
        </p:txBody>
      </p:sp>
    </p:spTree>
    <p:extLst>
      <p:ext uri="{BB962C8B-B14F-4D97-AF65-F5344CB8AC3E}">
        <p14:creationId xmlns:p14="http://schemas.microsoft.com/office/powerpoint/2010/main" val="200397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2E1D-4DB2-4699-AEB5-243A04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5" y="2566581"/>
            <a:ext cx="9662560" cy="86241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5041217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268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Prediction of Power Demand Using Deep Learning Approaches </vt:lpstr>
      <vt:lpstr>Motivation</vt:lpstr>
      <vt:lpstr>Datasets</vt:lpstr>
      <vt:lpstr>Approach</vt:lpstr>
      <vt:lpstr>Approach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Power Demand Using Deep Learning Approaches</dc:title>
  <dc:creator>Tolulope Olugbenga</dc:creator>
  <cp:lastModifiedBy>Tolulope Olugbenga</cp:lastModifiedBy>
  <cp:revision>9</cp:revision>
  <dcterms:created xsi:type="dcterms:W3CDTF">2019-03-21T02:07:27Z</dcterms:created>
  <dcterms:modified xsi:type="dcterms:W3CDTF">2019-03-21T03:43:53Z</dcterms:modified>
</cp:coreProperties>
</file>