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27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13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261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34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75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25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5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73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98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65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52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CB26-E6DC-426F-8BCF-1164C539CD0E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F22EB-11EE-449A-B2DB-2C85CA23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39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08640" cy="576469"/>
          </a:xfrm>
        </p:spPr>
        <p:txBody>
          <a:bodyPr>
            <a:normAutofit/>
          </a:bodyPr>
          <a:lstStyle/>
          <a:p>
            <a:pPr algn="l"/>
            <a:r>
              <a:rPr lang="en-SG" sz="2800" b="1" u="sng" dirty="0" err="1" smtClean="0"/>
              <a:t>Inail</a:t>
            </a:r>
            <a:r>
              <a:rPr lang="en-SG" sz="2800" b="1" u="sng" dirty="0" smtClean="0"/>
              <a:t> pro schematic diagram</a:t>
            </a:r>
            <a:endParaRPr lang="en-SG" sz="2800" b="1" u="sng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27" y="288235"/>
            <a:ext cx="6994964" cy="64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222" r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1739">
            <a:off x="798802" y="1419952"/>
            <a:ext cx="1535689" cy="1535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6" b="89175" l="4247" r="953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802" y="2187796"/>
            <a:ext cx="2466975" cy="184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667" y="613392"/>
            <a:ext cx="4898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Connect the Arduino Nano to Arduino Nano Shield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13495" y="1726131"/>
            <a:ext cx="328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 smtClean="0"/>
              <a:t>Arduino Nano</a:t>
            </a:r>
            <a:endParaRPr lang="en-SG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607458" y="3222422"/>
            <a:ext cx="328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 smtClean="0"/>
              <a:t>Arduino Nano Shield</a:t>
            </a:r>
            <a:endParaRPr lang="en-SG" sz="2400" b="1" u="sng" dirty="0"/>
          </a:p>
        </p:txBody>
      </p:sp>
    </p:spTree>
    <p:extLst>
      <p:ext uri="{BB962C8B-B14F-4D97-AF65-F5344CB8AC3E}">
        <p14:creationId xmlns:p14="http://schemas.microsoft.com/office/powerpoint/2010/main" val="26885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46834" y="-896920"/>
            <a:ext cx="12326107" cy="7132428"/>
            <a:chOff x="446834" y="-896920"/>
            <a:chExt cx="12326107" cy="71324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1165" y="1258598"/>
              <a:ext cx="1683373" cy="424165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69974" y="602673"/>
              <a:ext cx="2486891" cy="24868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23296" y="-896920"/>
              <a:ext cx="3407353" cy="3407353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584952" y="1953490"/>
              <a:ext cx="2030103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842962" y="2258293"/>
              <a:ext cx="21280" cy="185650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589974">
              <a:off x="9912518" y="3106127"/>
              <a:ext cx="2860423" cy="1797590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9842962" y="4114800"/>
              <a:ext cx="10002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Resistor 1k ohm - 1/4W 5% - DIYElectronic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9974" y="4418734"/>
              <a:ext cx="1699905" cy="1816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10461539" y="4273263"/>
              <a:ext cx="527715" cy="108844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95311" y="2521527"/>
              <a:ext cx="3374179" cy="281944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11149946" y="4210064"/>
              <a:ext cx="21280" cy="185650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220690" y="6058727"/>
              <a:ext cx="4980070" cy="784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220690" y="4393406"/>
              <a:ext cx="21280" cy="16731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795311" y="4421115"/>
              <a:ext cx="425379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6834" y="3721861"/>
              <a:ext cx="2280122" cy="1932420"/>
            </a:xfrm>
            <a:prstGeom prst="rect">
              <a:avLst/>
            </a:prstGeom>
          </p:spPr>
        </p:pic>
        <p:cxnSp>
          <p:nvCxnSpPr>
            <p:cNvPr id="57" name="Straight Connector 56"/>
            <p:cNvCxnSpPr/>
            <p:nvPr/>
          </p:nvCxnSpPr>
          <p:spPr>
            <a:xfrm flipV="1">
              <a:off x="2616133" y="2968312"/>
              <a:ext cx="621681" cy="17301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213480" y="2952762"/>
              <a:ext cx="2619969" cy="155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2807266" y="1690255"/>
              <a:ext cx="1527010" cy="34660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840131" y="122525"/>
              <a:ext cx="3766854" cy="1630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584952" y="148863"/>
              <a:ext cx="0" cy="181643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37" b="89989" l="5281" r="45253"/>
                      </a14:imgEffect>
                    </a14:imgLayer>
                  </a14:imgProps>
                </a:ext>
              </a:extLst>
            </a:blip>
            <a:srcRect l="4633" r="53655"/>
            <a:stretch/>
          </p:blipFill>
          <p:spPr>
            <a:xfrm rot="18231675">
              <a:off x="5916316" y="456534"/>
              <a:ext cx="1372263" cy="1801759"/>
            </a:xfrm>
            <a:prstGeom prst="rect">
              <a:avLst/>
            </a:prstGeom>
          </p:spPr>
        </p:pic>
        <p:cxnSp>
          <p:nvCxnSpPr>
            <p:cNvPr id="78" name="Straight Connector 77"/>
            <p:cNvCxnSpPr/>
            <p:nvPr/>
          </p:nvCxnSpPr>
          <p:spPr>
            <a:xfrm flipH="1">
              <a:off x="3840131" y="122525"/>
              <a:ext cx="28576" cy="156773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3119438" y="1669048"/>
              <a:ext cx="734981" cy="467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103765" y="764755"/>
              <a:ext cx="111692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103765" y="734218"/>
              <a:ext cx="0" cy="64859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0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489161"/>
            <a:ext cx="12192000" cy="6154783"/>
            <a:chOff x="0" y="489161"/>
            <a:chExt cx="12192000" cy="61547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6" r="23889"/>
            <a:stretch/>
          </p:blipFill>
          <p:spPr>
            <a:xfrm rot="5400000">
              <a:off x="6191194" y="-308689"/>
              <a:ext cx="5202956" cy="67986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0" y="489161"/>
              <a:ext cx="522514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arenR"/>
              </a:pPr>
              <a:r>
                <a:rPr lang="en-SG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Fix the grinding stone onto the mini motor. 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arenR"/>
              </a:pPr>
              <a:r>
                <a:rPr lang="en-SG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Fix the mini motor onto </a:t>
              </a:r>
              <a:r>
                <a:rPr lang="en-SG" dirty="0" err="1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iNail</a:t>
              </a:r>
              <a:r>
                <a:rPr lang="en-SG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Pro Cover with the mini motor mount (M4 Screws are used to secure the mini motor mount</a:t>
              </a:r>
              <a:r>
                <a:rPr lang="en-SG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).</a:t>
              </a:r>
              <a:endParaRPr lang="en-S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943" y="3868121"/>
              <a:ext cx="5029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SG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en-SG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Secure the proximity sensor </a:t>
              </a:r>
              <a:r>
                <a:rPr lang="en-SG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onto the </a:t>
              </a:r>
              <a:r>
                <a:rPr lang="en-SG" dirty="0" err="1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iNail</a:t>
              </a:r>
              <a:r>
                <a:rPr lang="en-SG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Pro Cover</a:t>
              </a:r>
              <a:r>
                <a:rPr lang="en-SG" dirty="0" smtClean="0"/>
                <a:t> </a:t>
              </a:r>
            </a:p>
            <a:p>
              <a:pPr algn="just">
                <a:lnSpc>
                  <a:spcPct val="150000"/>
                </a:lnSpc>
              </a:pPr>
              <a:r>
                <a:rPr lang="en-SG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4)  </a:t>
              </a:r>
              <a:r>
                <a:rPr lang="en-SG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Secure the On/Off Button onto the </a:t>
              </a:r>
              <a:r>
                <a:rPr lang="en-SG" dirty="0" err="1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iNail</a:t>
              </a:r>
              <a:r>
                <a:rPr lang="en-SG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Pro Cover</a:t>
              </a:r>
              <a:endParaRPr lang="en-S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1438569">
              <a:off x="5158183" y="1860756"/>
              <a:ext cx="2209107" cy="38697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ight Arrow 7"/>
            <p:cNvSpPr/>
            <p:nvPr/>
          </p:nvSpPr>
          <p:spPr>
            <a:xfrm rot="20314926">
              <a:off x="5219102" y="3545586"/>
              <a:ext cx="1999533" cy="345052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3428" y="5765370"/>
              <a:ext cx="5029200" cy="878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SG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5) </a:t>
              </a:r>
              <a:r>
                <a:rPr lang="en-SG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Secure </a:t>
              </a:r>
              <a:r>
                <a:rPr lang="en-SG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SG" dirty="0" err="1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powerbank</a:t>
              </a:r>
              <a:r>
                <a:rPr lang="en-SG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onto the </a:t>
              </a:r>
              <a:r>
                <a:rPr lang="en-SG" dirty="0" err="1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iNail</a:t>
              </a:r>
              <a:r>
                <a:rPr lang="en-SG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Pro Base</a:t>
              </a:r>
              <a:endParaRPr lang="en-SG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213061" y="4919511"/>
              <a:ext cx="1999533" cy="345052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ight Arrow 10"/>
            <p:cNvSpPr/>
            <p:nvPr/>
          </p:nvSpPr>
          <p:spPr>
            <a:xfrm rot="16828285">
              <a:off x="9146068" y="5068879"/>
              <a:ext cx="1032264" cy="368467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75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Inail pro schematic diagram</vt:lpstr>
      <vt:lpstr>PowerPoint Presentation</vt:lpstr>
      <vt:lpstr>PowerPoint Presentation</vt:lpstr>
      <vt:lpstr>PowerPoint Presentation</vt:lpstr>
    </vt:vector>
  </TitlesOfParts>
  <Company>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 Soon TAN (ITE)</dc:creator>
  <cp:lastModifiedBy>Zhong Yang CHUA (ITE)</cp:lastModifiedBy>
  <cp:revision>23</cp:revision>
  <dcterms:created xsi:type="dcterms:W3CDTF">2021-07-07T01:30:27Z</dcterms:created>
  <dcterms:modified xsi:type="dcterms:W3CDTF">2021-09-22T09:53:29Z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ce832c-fd95-4339-84d0-00952058857c_Enabled">
    <vt:lpwstr>True</vt:lpwstr>
  </property>
  <property fmtid="{D5CDD505-2E9C-101B-9397-08002B2CF9AE}" pid="3" name="MSIP_Label_47ce832c-fd95-4339-84d0-00952058857c_SiteId">
    <vt:lpwstr>13b42c8c-cbcf-4e3d-9d20-f55b7b5ee3c1</vt:lpwstr>
  </property>
  <property fmtid="{D5CDD505-2E9C-101B-9397-08002B2CF9AE}" pid="4" name="MSIP_Label_47ce832c-fd95-4339-84d0-00952058857c_Owner">
    <vt:lpwstr>tan_beng_soon@ite.edu.sg</vt:lpwstr>
  </property>
  <property fmtid="{D5CDD505-2E9C-101B-9397-08002B2CF9AE}" pid="5" name="MSIP_Label_47ce832c-fd95-4339-84d0-00952058857c_SetDate">
    <vt:lpwstr>2021-07-07T01:30:31.6521618Z</vt:lpwstr>
  </property>
  <property fmtid="{D5CDD505-2E9C-101B-9397-08002B2CF9AE}" pid="6" name="MSIP_Label_47ce832c-fd95-4339-84d0-00952058857c_Name">
    <vt:lpwstr>Official (Closed)</vt:lpwstr>
  </property>
  <property fmtid="{D5CDD505-2E9C-101B-9397-08002B2CF9AE}" pid="7" name="MSIP_Label_47ce832c-fd95-4339-84d0-00952058857c_Application">
    <vt:lpwstr>Microsoft Azure Information Protection</vt:lpwstr>
  </property>
  <property fmtid="{D5CDD505-2E9C-101B-9397-08002B2CF9AE}" pid="8" name="MSIP_Label_47ce832c-fd95-4339-84d0-00952058857c_ActionId">
    <vt:lpwstr>540555b9-66e8-4fa5-a23e-592063fadcaa</vt:lpwstr>
  </property>
  <property fmtid="{D5CDD505-2E9C-101B-9397-08002B2CF9AE}" pid="9" name="MSIP_Label_47ce832c-fd95-4339-84d0-00952058857c_Extended_MSFT_Method">
    <vt:lpwstr>Automatic</vt:lpwstr>
  </property>
  <property fmtid="{D5CDD505-2E9C-101B-9397-08002B2CF9AE}" pid="10" name="MSIP_Label_0dcf3bf5-ad0e-4c8c-aa2d-c5b4b510dcc6_Enabled">
    <vt:lpwstr>True</vt:lpwstr>
  </property>
  <property fmtid="{D5CDD505-2E9C-101B-9397-08002B2CF9AE}" pid="11" name="MSIP_Label_0dcf3bf5-ad0e-4c8c-aa2d-c5b4b510dcc6_SiteId">
    <vt:lpwstr>13b42c8c-cbcf-4e3d-9d20-f55b7b5ee3c1</vt:lpwstr>
  </property>
  <property fmtid="{D5CDD505-2E9C-101B-9397-08002B2CF9AE}" pid="12" name="MSIP_Label_0dcf3bf5-ad0e-4c8c-aa2d-c5b4b510dcc6_Owner">
    <vt:lpwstr>tan_beng_soon@ite.edu.sg</vt:lpwstr>
  </property>
  <property fmtid="{D5CDD505-2E9C-101B-9397-08002B2CF9AE}" pid="13" name="MSIP_Label_0dcf3bf5-ad0e-4c8c-aa2d-c5b4b510dcc6_SetDate">
    <vt:lpwstr>2021-07-07T01:30:31.6521618Z</vt:lpwstr>
  </property>
  <property fmtid="{D5CDD505-2E9C-101B-9397-08002B2CF9AE}" pid="14" name="MSIP_Label_0dcf3bf5-ad0e-4c8c-aa2d-c5b4b510dcc6_Name">
    <vt:lpwstr>Non Sensitive</vt:lpwstr>
  </property>
  <property fmtid="{D5CDD505-2E9C-101B-9397-08002B2CF9AE}" pid="15" name="MSIP_Label_0dcf3bf5-ad0e-4c8c-aa2d-c5b4b510dcc6_Application">
    <vt:lpwstr>Microsoft Azure Information Protection</vt:lpwstr>
  </property>
  <property fmtid="{D5CDD505-2E9C-101B-9397-08002B2CF9AE}" pid="16" name="MSIP_Label_0dcf3bf5-ad0e-4c8c-aa2d-c5b4b510dcc6_ActionId">
    <vt:lpwstr>540555b9-66e8-4fa5-a23e-592063fadcaa</vt:lpwstr>
  </property>
  <property fmtid="{D5CDD505-2E9C-101B-9397-08002B2CF9AE}" pid="17" name="MSIP_Label_0dcf3bf5-ad0e-4c8c-aa2d-c5b4b510dcc6_Parent">
    <vt:lpwstr>47ce832c-fd95-4339-84d0-00952058857c</vt:lpwstr>
  </property>
  <property fmtid="{D5CDD505-2E9C-101B-9397-08002B2CF9AE}" pid="18" name="MSIP_Label_0dcf3bf5-ad0e-4c8c-aa2d-c5b4b510dcc6_Extended_MSFT_Method">
    <vt:lpwstr>Automatic</vt:lpwstr>
  </property>
  <property fmtid="{D5CDD505-2E9C-101B-9397-08002B2CF9AE}" pid="19" name="Sensitivity">
    <vt:lpwstr>Official (Closed) Non Sensitive</vt:lpwstr>
  </property>
</Properties>
</file>