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0"/>
    <p:restoredTop sz="94665"/>
  </p:normalViewPr>
  <p:slideViewPr>
    <p:cSldViewPr snapToGrid="0">
      <p:cViewPr varScale="1">
        <p:scale>
          <a:sx n="133" d="100"/>
          <a:sy n="133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C6409-2183-624B-8619-1E9516564217}" type="datetimeFigureOut">
              <a:rPr kumimoji="1" lang="ko-KR" altLang="en-US" smtClean="0"/>
              <a:t>2024. 6. 17.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18897-6B40-E54C-8F2B-2254DAC7E5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49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18897-6B40-E54C-8F2B-2254DAC7E58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6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8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June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17,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373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FDC62B-FCBA-1E44-FBC7-3F4EE31AD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650" y="649013"/>
            <a:ext cx="3230603" cy="5657193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I-Cross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마감 기한 알림</a:t>
            </a:r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예시 메일 </a:t>
            </a:r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(1)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여자친구 스타일</a:t>
            </a:r>
          </a:p>
        </p:txBody>
      </p:sp>
      <p:pic>
        <p:nvPicPr>
          <p:cNvPr id="7" name="그림 6" descr="사람, 의류, 나무, 야외이(가) 표시된 사진&#10;&#10;자동 생성된 설명">
            <a:extLst>
              <a:ext uri="{FF2B5EF4-FFF2-40B4-BE49-F238E27FC236}">
                <a16:creationId xmlns:a16="http://schemas.microsoft.com/office/drawing/2014/main" id="{7F696BCC-BA4B-BE09-1913-3A06B6A1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660" y="0"/>
            <a:ext cx="8151339" cy="6858000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D02CF59-FE98-8C36-3F9C-7D5F639D29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5224398" y="457200"/>
            <a:ext cx="5772580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381"/>
    </mc:Choice>
    <mc:Fallback>
      <p:transition advTm="63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그림 9" descr="하늘, 의류, 야외, 사람이(가) 표시된 사진&#10;&#10;자동 생성된 설명">
            <a:extLst>
              <a:ext uri="{FF2B5EF4-FFF2-40B4-BE49-F238E27FC236}">
                <a16:creationId xmlns:a16="http://schemas.microsoft.com/office/drawing/2014/main" id="{0F46BD8E-6ED7-BC90-930B-AD3E9C81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40" y="0"/>
            <a:ext cx="8155460" cy="6886833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DF3DC3B-8847-784A-CB3C-E6F7FE4709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46714" y="457200"/>
            <a:ext cx="5727947" cy="5951114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25A9A19F-A7FC-0312-B217-97FDD1BEE2F5}"/>
              </a:ext>
            </a:extLst>
          </p:cNvPr>
          <p:cNvSpPr txBox="1">
            <a:spLocks/>
          </p:cNvSpPr>
          <p:nvPr/>
        </p:nvSpPr>
        <p:spPr>
          <a:xfrm>
            <a:off x="379650" y="649013"/>
            <a:ext cx="3230603" cy="56571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I-Cross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마감 기한 알림</a:t>
            </a:r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예시 메일 </a:t>
            </a:r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(2)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후배 스타일</a:t>
            </a:r>
          </a:p>
        </p:txBody>
      </p:sp>
    </p:spTree>
    <p:extLst>
      <p:ext uri="{BB962C8B-B14F-4D97-AF65-F5344CB8AC3E}">
        <p14:creationId xmlns:p14="http://schemas.microsoft.com/office/powerpoint/2010/main" val="27321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593"/>
    </mc:Choice>
    <mc:Fallback>
      <p:transition advTm="55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그림 9" descr="야외, 사람, 하늘, 의류이(가) 표시된 사진&#10;&#10;자동 생성된 설명">
            <a:extLst>
              <a:ext uri="{FF2B5EF4-FFF2-40B4-BE49-F238E27FC236}">
                <a16:creationId xmlns:a16="http://schemas.microsoft.com/office/drawing/2014/main" id="{313B32B3-6B13-7397-03F1-DD965E212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232" y="0"/>
            <a:ext cx="8200767" cy="6919784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9BFE7C9-0C2A-CB06-2C2C-76636FE265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24398" y="457200"/>
            <a:ext cx="5772580" cy="5951114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B7D5B134-549B-293F-6EC8-ED22A202167A}"/>
              </a:ext>
            </a:extLst>
          </p:cNvPr>
          <p:cNvSpPr txBox="1">
            <a:spLocks/>
          </p:cNvSpPr>
          <p:nvPr/>
        </p:nvSpPr>
        <p:spPr>
          <a:xfrm>
            <a:off x="379650" y="649013"/>
            <a:ext cx="3230603" cy="56571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I-Cross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마감 기한 알림</a:t>
            </a:r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예시 메일 </a:t>
            </a:r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(3)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엄마 스타일</a:t>
            </a:r>
          </a:p>
        </p:txBody>
      </p:sp>
    </p:spTree>
    <p:extLst>
      <p:ext uri="{BB962C8B-B14F-4D97-AF65-F5344CB8AC3E}">
        <p14:creationId xmlns:p14="http://schemas.microsoft.com/office/powerpoint/2010/main" val="27916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35"/>
    </mc:Choice>
    <mc:Fallback>
      <p:transition spd="slow" advTm="60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그림 10" descr="사람, 의류, 인간의 얼굴, 야외이(가) 표시된 사진&#10;&#10;자동 생성된 설명">
            <a:extLst>
              <a:ext uri="{FF2B5EF4-FFF2-40B4-BE49-F238E27FC236}">
                <a16:creationId xmlns:a16="http://schemas.microsoft.com/office/drawing/2014/main" id="{AB6A9CE1-B1D3-2877-CD5C-FFAFEBE5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77" y="0"/>
            <a:ext cx="8147223" cy="6858000"/>
          </a:xfrm>
          <a:prstGeom prst="rect">
            <a:avLst/>
          </a:prstGeom>
        </p:spPr>
      </p:pic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BEAD044-DB18-889E-9819-FA7195FE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31836" y="457200"/>
            <a:ext cx="5757703" cy="5951114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B0E33377-7388-65B5-E047-7FADAE12A542}"/>
              </a:ext>
            </a:extLst>
          </p:cNvPr>
          <p:cNvSpPr txBox="1">
            <a:spLocks/>
          </p:cNvSpPr>
          <p:nvPr/>
        </p:nvSpPr>
        <p:spPr>
          <a:xfrm>
            <a:off x="379650" y="649013"/>
            <a:ext cx="3230603" cy="56571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I-Cross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마감 기한 알림</a:t>
            </a:r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예시 메일 </a:t>
            </a:r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(4)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아이돌</a:t>
            </a:r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(</a:t>
            </a:r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여</a:t>
            </a:r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)</a:t>
            </a:r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 스타일</a:t>
            </a:r>
          </a:p>
        </p:txBody>
      </p:sp>
    </p:spTree>
    <p:extLst>
      <p:ext uri="{BB962C8B-B14F-4D97-AF65-F5344CB8AC3E}">
        <p14:creationId xmlns:p14="http://schemas.microsoft.com/office/powerpoint/2010/main" val="2100896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1"/>
    </mc:Choice>
    <mc:Fallback>
      <p:transition spd="slow" advTm="58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그림 9" descr="인간의 얼굴, 사람, 셔츠, 의류이(가) 표시된 사진&#10;&#10;자동 생성된 설명">
            <a:extLst>
              <a:ext uri="{FF2B5EF4-FFF2-40B4-BE49-F238E27FC236}">
                <a16:creationId xmlns:a16="http://schemas.microsoft.com/office/drawing/2014/main" id="{70A607B7-C232-E9BE-EEF5-3E8CC879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39" y="-1"/>
            <a:ext cx="8155461" cy="6862119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DE81137-DE13-401E-AFE7-8CA341F4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54154" y="457200"/>
            <a:ext cx="5713068" cy="5951114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F290309A-10C5-3598-53C2-E070E2699BFA}"/>
              </a:ext>
            </a:extLst>
          </p:cNvPr>
          <p:cNvSpPr txBox="1">
            <a:spLocks/>
          </p:cNvSpPr>
          <p:nvPr/>
        </p:nvSpPr>
        <p:spPr>
          <a:xfrm>
            <a:off x="379650" y="649013"/>
            <a:ext cx="3230603" cy="56571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I-Cross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마감 기한 알림</a:t>
            </a:r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예시 메일 </a:t>
            </a:r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(5)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교수 스타일</a:t>
            </a:r>
          </a:p>
        </p:txBody>
      </p:sp>
    </p:spTree>
    <p:extLst>
      <p:ext uri="{BB962C8B-B14F-4D97-AF65-F5344CB8AC3E}">
        <p14:creationId xmlns:p14="http://schemas.microsoft.com/office/powerpoint/2010/main" val="87253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7"/>
    </mc:Choice>
    <mc:Fallback>
      <p:transition spd="slow" advTm="60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그림 9" descr="상징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3766A595-19FF-C588-8ED9-1B98833A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43" y="-11113"/>
            <a:ext cx="8089557" cy="6869113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F068B8B-5D30-2297-0092-01836D462F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216959" y="457200"/>
            <a:ext cx="5787457" cy="5951114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013075F3-8BAC-FF6D-4B60-4E562BF1C009}"/>
              </a:ext>
            </a:extLst>
          </p:cNvPr>
          <p:cNvSpPr txBox="1">
            <a:spLocks/>
          </p:cNvSpPr>
          <p:nvPr/>
        </p:nvSpPr>
        <p:spPr>
          <a:xfrm>
            <a:off x="379650" y="649013"/>
            <a:ext cx="3230603" cy="56571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I-Cross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마감 기한 알림</a:t>
            </a:r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endParaRPr kumimoji="1" lang="en-US" altLang="ko-KR" sz="3600" dirty="0">
              <a:solidFill>
                <a:schemeClr val="bg1"/>
              </a:solidFill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예시 메일 </a:t>
            </a:r>
            <a:r>
              <a:rPr kumimoji="1" lang="en-US" altLang="ko-KR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(6)</a:t>
            </a:r>
          </a:p>
          <a:p>
            <a:r>
              <a:rPr kumimoji="1" lang="ko-KR" altLang="en-US" sz="3600" dirty="0">
                <a:solidFill>
                  <a:schemeClr val="bg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rPr>
              <a:t>기본 스타일</a:t>
            </a:r>
          </a:p>
        </p:txBody>
      </p:sp>
    </p:spTree>
    <p:extLst>
      <p:ext uri="{BB962C8B-B14F-4D97-AF65-F5344CB8AC3E}">
        <p14:creationId xmlns:p14="http://schemas.microsoft.com/office/powerpoint/2010/main" val="297778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33"/>
    </mc:Choice>
    <mc:Fallback>
      <p:transition spd="slow" advTm="5833"/>
    </mc:Fallback>
  </mc:AlternateContent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70</Words>
  <Application>Microsoft Macintosh PowerPoint</Application>
  <PresentationFormat>와이드스크린</PresentationFormat>
  <Paragraphs>31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맑은 고딕</vt:lpstr>
      <vt:lpstr>BM YEONSUNG OTF</vt:lpstr>
      <vt:lpstr>Arial</vt:lpstr>
      <vt:lpstr>GradientRiseVTI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안창민</dc:creator>
  <cp:lastModifiedBy>안창민</cp:lastModifiedBy>
  <cp:revision>1</cp:revision>
  <dcterms:created xsi:type="dcterms:W3CDTF">2024-06-17T13:20:31Z</dcterms:created>
  <dcterms:modified xsi:type="dcterms:W3CDTF">2024-06-17T14:45:37Z</dcterms:modified>
</cp:coreProperties>
</file>