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42" y="1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4F4B-D4BD-6B2B-46E8-4DB2C4D0D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B25D-7191-3740-E230-8E7D4BB41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1877B-7F7B-3FF1-C047-8F7264E7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9E7C9-AC72-6ED9-CA2C-C46B7196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EB5C-0F8B-986B-CA0E-5CC08FDD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1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213F-054B-18DC-16CF-293E1A1B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714DC-6408-2CCA-6F04-2E1921F14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8BA4-A91B-0F1C-E395-DF2EA147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3514-3454-9A2F-563E-9C6BC752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6C1F-8657-16E1-B552-224319A5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E8995-515A-F087-5784-129F21734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BAAAC-AEF7-4774-5DE3-F11E6D07C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E056-FB8E-2A81-FCC1-BC0B90FF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5036-53D8-217D-F068-BD82DE46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1D65D-FC75-D3D6-9319-FA872348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0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8A72-3C58-9563-8B0B-01AC36ED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005D-D7A8-7867-F696-51C45C3A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DAC9-09F7-83B6-4926-159C1C98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582F4-DEB3-B10D-B664-0EADB17F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054F-3E41-5443-D886-61AF3573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FB05-6198-EB58-1B45-5E767924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41ED-30BF-9530-AA8D-C8C5CA71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D5F2-BF85-C912-3184-297C5D0B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629A-E30D-62AB-4149-751BBD57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AE9BC-F42D-13CB-D8C4-FA48492C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48F4-3990-8121-3310-F3A72A11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A835-C8D2-085C-7B95-9DFF7E8A5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8FEB0-4303-165C-2FC8-AE11C873B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EEBB8-A1B5-206A-D283-1B51A4EB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52527-02D5-E453-D42C-9E317CBF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E1519-480A-6224-31FF-B8025B79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9DAF-90F5-A4B2-26FE-9408BC4D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2D25-EEC1-EC6E-44B4-65C8BA9DF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0311-C59B-D344-C9FC-4AA67023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96C60-31D5-AADB-2D84-7A6DFB76E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2A6F5-BF48-A7E2-1FD3-0942E5AEE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0792C-280A-F5E4-9B74-DC604B6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5E419-9DAB-D971-E57D-6398C821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AD23C-339C-5BF3-3217-B3B00BB0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B6E5-8D9B-A9BC-7C8B-6C4757BC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7FFAA-4F63-5325-0BBF-DAEAB5A5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DBC3F-AF13-A6FF-6B88-D8FEBC6C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31C0A-BF5E-A5BA-A9D7-1E157F55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62757-AFE8-8712-4F56-A83ADFAF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944D9-5A11-624E-898E-7568FBA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2835-FFFC-80BE-B233-8D6D3D82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0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8956-D2A7-A533-2F6B-20A97D10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A21F-FF6D-A79E-12AE-D1B84241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D609D-7739-E00C-1B8F-47F7E9FF9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149E4-4595-54EA-A515-D0B864F8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D108B-66D1-A130-E3F2-C445F0A8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C4EE-AFD7-1DE9-0BB0-CA0EEDE8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5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5DD4-69D0-E220-FFA1-B141C9D0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B5BD0-523D-36D2-D183-709A2ECDC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AC842-C809-636D-7CC2-AE5E7ED3C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B9A3-7F97-ED23-6D26-D05BE849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984F0-64BD-F80A-C984-7794A6BA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B7DA-408A-48FE-F70D-2B27D79D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DBE8C-E1E8-80F9-A84A-FF3D0FA3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7987E-224A-0ECD-052A-9685A11C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2435-F4B7-4244-2AE6-9DB1D9C90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4E9DF-8C0A-4F8C-BD6E-0C0F23F3B16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A711-E12F-A4D2-31E2-3CDBD98D2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64AD-3520-28CC-B334-08D7D8C58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046D-530D-4EDF-9080-C71886DA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2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1880-84BA-42FF-3F33-306FF9348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6DAC8-165F-A025-B825-65E691602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2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A00F-91C9-9A1B-9159-739EC5F7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Transformations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F0DB8-351C-5D84-06FF-EF3A918B6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9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7635-5B1D-642A-F894-D45B3AEE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[90,0,0] Degrees about [2,2,0]</a:t>
            </a:r>
          </a:p>
        </p:txBody>
      </p:sp>
      <p:pic>
        <p:nvPicPr>
          <p:cNvPr id="1028" name="Picture 4" descr="tikz pgf - Pgfplots: Limiting grid lines or extending arrowhead of x-y axis  in simple Cartesian plane - TeX - LaTeX Stack Exchange">
            <a:extLst>
              <a:ext uri="{FF2B5EF4-FFF2-40B4-BE49-F238E27FC236}">
                <a16:creationId xmlns:a16="http://schemas.microsoft.com/office/drawing/2014/main" id="{837F0A50-1486-20DB-D90D-05DDCC61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186643" cy="49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ikz pgf - Pgfplots: Limiting grid lines or extending arrowhead of x-y axis  in simple Cartesian plane - TeX - LaTeX Stack Exchange">
            <a:extLst>
              <a:ext uri="{FF2B5EF4-FFF2-40B4-BE49-F238E27FC236}">
                <a16:creationId xmlns:a16="http://schemas.microsoft.com/office/drawing/2014/main" id="{F15A3445-04B5-3B01-69FA-86C00C72E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3088"/>
            <a:ext cx="5186643" cy="49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0061BB19-E0AA-2BFF-017E-29810EA2A2F7}"/>
              </a:ext>
            </a:extLst>
          </p:cNvPr>
          <p:cNvSpPr/>
          <p:nvPr/>
        </p:nvSpPr>
        <p:spPr>
          <a:xfrm rot="5400000" flipV="1">
            <a:off x="4067176" y="3470186"/>
            <a:ext cx="747710" cy="692468"/>
          </a:xfrm>
          <a:prstGeom prst="curvedRightArrow">
            <a:avLst>
              <a:gd name="adj1" fmla="val 13844"/>
              <a:gd name="adj2" fmla="val 55733"/>
              <a:gd name="adj3" fmla="val 25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C2118-074B-21E5-95A8-337E3713E5E7}"/>
              </a:ext>
            </a:extLst>
          </p:cNvPr>
          <p:cNvCxnSpPr>
            <a:cxnSpLocks/>
          </p:cNvCxnSpPr>
          <p:nvPr/>
        </p:nvCxnSpPr>
        <p:spPr>
          <a:xfrm>
            <a:off x="2933700" y="4002405"/>
            <a:ext cx="153352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D7FBCA7-8D51-867F-0CFC-CDE264DA10AF}"/>
              </a:ext>
            </a:extLst>
          </p:cNvPr>
          <p:cNvSpPr/>
          <p:nvPr/>
        </p:nvSpPr>
        <p:spPr>
          <a:xfrm>
            <a:off x="3171824" y="393382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9C251B-D345-6951-88BA-AE271B6C584D}"/>
              </a:ext>
            </a:extLst>
          </p:cNvPr>
          <p:cNvSpPr/>
          <p:nvPr/>
        </p:nvSpPr>
        <p:spPr>
          <a:xfrm>
            <a:off x="3629024" y="393382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03AF27-F4F1-8EC4-3BE1-55BAE2734168}"/>
              </a:ext>
            </a:extLst>
          </p:cNvPr>
          <p:cNvSpPr/>
          <p:nvPr/>
        </p:nvSpPr>
        <p:spPr>
          <a:xfrm>
            <a:off x="3629024" y="434267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13F89-9192-C45A-70CA-E61DB66594BE}"/>
              </a:ext>
            </a:extLst>
          </p:cNvPr>
          <p:cNvCxnSpPr>
            <a:cxnSpLocks/>
          </p:cNvCxnSpPr>
          <p:nvPr/>
        </p:nvCxnSpPr>
        <p:spPr>
          <a:xfrm flipH="1">
            <a:off x="1704975" y="4479835"/>
            <a:ext cx="1114425" cy="1101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698E8-0FD4-8D25-D648-887C3D9EDB1F}"/>
              </a:ext>
            </a:extLst>
          </p:cNvPr>
          <p:cNvSpPr txBox="1"/>
          <p:nvPr/>
        </p:nvSpPr>
        <p:spPr>
          <a:xfrm>
            <a:off x="1133475" y="5457825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17" name="Picture 4" descr="tikz pgf - Pgfplots: Limiting grid lines or extending arrowhead of x-y axis  in simple Cartesian plane - TeX - LaTeX Stack Exchange">
            <a:extLst>
              <a:ext uri="{FF2B5EF4-FFF2-40B4-BE49-F238E27FC236}">
                <a16:creationId xmlns:a16="http://schemas.microsoft.com/office/drawing/2014/main" id="{68072B61-B571-FBC6-C354-643FFAA5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18" y="1766888"/>
            <a:ext cx="5186643" cy="49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4121084-194A-AE9F-0586-36B3AAADF307}"/>
              </a:ext>
            </a:extLst>
          </p:cNvPr>
          <p:cNvSpPr/>
          <p:nvPr/>
        </p:nvSpPr>
        <p:spPr>
          <a:xfrm rot="5400000" flipV="1">
            <a:off x="9811508" y="3350896"/>
            <a:ext cx="747710" cy="692468"/>
          </a:xfrm>
          <a:prstGeom prst="curvedRightArrow">
            <a:avLst>
              <a:gd name="adj1" fmla="val 13844"/>
              <a:gd name="adj2" fmla="val 55733"/>
              <a:gd name="adj3" fmla="val 25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14E437-85AE-041C-1401-A7FFF945D983}"/>
              </a:ext>
            </a:extLst>
          </p:cNvPr>
          <p:cNvCxnSpPr>
            <a:cxnSpLocks/>
          </p:cNvCxnSpPr>
          <p:nvPr/>
        </p:nvCxnSpPr>
        <p:spPr>
          <a:xfrm>
            <a:off x="8491818" y="3926205"/>
            <a:ext cx="153352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42CAA5A-5D88-D1DB-2EBF-23CF087FC58F}"/>
              </a:ext>
            </a:extLst>
          </p:cNvPr>
          <p:cNvSpPr/>
          <p:nvPr/>
        </p:nvSpPr>
        <p:spPr>
          <a:xfrm>
            <a:off x="8729942" y="385762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FD4658-02EB-45AD-C0AC-E2C08AA88738}"/>
              </a:ext>
            </a:extLst>
          </p:cNvPr>
          <p:cNvSpPr/>
          <p:nvPr/>
        </p:nvSpPr>
        <p:spPr>
          <a:xfrm>
            <a:off x="9187142" y="385762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4E0C65-38D8-B386-8B4B-0BCB6BC2A6FF}"/>
              </a:ext>
            </a:extLst>
          </p:cNvPr>
          <p:cNvSpPr/>
          <p:nvPr/>
        </p:nvSpPr>
        <p:spPr>
          <a:xfrm>
            <a:off x="9634284" y="341900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B5AB77-3A58-AA80-72C0-87E968A309D7}"/>
              </a:ext>
            </a:extLst>
          </p:cNvPr>
          <p:cNvCxnSpPr>
            <a:cxnSpLocks/>
          </p:cNvCxnSpPr>
          <p:nvPr/>
        </p:nvCxnSpPr>
        <p:spPr>
          <a:xfrm flipH="1">
            <a:off x="7263093" y="4403635"/>
            <a:ext cx="1114425" cy="1101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AFC495-DF15-7FB9-3AC8-7823B36181CA}"/>
              </a:ext>
            </a:extLst>
          </p:cNvPr>
          <p:cNvSpPr txBox="1"/>
          <p:nvPr/>
        </p:nvSpPr>
        <p:spPr>
          <a:xfrm>
            <a:off x="6691593" y="5381625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BF19-B902-424E-FD98-8885C81ECA22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9286817" y="3536073"/>
            <a:ext cx="367554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A59107-2468-0BBD-0364-8E587F3851F0}"/>
              </a:ext>
            </a:extLst>
          </p:cNvPr>
          <p:cNvSpPr txBox="1"/>
          <p:nvPr/>
        </p:nvSpPr>
        <p:spPr>
          <a:xfrm>
            <a:off x="3020994" y="1827959"/>
            <a:ext cx="214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[2,2,0],[4,2,0],[4,0,0]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DD6685-ECF8-81BB-E128-6A625BFBA599}"/>
              </a:ext>
            </a:extLst>
          </p:cNvPr>
          <p:cNvSpPr txBox="1"/>
          <p:nvPr/>
        </p:nvSpPr>
        <p:spPr>
          <a:xfrm>
            <a:off x="8729942" y="1708422"/>
            <a:ext cx="26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[2,2,0],[4,2,0],[4,2,-2]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423BE-6952-618E-B2B8-F942CC2A1929}"/>
              </a:ext>
            </a:extLst>
          </p:cNvPr>
          <p:cNvSpPr txBox="1"/>
          <p:nvPr/>
        </p:nvSpPr>
        <p:spPr>
          <a:xfrm>
            <a:off x="9020455" y="3109378"/>
            <a:ext cx="894397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[4,2,-2]</a:t>
            </a:r>
          </a:p>
        </p:txBody>
      </p:sp>
    </p:spTree>
    <p:extLst>
      <p:ext uri="{BB962C8B-B14F-4D97-AF65-F5344CB8AC3E}">
        <p14:creationId xmlns:p14="http://schemas.microsoft.com/office/powerpoint/2010/main" val="4210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7635-5B1D-642A-F894-D45B3AEE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Clockwise 90 Degrees about [2,2,0]</a:t>
            </a:r>
          </a:p>
        </p:txBody>
      </p:sp>
      <p:pic>
        <p:nvPicPr>
          <p:cNvPr id="1028" name="Picture 4" descr="tikz pgf - Pgfplots: Limiting grid lines or extending arrowhead of x-y axis  in simple Cartesian plane - TeX - LaTeX Stack Exchange">
            <a:extLst>
              <a:ext uri="{FF2B5EF4-FFF2-40B4-BE49-F238E27FC236}">
                <a16:creationId xmlns:a16="http://schemas.microsoft.com/office/drawing/2014/main" id="{837F0A50-1486-20DB-D90D-05DDCC61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186643" cy="49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ikz pgf - Pgfplots: Limiting grid lines or extending arrowhead of x-y axis  in simple Cartesian plane - TeX - LaTeX Stack Exchange">
            <a:extLst>
              <a:ext uri="{FF2B5EF4-FFF2-40B4-BE49-F238E27FC236}">
                <a16:creationId xmlns:a16="http://schemas.microsoft.com/office/drawing/2014/main" id="{F15A3445-04B5-3B01-69FA-86C00C72E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3088"/>
            <a:ext cx="5186643" cy="49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0061BB19-E0AA-2BFF-017E-29810EA2A2F7}"/>
              </a:ext>
            </a:extLst>
          </p:cNvPr>
          <p:cNvSpPr/>
          <p:nvPr/>
        </p:nvSpPr>
        <p:spPr>
          <a:xfrm rot="5400000" flipV="1">
            <a:off x="4067176" y="3470186"/>
            <a:ext cx="747710" cy="692468"/>
          </a:xfrm>
          <a:prstGeom prst="curvedRightArrow">
            <a:avLst>
              <a:gd name="adj1" fmla="val 13844"/>
              <a:gd name="adj2" fmla="val 55733"/>
              <a:gd name="adj3" fmla="val 25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7C2118-074B-21E5-95A8-337E3713E5E7}"/>
              </a:ext>
            </a:extLst>
          </p:cNvPr>
          <p:cNvCxnSpPr>
            <a:cxnSpLocks/>
          </p:cNvCxnSpPr>
          <p:nvPr/>
        </p:nvCxnSpPr>
        <p:spPr>
          <a:xfrm>
            <a:off x="2933700" y="4002405"/>
            <a:ext cx="153352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D7FBCA7-8D51-867F-0CFC-CDE264DA10AF}"/>
              </a:ext>
            </a:extLst>
          </p:cNvPr>
          <p:cNvSpPr/>
          <p:nvPr/>
        </p:nvSpPr>
        <p:spPr>
          <a:xfrm>
            <a:off x="3171824" y="393382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9C251B-D345-6951-88BA-AE271B6C584D}"/>
              </a:ext>
            </a:extLst>
          </p:cNvPr>
          <p:cNvSpPr/>
          <p:nvPr/>
        </p:nvSpPr>
        <p:spPr>
          <a:xfrm>
            <a:off x="3629024" y="393382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03AF27-F4F1-8EC4-3BE1-55BAE2734168}"/>
              </a:ext>
            </a:extLst>
          </p:cNvPr>
          <p:cNvSpPr/>
          <p:nvPr/>
        </p:nvSpPr>
        <p:spPr>
          <a:xfrm>
            <a:off x="3629024" y="434267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13F89-9192-C45A-70CA-E61DB66594BE}"/>
              </a:ext>
            </a:extLst>
          </p:cNvPr>
          <p:cNvCxnSpPr>
            <a:cxnSpLocks/>
          </p:cNvCxnSpPr>
          <p:nvPr/>
        </p:nvCxnSpPr>
        <p:spPr>
          <a:xfrm flipH="1">
            <a:off x="1704975" y="4479835"/>
            <a:ext cx="1114425" cy="1101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0698E8-0FD4-8D25-D648-887C3D9EDB1F}"/>
              </a:ext>
            </a:extLst>
          </p:cNvPr>
          <p:cNvSpPr txBox="1"/>
          <p:nvPr/>
        </p:nvSpPr>
        <p:spPr>
          <a:xfrm>
            <a:off x="1133475" y="5457825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pic>
        <p:nvPicPr>
          <p:cNvPr id="17" name="Picture 4" descr="tikz pgf - Pgfplots: Limiting grid lines or extending arrowhead of x-y axis  in simple Cartesian plane - TeX - LaTeX Stack Exchange">
            <a:extLst>
              <a:ext uri="{FF2B5EF4-FFF2-40B4-BE49-F238E27FC236}">
                <a16:creationId xmlns:a16="http://schemas.microsoft.com/office/drawing/2014/main" id="{68072B61-B571-FBC6-C354-643FFAA5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18" y="1766888"/>
            <a:ext cx="5186643" cy="499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4121084-194A-AE9F-0586-36B3AAADF307}"/>
              </a:ext>
            </a:extLst>
          </p:cNvPr>
          <p:cNvSpPr/>
          <p:nvPr/>
        </p:nvSpPr>
        <p:spPr>
          <a:xfrm rot="5400000" flipV="1">
            <a:off x="9811508" y="3350896"/>
            <a:ext cx="747710" cy="692468"/>
          </a:xfrm>
          <a:prstGeom prst="curvedRightArrow">
            <a:avLst>
              <a:gd name="adj1" fmla="val 13844"/>
              <a:gd name="adj2" fmla="val 55733"/>
              <a:gd name="adj3" fmla="val 25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14E437-85AE-041C-1401-A7FFF945D983}"/>
              </a:ext>
            </a:extLst>
          </p:cNvPr>
          <p:cNvCxnSpPr>
            <a:cxnSpLocks/>
          </p:cNvCxnSpPr>
          <p:nvPr/>
        </p:nvCxnSpPr>
        <p:spPr>
          <a:xfrm>
            <a:off x="8491818" y="3926205"/>
            <a:ext cx="153352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42CAA5A-5D88-D1DB-2EBF-23CF087FC58F}"/>
              </a:ext>
            </a:extLst>
          </p:cNvPr>
          <p:cNvSpPr/>
          <p:nvPr/>
        </p:nvSpPr>
        <p:spPr>
          <a:xfrm>
            <a:off x="8729942" y="385762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FD4658-02EB-45AD-C0AC-E2C08AA88738}"/>
              </a:ext>
            </a:extLst>
          </p:cNvPr>
          <p:cNvSpPr/>
          <p:nvPr/>
        </p:nvSpPr>
        <p:spPr>
          <a:xfrm>
            <a:off x="9187142" y="385762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4E0C65-38D8-B386-8B4B-0BCB6BC2A6FF}"/>
              </a:ext>
            </a:extLst>
          </p:cNvPr>
          <p:cNvSpPr/>
          <p:nvPr/>
        </p:nvSpPr>
        <p:spPr>
          <a:xfrm>
            <a:off x="9634284" y="341900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B5AB77-3A58-AA80-72C0-87E968A309D7}"/>
              </a:ext>
            </a:extLst>
          </p:cNvPr>
          <p:cNvCxnSpPr>
            <a:cxnSpLocks/>
          </p:cNvCxnSpPr>
          <p:nvPr/>
        </p:nvCxnSpPr>
        <p:spPr>
          <a:xfrm flipH="1">
            <a:off x="7263093" y="4403635"/>
            <a:ext cx="1114425" cy="1101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AFC495-DF15-7FB9-3AC8-7823B36181CA}"/>
              </a:ext>
            </a:extLst>
          </p:cNvPr>
          <p:cNvSpPr txBox="1"/>
          <p:nvPr/>
        </p:nvSpPr>
        <p:spPr>
          <a:xfrm>
            <a:off x="6691593" y="5381625"/>
            <a:ext cx="2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4BF19-B902-424E-FD98-8885C81ECA22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9286817" y="3536073"/>
            <a:ext cx="367554" cy="37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A59107-2468-0BBD-0364-8E587F3851F0}"/>
              </a:ext>
            </a:extLst>
          </p:cNvPr>
          <p:cNvSpPr txBox="1"/>
          <p:nvPr/>
        </p:nvSpPr>
        <p:spPr>
          <a:xfrm>
            <a:off x="3020994" y="1827959"/>
            <a:ext cx="214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[2,2,0],[4,2,0],[4,0,0]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DD6685-ECF8-81BB-E128-6A625BFBA599}"/>
              </a:ext>
            </a:extLst>
          </p:cNvPr>
          <p:cNvSpPr txBox="1"/>
          <p:nvPr/>
        </p:nvSpPr>
        <p:spPr>
          <a:xfrm>
            <a:off x="8729942" y="1708422"/>
            <a:ext cx="26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[2,2,0],[4,2,0],[4,2,-2]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0423BE-6952-618E-B2B8-F942CC2A1929}"/>
              </a:ext>
            </a:extLst>
          </p:cNvPr>
          <p:cNvSpPr txBox="1"/>
          <p:nvPr/>
        </p:nvSpPr>
        <p:spPr>
          <a:xfrm>
            <a:off x="9020455" y="3109378"/>
            <a:ext cx="894397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[4,2,-2]</a:t>
            </a:r>
          </a:p>
        </p:txBody>
      </p:sp>
    </p:spTree>
    <p:extLst>
      <p:ext uri="{BB962C8B-B14F-4D97-AF65-F5344CB8AC3E}">
        <p14:creationId xmlns:p14="http://schemas.microsoft.com/office/powerpoint/2010/main" val="8300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Test Cases</vt:lpstr>
      <vt:lpstr>Spatial Transformations</vt:lpstr>
      <vt:lpstr>[90,0,0] Degrees about [2,2,0]</vt:lpstr>
      <vt:lpstr>Clockwise 90 Degrees about [2,2,0]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</dc:title>
  <dc:creator>Chad Peterson</dc:creator>
  <cp:lastModifiedBy>Chad Peterson</cp:lastModifiedBy>
  <cp:revision>4</cp:revision>
  <dcterms:created xsi:type="dcterms:W3CDTF">2022-11-19T17:24:14Z</dcterms:created>
  <dcterms:modified xsi:type="dcterms:W3CDTF">2022-11-19T19:46:42Z</dcterms:modified>
</cp:coreProperties>
</file>