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3" r:id="rId10"/>
    <p:sldId id="264" r:id="rId11"/>
    <p:sldId id="271" r:id="rId12"/>
    <p:sldId id="27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Absolom" userId="1aee83c2-ecc1-46cc-a74a-bb899a455c37" providerId="ADAL" clId="{52395C06-ED2F-403A-90FC-4801A3B1D87F}"/>
    <pc:docChg chg="delSld">
      <pc:chgData name="James Absolom" userId="1aee83c2-ecc1-46cc-a74a-bb899a455c37" providerId="ADAL" clId="{52395C06-ED2F-403A-90FC-4801A3B1D87F}" dt="2025-05-12T12:48:40.026" v="0" actId="2696"/>
      <pc:docMkLst>
        <pc:docMk/>
      </pc:docMkLst>
      <pc:sldChg chg="del">
        <pc:chgData name="James Absolom" userId="1aee83c2-ecc1-46cc-a74a-bb899a455c37" providerId="ADAL" clId="{52395C06-ED2F-403A-90FC-4801A3B1D87F}" dt="2025-05-12T12:48:40.026" v="0" actId="2696"/>
        <pc:sldMkLst>
          <pc:docMk/>
          <pc:sldMk cId="1638195144" sldId="270"/>
        </pc:sldMkLst>
      </pc:sldChg>
    </pc:docChg>
  </pc:docChgLst>
  <pc:docChgLst>
    <pc:chgData name="James Absolom" userId="1aee83c2-ecc1-46cc-a74a-bb899a455c37" providerId="ADAL" clId="{4367FF9E-22CF-4C5E-B25E-F9514AB9FE6D}"/>
    <pc:docChg chg="undo custSel addSld delSld">
      <pc:chgData name="James Absolom" userId="1aee83c2-ecc1-46cc-a74a-bb899a455c37" providerId="ADAL" clId="{4367FF9E-22CF-4C5E-B25E-F9514AB9FE6D}" dt="2025-08-26T12:48:58.598" v="3" actId="47"/>
      <pc:docMkLst>
        <pc:docMk/>
      </pc:docMkLst>
      <pc:sldChg chg="del">
        <pc:chgData name="James Absolom" userId="1aee83c2-ecc1-46cc-a74a-bb899a455c37" providerId="ADAL" clId="{4367FF9E-22CF-4C5E-B25E-F9514AB9FE6D}" dt="2025-08-26T12:48:58.598" v="3" actId="47"/>
        <pc:sldMkLst>
          <pc:docMk/>
          <pc:sldMk cId="1369328383" sldId="267"/>
        </pc:sldMkLst>
      </pc:sldChg>
      <pc:sldChg chg="del">
        <pc:chgData name="James Absolom" userId="1aee83c2-ecc1-46cc-a74a-bb899a455c37" providerId="ADAL" clId="{4367FF9E-22CF-4C5E-B25E-F9514AB9FE6D}" dt="2025-08-26T12:48:58.598" v="3" actId="47"/>
        <pc:sldMkLst>
          <pc:docMk/>
          <pc:sldMk cId="2485546719" sldId="268"/>
        </pc:sldMkLst>
      </pc:sldChg>
      <pc:sldChg chg="add del">
        <pc:chgData name="James Absolom" userId="1aee83c2-ecc1-46cc-a74a-bb899a455c37" providerId="ADAL" clId="{4367FF9E-22CF-4C5E-B25E-F9514AB9FE6D}" dt="2025-08-26T12:48:31.132" v="2" actId="47"/>
        <pc:sldMkLst>
          <pc:docMk/>
          <pc:sldMk cId="2016510078" sldId="269"/>
        </pc:sldMkLst>
      </pc:sldChg>
    </pc:docChg>
  </pc:docChgLst>
  <pc:docChgLst>
    <pc:chgData name="James Absolom" userId="1aee83c2-ecc1-46cc-a74a-bb899a455c37" providerId="ADAL" clId="{0D35BEFB-DE65-4937-A848-F8F537A1211B}"/>
    <pc:docChg chg="undo custSel addSld modSld sldOrd">
      <pc:chgData name="James Absolom" userId="1aee83c2-ecc1-46cc-a74a-bb899a455c37" providerId="ADAL" clId="{0D35BEFB-DE65-4937-A848-F8F537A1211B}" dt="2025-03-20T15:35:54.506" v="4361"/>
      <pc:docMkLst>
        <pc:docMk/>
      </pc:docMkLst>
      <pc:sldChg chg="addSp delSp modSp new mod">
        <pc:chgData name="James Absolom" userId="1aee83c2-ecc1-46cc-a74a-bb899a455c37" providerId="ADAL" clId="{0D35BEFB-DE65-4937-A848-F8F537A1211B}" dt="2025-03-20T14:43:24.134" v="3990"/>
        <pc:sldMkLst>
          <pc:docMk/>
          <pc:sldMk cId="2321667633" sldId="256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3017370419" sldId="257"/>
        </pc:sldMkLst>
      </pc:sldChg>
      <pc:sldChg chg="addSp delSp modSp new mod">
        <pc:chgData name="James Absolom" userId="1aee83c2-ecc1-46cc-a74a-bb899a455c37" providerId="ADAL" clId="{0D35BEFB-DE65-4937-A848-F8F537A1211B}" dt="2025-03-20T14:43:24.134" v="3990"/>
        <pc:sldMkLst>
          <pc:docMk/>
          <pc:sldMk cId="1991302452" sldId="258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4121335418" sldId="259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1224541961" sldId="260"/>
        </pc:sldMkLst>
      </pc:sldChg>
      <pc:sldChg chg="addSp delSp modSp new mod">
        <pc:chgData name="James Absolom" userId="1aee83c2-ecc1-46cc-a74a-bb899a455c37" providerId="ADAL" clId="{0D35BEFB-DE65-4937-A848-F8F537A1211B}" dt="2025-03-20T14:43:24.134" v="3990"/>
        <pc:sldMkLst>
          <pc:docMk/>
          <pc:sldMk cId="274035968" sldId="261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4100378418" sldId="262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1782897546" sldId="263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1929997859" sldId="264"/>
        </pc:sldMkLst>
      </pc:sldChg>
      <pc:sldChg chg="addSp modSp new mod ord">
        <pc:chgData name="James Absolom" userId="1aee83c2-ecc1-46cc-a74a-bb899a455c37" providerId="ADAL" clId="{0D35BEFB-DE65-4937-A848-F8F537A1211B}" dt="2025-03-20T14:43:24.134" v="3990"/>
        <pc:sldMkLst>
          <pc:docMk/>
          <pc:sldMk cId="4194541680" sldId="265"/>
        </pc:sldMkLst>
      </pc:sldChg>
      <pc:sldChg chg="addSp delSp modSp new mod">
        <pc:chgData name="James Absolom" userId="1aee83c2-ecc1-46cc-a74a-bb899a455c37" providerId="ADAL" clId="{0D35BEFB-DE65-4937-A848-F8F537A1211B}" dt="2025-03-20T14:43:24.134" v="3990"/>
        <pc:sldMkLst>
          <pc:docMk/>
          <pc:sldMk cId="3061791927" sldId="266"/>
        </pc:sldMkLst>
      </pc:sldChg>
      <pc:sldChg chg="addSp modSp new mod modAnim">
        <pc:chgData name="James Absolom" userId="1aee83c2-ecc1-46cc-a74a-bb899a455c37" providerId="ADAL" clId="{0D35BEFB-DE65-4937-A848-F8F537A1211B}" dt="2025-03-20T15:35:54.506" v="4361"/>
        <pc:sldMkLst>
          <pc:docMk/>
          <pc:sldMk cId="1369328383" sldId="267"/>
        </pc:sldMkLst>
      </pc:sldChg>
      <pc:sldChg chg="addSp modSp new mod">
        <pc:chgData name="James Absolom" userId="1aee83c2-ecc1-46cc-a74a-bb899a455c37" providerId="ADAL" clId="{0D35BEFB-DE65-4937-A848-F8F537A1211B}" dt="2025-03-20T14:43:24.134" v="3990"/>
        <pc:sldMkLst>
          <pc:docMk/>
          <pc:sldMk cId="2485546719" sldId="268"/>
        </pc:sldMkLst>
      </pc:sldChg>
      <pc:sldChg chg="addSp delSp modSp new mod">
        <pc:chgData name="James Absolom" userId="1aee83c2-ecc1-46cc-a74a-bb899a455c37" providerId="ADAL" clId="{0D35BEFB-DE65-4937-A848-F8F537A1211B}" dt="2025-03-20T14:43:24.134" v="3990"/>
        <pc:sldMkLst>
          <pc:docMk/>
          <pc:sldMk cId="2016510078" sldId="269"/>
        </pc:sldMkLst>
      </pc:sldChg>
      <pc:sldChg chg="addSp delSp modSp new mod setBg">
        <pc:chgData name="James Absolom" userId="1aee83c2-ecc1-46cc-a74a-bb899a455c37" providerId="ADAL" clId="{0D35BEFB-DE65-4937-A848-F8F537A1211B}" dt="2025-03-20T14:44:12.863" v="3999" actId="478"/>
        <pc:sldMkLst>
          <pc:docMk/>
          <pc:sldMk cId="1638195144" sldId="270"/>
        </pc:sldMkLst>
      </pc:sldChg>
      <pc:sldChg chg="addSp modSp new mod">
        <pc:chgData name="James Absolom" userId="1aee83c2-ecc1-46cc-a74a-bb899a455c37" providerId="ADAL" clId="{0D35BEFB-DE65-4937-A848-F8F537A1211B}" dt="2025-03-20T14:50:41.775" v="4188" actId="33524"/>
        <pc:sldMkLst>
          <pc:docMk/>
          <pc:sldMk cId="3663475733" sldId="271"/>
        </pc:sldMkLst>
      </pc:sldChg>
      <pc:sldChg chg="addSp delSp modSp add mod setBg">
        <pc:chgData name="James Absolom" userId="1aee83c2-ecc1-46cc-a74a-bb899a455c37" providerId="ADAL" clId="{0D35BEFB-DE65-4937-A848-F8F537A1211B}" dt="2025-03-20T14:54:04.224" v="4360" actId="12"/>
        <pc:sldMkLst>
          <pc:docMk/>
          <pc:sldMk cId="51199421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5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253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19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78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88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54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819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88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780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55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50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4DE10E-4874-46E0-9C45-653BA6D9329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EAAF80-439E-48C8-A6A8-BC39A65A7BDC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95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7A0F-301C-4A17-6965-D59526E93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pic>
        <p:nvPicPr>
          <p:cNvPr id="5" name="Picture 4" descr="A person holding a microphone&#10;&#10;AI-generated content may be incorrect.">
            <a:extLst>
              <a:ext uri="{FF2B5EF4-FFF2-40B4-BE49-F238E27FC236}">
                <a16:creationId xmlns:a16="http://schemas.microsoft.com/office/drawing/2014/main" id="{D9D38373-C6B2-7378-7895-F697F8506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866" y="4325112"/>
            <a:ext cx="7681228" cy="194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67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D781-127A-ACE9-4B15-5C716802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9AC4-9863-CF68-6EF7-9BB70B13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Displays information to the user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For example, “output “tea made!!””, “output age input not valid”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Useful for debugging</a:t>
            </a:r>
          </a:p>
        </p:txBody>
      </p:sp>
      <p:sp>
        <p:nvSpPr>
          <p:cNvPr id="4" name="Flowchart: Display 3">
            <a:extLst>
              <a:ext uri="{FF2B5EF4-FFF2-40B4-BE49-F238E27FC236}">
                <a16:creationId xmlns:a16="http://schemas.microsoft.com/office/drawing/2014/main" id="{558F5657-FFB4-1AAA-2BE8-D4C6D60BC876}"/>
              </a:ext>
            </a:extLst>
          </p:cNvPr>
          <p:cNvSpPr/>
          <p:nvPr/>
        </p:nvSpPr>
        <p:spPr>
          <a:xfrm>
            <a:off x="7696199" y="3019214"/>
            <a:ext cx="2569029" cy="1676400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99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5FCA-D3A9-6F5E-748C-7A17A953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B83C-14A3-8238-1638-4FF55D6D9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en-GB" dirty="0"/>
          </a:p>
          <a:p>
            <a:pPr lvl="1"/>
            <a:r>
              <a:rPr lang="en-GB" sz="2400" dirty="0"/>
              <a:t>Counts how many times something has happened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Useful for ensuring the correct number of items have been added to something </a:t>
            </a:r>
            <a:r>
              <a:rPr lang="en-GB" sz="2400" dirty="0" err="1"/>
              <a:t>ect</a:t>
            </a:r>
            <a:r>
              <a:rPr lang="en-GB" sz="2400" dirty="0"/>
              <a:t>.</a:t>
            </a:r>
          </a:p>
          <a:p>
            <a:pPr lvl="1"/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F7BBB-3A61-84F8-479E-E4CCEF0A2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749" y="1930090"/>
            <a:ext cx="1930499" cy="38546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7FD66D-CEC2-F618-FEB2-8F8E0E1D0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221" y="1377612"/>
            <a:ext cx="1930499" cy="440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5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AD69D-C863-986F-F0BE-8BC6DFAE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16FD1-D555-FBD1-5A4E-16AF83B5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Timer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2D82-5AF5-2234-13DB-F84752505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Does an action for the duration of a timer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Useful for timed circuits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Can either do action after a set time or do action for a set time</a:t>
            </a:r>
          </a:p>
          <a:p>
            <a:pPr lvl="1"/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83B8E-9C71-348E-9816-E04B1828D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852" y="1234962"/>
            <a:ext cx="1759040" cy="4388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3DD4A-5F0C-51E6-AE47-70291C5F8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73" y="1234962"/>
            <a:ext cx="1752690" cy="4445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5AA5D4E-DD3F-12C9-D7BB-5FCC4C4B5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131" y="1165109"/>
            <a:ext cx="1905098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9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8639-15AB-6574-47AF-17CC3DC3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Mistakes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4AD01-ADDA-0E3F-9347-E9AE49534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Using the wrong symbols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Flowing in the wrong directions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Using too many or not enough colours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Inconsistent branch directions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Inconsistent spacing</a:t>
            </a:r>
          </a:p>
        </p:txBody>
      </p:sp>
    </p:spTree>
    <p:extLst>
      <p:ext uri="{BB962C8B-B14F-4D97-AF65-F5344CB8AC3E}">
        <p14:creationId xmlns:p14="http://schemas.microsoft.com/office/powerpoint/2010/main" val="30617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9621-4324-F582-5753-B1CEF2D9F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flowcharts?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B883-A692-86CA-DE65-68ED90C5E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782491" cy="4023360"/>
          </a:xfrm>
        </p:spPr>
        <p:txBody>
          <a:bodyPr/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Flow charts are a visual way of representing a program or system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They allow us to put a program into a nice middle ground between English and code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They allow us to easily explain what a program is meant to do before we even start to program it</a:t>
            </a:r>
          </a:p>
        </p:txBody>
      </p:sp>
      <p:pic>
        <p:nvPicPr>
          <p:cNvPr id="1026" name="Picture 2" descr="Flowchart - Wikipedia">
            <a:extLst>
              <a:ext uri="{FF2B5EF4-FFF2-40B4-BE49-F238E27FC236}">
                <a16:creationId xmlns:a16="http://schemas.microsoft.com/office/drawing/2014/main" id="{EBB5A6CB-8E99-C93F-DD43-40F92DBB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873" y="1845734"/>
            <a:ext cx="3214045" cy="438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37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752E-335D-B411-3470-EF4AED97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B4A60-BBAA-A155-4B28-DB821349D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use symbols to represent logic inside our program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Each symbol has a purpose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connect these symbols with arrows to show how they link together (how they “flow”)</a:t>
            </a:r>
          </a:p>
        </p:txBody>
      </p:sp>
      <p:pic>
        <p:nvPicPr>
          <p:cNvPr id="2052" name="Picture 4" descr="Flowchart Symbols in Cacoo">
            <a:extLst>
              <a:ext uri="{FF2B5EF4-FFF2-40B4-BE49-F238E27FC236}">
                <a16:creationId xmlns:a16="http://schemas.microsoft.com/office/drawing/2014/main" id="{9A5025C9-06BC-7E25-AEDE-1DBC936B36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82"/>
          <a:stretch/>
        </p:blipFill>
        <p:spPr bwMode="auto">
          <a:xfrm>
            <a:off x="6548997" y="2080866"/>
            <a:ext cx="5193288" cy="378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30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B26C-62A6-C3AA-187E-59DCF125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Inside of Flowchart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D0F6F-D7BF-A8E5-9A20-5A6E1A8C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10000"/>
          </a:bodyPr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When writing our instructions into our flow diagram we use plain English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The commands should be short and quick to read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Generally, you put one action per command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We can use maths and logic notation within our blocks too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4EBE50-FD27-BB39-750E-72BC4D13505B}"/>
              </a:ext>
            </a:extLst>
          </p:cNvPr>
          <p:cNvSpPr/>
          <p:nvPr/>
        </p:nvSpPr>
        <p:spPr>
          <a:xfrm>
            <a:off x="8273144" y="2233024"/>
            <a:ext cx="2699657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 timer for 10 seconds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8A937B-C3B2-B3C3-2F7C-F9AD3A487383}"/>
              </a:ext>
            </a:extLst>
          </p:cNvPr>
          <p:cNvSpPr/>
          <p:nvPr/>
        </p:nvSpPr>
        <p:spPr>
          <a:xfrm>
            <a:off x="6585857" y="3149843"/>
            <a:ext cx="2699657" cy="707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 + 1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5767B3D0-B074-7FE1-6B10-6253C7F85040}"/>
              </a:ext>
            </a:extLst>
          </p:cNvPr>
          <p:cNvSpPr/>
          <p:nvPr/>
        </p:nvSpPr>
        <p:spPr>
          <a:xfrm>
            <a:off x="8915399" y="4066662"/>
            <a:ext cx="2253344" cy="210795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Has the boiler reached temp?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670A6A7-6B5C-9A34-0882-DD417633C6DD}"/>
              </a:ext>
            </a:extLst>
          </p:cNvPr>
          <p:cNvSpPr/>
          <p:nvPr/>
        </p:nvSpPr>
        <p:spPr>
          <a:xfrm>
            <a:off x="6509657" y="4066662"/>
            <a:ext cx="2253343" cy="210795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x &gt; 5?</a:t>
            </a:r>
          </a:p>
        </p:txBody>
      </p:sp>
    </p:spTree>
    <p:extLst>
      <p:ext uri="{BB962C8B-B14F-4D97-AF65-F5344CB8AC3E}">
        <p14:creationId xmlns:p14="http://schemas.microsoft.com/office/powerpoint/2010/main" val="122454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D169-4B9A-3FA5-4783-11006202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Start/End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A18FD-9D95-3ABD-5685-B556FD8F9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85000" lnSpcReduction="10000"/>
          </a:bodyPr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Sometimes referred to as the “terminator”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Used to denote where the flow begins and ends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Often has “start” or “end” written in them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Start indicates where the program begins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End indicates where the </a:t>
            </a:r>
            <a:r>
              <a:rPr lang="en-GB" sz="2400"/>
              <a:t>program finishes</a:t>
            </a:r>
            <a:endParaRPr lang="en-GB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20F5C7-2AA1-C733-21EE-9E5C073DA8EB}"/>
              </a:ext>
            </a:extLst>
          </p:cNvPr>
          <p:cNvSpPr/>
          <p:nvPr/>
        </p:nvSpPr>
        <p:spPr>
          <a:xfrm>
            <a:off x="8741229" y="2590800"/>
            <a:ext cx="2699657" cy="83820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7982A2-E17E-6668-FC7E-079ADF185327}"/>
              </a:ext>
            </a:extLst>
          </p:cNvPr>
          <p:cNvSpPr/>
          <p:nvPr/>
        </p:nvSpPr>
        <p:spPr>
          <a:xfrm>
            <a:off x="8741229" y="4306147"/>
            <a:ext cx="2699657" cy="838200"/>
          </a:xfrm>
          <a:prstGeom prst="roundRect">
            <a:avLst/>
          </a:prstGeom>
          <a:solidFill>
            <a:srgbClr val="FD53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213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BD55-35F7-9CA1-3444-026A42C95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F59E-2F9F-156C-901C-6AC7877CA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A process is used to represent a system performing an action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For instance, “heat the tea pot”, “check for animal” </a:t>
            </a:r>
            <a:r>
              <a:rPr lang="en-GB" sz="2400" dirty="0" err="1"/>
              <a:t>ect</a:t>
            </a:r>
            <a:r>
              <a:rPr lang="en-GB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Can be both internal and external parts of the system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E09D99-2827-A46D-7642-D9C4E8E3DB1F}"/>
              </a:ext>
            </a:extLst>
          </p:cNvPr>
          <p:cNvSpPr/>
          <p:nvPr/>
        </p:nvSpPr>
        <p:spPr>
          <a:xfrm>
            <a:off x="7315200" y="2100399"/>
            <a:ext cx="2971800" cy="1164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6187ED-4989-756B-A80D-DC165E0FEC31}"/>
              </a:ext>
            </a:extLst>
          </p:cNvPr>
          <p:cNvSpPr/>
          <p:nvPr/>
        </p:nvSpPr>
        <p:spPr>
          <a:xfrm>
            <a:off x="7315200" y="3429000"/>
            <a:ext cx="2971800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6D047C6-ED46-08BD-854A-4A4C1E163D72}"/>
              </a:ext>
            </a:extLst>
          </p:cNvPr>
          <p:cNvSpPr/>
          <p:nvPr/>
        </p:nvSpPr>
        <p:spPr>
          <a:xfrm>
            <a:off x="7266214" y="4812030"/>
            <a:ext cx="3069772" cy="1164770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3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AB43-AB04-70C1-200A-75AEDE06A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Conditional/Decision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8E368-EF76-182E-DF05-99425F9E6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85000" lnSpcReduction="20000"/>
          </a:bodyPr>
          <a:lstStyle/>
          <a:p>
            <a:endParaRPr lang="en-GB" dirty="0"/>
          </a:p>
          <a:p>
            <a:pPr lvl="1"/>
            <a:r>
              <a:rPr lang="en-GB" sz="2400" dirty="0"/>
              <a:t>For making a decision in our system or checking if something is true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Only symbol that has two outputs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Must be a yes/no (true/false) question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You write yes or no on the arrow coming from the symbol, yes always comes out the bottom with no from the side</a:t>
            </a:r>
          </a:p>
          <a:p>
            <a:pPr lvl="1"/>
            <a:endParaRPr lang="en-GB" sz="2400" dirty="0"/>
          </a:p>
          <a:p>
            <a:pPr lvl="1"/>
            <a:r>
              <a:rPr lang="en-GB" sz="2400" dirty="0"/>
              <a:t>For example, “has the task been completed?”, “is the kettle boiled?”, “is x&gt;5?”)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391FBC7-71A0-6122-6B96-5C2DD7B5F71B}"/>
              </a:ext>
            </a:extLst>
          </p:cNvPr>
          <p:cNvSpPr/>
          <p:nvPr/>
        </p:nvSpPr>
        <p:spPr>
          <a:xfrm>
            <a:off x="8142514" y="2754085"/>
            <a:ext cx="2198914" cy="208352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36B95B1-AC56-2C79-B784-F76E9192C1DA}"/>
              </a:ext>
            </a:extLst>
          </p:cNvPr>
          <p:cNvCxnSpPr>
            <a:stCxn id="4" idx="3"/>
          </p:cNvCxnSpPr>
          <p:nvPr/>
        </p:nvCxnSpPr>
        <p:spPr>
          <a:xfrm>
            <a:off x="10341428" y="3795849"/>
            <a:ext cx="814252" cy="18429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ACE78A-3140-2AE5-863A-FB95F1AB7268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8596449" y="5483134"/>
            <a:ext cx="1291045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A8C6E7-2724-8107-041D-879DD4BB6967}"/>
              </a:ext>
            </a:extLst>
          </p:cNvPr>
          <p:cNvSpPr txBox="1"/>
          <p:nvPr/>
        </p:nvSpPr>
        <p:spPr>
          <a:xfrm>
            <a:off x="8799048" y="5113020"/>
            <a:ext cx="491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2C207C-6BF4-613A-CF4A-23D8DC02DF16}"/>
              </a:ext>
            </a:extLst>
          </p:cNvPr>
          <p:cNvSpPr txBox="1"/>
          <p:nvPr/>
        </p:nvSpPr>
        <p:spPr>
          <a:xfrm>
            <a:off x="10502941" y="342651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10037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82D2-6C95-FA1D-FA3F-CE5FE134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3B27-6E50-51D6-08F2-A10DB9EAA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Used for information coming into or leaving the system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Can be used for reading a sensor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Can also be used for moving an actuator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For example, “move motor 10 rotations”, “activate solenoid”, “read thermometer”</a:t>
            </a:r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84991008-E069-E3E0-D2AE-947F15A81751}"/>
              </a:ext>
            </a:extLst>
          </p:cNvPr>
          <p:cNvSpPr/>
          <p:nvPr/>
        </p:nvSpPr>
        <p:spPr>
          <a:xfrm>
            <a:off x="7728856" y="3132035"/>
            <a:ext cx="2743200" cy="1450757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54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961F-7DB5-CBB0-880E-49009C3F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Manual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C553-A61F-1D07-D8D6-04A092DC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Used for a user input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For example, “the user pressing the button”, “user selecting age”</a:t>
            </a: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16D6BD5-A6C9-B2D2-C268-2E293289ECA3}"/>
              </a:ext>
            </a:extLst>
          </p:cNvPr>
          <p:cNvSpPr/>
          <p:nvPr/>
        </p:nvSpPr>
        <p:spPr>
          <a:xfrm>
            <a:off x="6879771" y="3004457"/>
            <a:ext cx="4049486" cy="1295400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975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</TotalTime>
  <Words>484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Flowcharts</vt:lpstr>
      <vt:lpstr>What are flowcharts?</vt:lpstr>
      <vt:lpstr>Flowchart Symbols</vt:lpstr>
      <vt:lpstr>Writing Inside of Flowchart Symbols</vt:lpstr>
      <vt:lpstr>Start/End</vt:lpstr>
      <vt:lpstr>Processes</vt:lpstr>
      <vt:lpstr>Conditional/Decision</vt:lpstr>
      <vt:lpstr>Input Output</vt:lpstr>
      <vt:lpstr>Manual Operation</vt:lpstr>
      <vt:lpstr>Display</vt:lpstr>
      <vt:lpstr>Counting Loop</vt:lpstr>
      <vt:lpstr>Timer Loops</vt:lpstr>
      <vt:lpstr>Common Mistakes</vt:lpstr>
    </vt:vector>
  </TitlesOfParts>
  <Company>York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Absolom</dc:creator>
  <cp:lastModifiedBy>James Absolom</cp:lastModifiedBy>
  <cp:revision>1</cp:revision>
  <dcterms:created xsi:type="dcterms:W3CDTF">2025-03-18T17:11:23Z</dcterms:created>
  <dcterms:modified xsi:type="dcterms:W3CDTF">2025-08-26T12:49:03Z</dcterms:modified>
</cp:coreProperties>
</file>