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6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67AEC-DA78-4123-B070-31741467CEA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07F4-CCB9-4D44-ABDF-C10440FE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 with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</a:t>
            </a:r>
            <a:r>
              <a:rPr lang="en-US" smtClean="0"/>
              <a:t>Copyright Engineering Wireless Services, LLC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C5332-1B37-4008-B7B4-162C59F3AD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710832" y="961547"/>
            <a:ext cx="9144000" cy="539496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64003" y="4356370"/>
            <a:ext cx="2176272" cy="15179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9269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66891"/>
            <a:ext cx="9845458" cy="79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ym typeface="Symbol" panose="05050102010706020507" pitchFamily="18" charset="2"/>
              </a:rPr>
              <a:t></a:t>
            </a:r>
            <a:r>
              <a:rPr lang="en-US" dirty="0" smtClean="0"/>
              <a:t>Copyright Engineering Wireless Services, LLC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5332-1B37-4008-B7B4-162C59F3ADB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069" y="66891"/>
            <a:ext cx="1362932" cy="7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603654" rtl="0" eaLnBrk="1" latinLnBrk="0" hangingPunct="1">
        <a:lnSpc>
          <a:spcPct val="90000"/>
        </a:lnSpc>
        <a:spcBef>
          <a:spcPct val="0"/>
        </a:spcBef>
        <a:buNone/>
        <a:defRPr sz="2905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50914" indent="-150914" algn="l" defTabSz="603654" rtl="0" eaLnBrk="1" latinLnBrk="0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9" kern="1200">
          <a:solidFill>
            <a:schemeClr val="tx1"/>
          </a:solidFill>
          <a:latin typeface="+mn-lt"/>
          <a:ea typeface="+mn-ea"/>
          <a:cs typeface="+mn-cs"/>
        </a:defRPr>
      </a:lvl1pPr>
      <a:lvl2pPr marL="452742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568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321" kern="1200">
          <a:solidFill>
            <a:schemeClr val="tx1"/>
          </a:solidFill>
          <a:latin typeface="+mn-lt"/>
          <a:ea typeface="+mn-ea"/>
          <a:cs typeface="+mn-cs"/>
        </a:defRPr>
      </a:lvl3pPr>
      <a:lvl4pPr marL="1056395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358223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660049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77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705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33" indent="-150914" algn="l" defTabSz="60365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6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54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82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309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35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63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91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619" algn="l" defTabSz="603654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9EAD8D4-E4C3-48BF-8A3A-437493B83B66}" vid="{4A0338B2-A54B-4DCF-8640-7B854C243B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eb192af-f25b-4a82-8e04-86856379e5aa">QNYD7T3PTZ5S-864535536-144671</_dlc_DocId>
    <_dlc_DocIdUrl xmlns="3eb192af-f25b-4a82-8e04-86856379e5aa">
      <Url>https://ewsaz.sharepoint.com/sites/active_projects/_layouts/15/DocIdRedir.aspx?ID=QNYD7T3PTZ5S-864535536-144671</Url>
      <Description>QNYD7T3PTZ5S-864535536-144671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9F15D2025BC1469F32C6FFA2A6DCD5" ma:contentTypeVersion="6" ma:contentTypeDescription="Create a new document." ma:contentTypeScope="" ma:versionID="ae9ebd841c4669efd4caa0dd908fe3a4">
  <xsd:schema xmlns:xsd="http://www.w3.org/2001/XMLSchema" xmlns:xs="http://www.w3.org/2001/XMLSchema" xmlns:p="http://schemas.microsoft.com/office/2006/metadata/properties" xmlns:ns2="3eb192af-f25b-4a82-8e04-86856379e5aa" xmlns:ns3="9affb063-3d6b-407c-824e-d7a354c5cf5b" targetNamespace="http://schemas.microsoft.com/office/2006/metadata/properties" ma:root="true" ma:fieldsID="49da3eb1d6b064f54002aebdebf68ce9" ns2:_="" ns3:_="">
    <xsd:import namespace="3eb192af-f25b-4a82-8e04-86856379e5aa"/>
    <xsd:import namespace="9affb063-3d6b-407c-824e-d7a354c5cf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192af-f25b-4a82-8e04-86856379e5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fb063-3d6b-407c-824e-d7a354c5c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AF6121-69A2-4D2C-8BAE-A339430CB22F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9affb063-3d6b-407c-824e-d7a354c5cf5b"/>
    <ds:schemaRef ds:uri="3eb192af-f25b-4a82-8e04-86856379e5aa"/>
  </ds:schemaRefs>
</ds:datastoreItem>
</file>

<file path=customXml/itemProps2.xml><?xml version="1.0" encoding="utf-8"?>
<ds:datastoreItem xmlns:ds="http://schemas.openxmlformats.org/officeDocument/2006/customXml" ds:itemID="{D47FCE14-212F-41AA-A1D6-1960295A6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1EE671-CA67-4FB9-AC10-2CD47A26AA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556BC9F-55C1-4844-8424-CFC970FFA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b192af-f25b-4a82-8e04-86856379e5aa"/>
    <ds:schemaRef ds:uri="9affb063-3d6b-407c-824e-d7a354c5c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Symbol</vt:lpstr>
      <vt:lpstr>2_Office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Airport QoS 700 LTE Add</dc:title>
  <dc:creator>Dustin Swearingen</dc:creator>
  <cp:lastModifiedBy>Ted Metcalfe</cp:lastModifiedBy>
  <cp:revision>251</cp:revision>
  <dcterms:created xsi:type="dcterms:W3CDTF">2017-03-07T16:40:18Z</dcterms:created>
  <dcterms:modified xsi:type="dcterms:W3CDTF">2017-08-23T17:26:05Z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0x010100279F15D2025BC1469F32C6FFA2A6DCD5</vt:lpwstr>
  </property>
  <property fmtid="{D5CDD505-2E9C-101B-9397-08002B2CF9AE}" pid="3" name="_dlc_DocIdItemGuid">
    <vt:lpwstr>6a31e1b5-e98a-431e-b981-45d759861299</vt:lpwstr>
  </property>
</Properties>
</file>