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9"/>
  </p:notesMasterIdLst>
  <p:sldIdLst>
    <p:sldId id="256" r:id="rId5"/>
    <p:sldId id="258" r:id="rId6"/>
    <p:sldId id="280" r:id="rId7"/>
    <p:sldId id="259" r:id="rId8"/>
    <p:sldId id="267" r:id="rId9"/>
    <p:sldId id="269" r:id="rId10"/>
    <p:sldId id="271" r:id="rId11"/>
    <p:sldId id="277" r:id="rId12"/>
    <p:sldId id="278" r:id="rId13"/>
    <p:sldId id="279" r:id="rId14"/>
    <p:sldId id="272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99" d="100"/>
          <a:sy n="99" d="100"/>
        </p:scale>
        <p:origin x="2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2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7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5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4/27/2017 1:55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4/27/2017 1:55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4/27/2017 1:55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4/27/2017 1:55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4/27/2017 1:55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4/27/2017 1:55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37ijqdufh86guyl/AADun4UeIo1sTJHzPv-lvNGla?dl=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47800" y="2438400"/>
            <a:ext cx="5943600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Android </a:t>
            </a:r>
            <a:r>
              <a:rPr lang="en-US" sz="3200" cap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</a:t>
            </a: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pp. Dev. 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Capstone Project 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MSIT-0668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Winter term 2017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ova </a:t>
            </a:r>
            <a:r>
              <a:rPr lang="en-US" sz="3200" cap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outheastern </a:t>
            </a:r>
            <a:r>
              <a:rPr lang="en-US" sz="3200" cap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niversity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04/27/2017</a:t>
            </a:r>
            <a:b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3200" cap="non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Dr</a:t>
            </a:r>
            <a:r>
              <a:rPr lang="en-US" sz="3200" cap="non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Francisco Mitropoulos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Student name : Wesly J. DEROSIER </a:t>
            </a:r>
          </a:p>
          <a:p>
            <a:r>
              <a:rPr lang="en-US" dirty="0" smtClean="0"/>
              <a:t>Project name  : Rapid App</a:t>
            </a:r>
            <a:endParaRPr lang="en-US" dirty="0"/>
          </a:p>
        </p:txBody>
      </p:sp>
      <p:pic>
        <p:nvPicPr>
          <p:cNvPr id="1025" name="Picture 1" descr="run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85800"/>
            <a:ext cx="1443355" cy="137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86200" y="1295400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Rapid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D8047"/>
                </a:solidFill>
              </a:rPr>
              <a:t>Rapid </a:t>
            </a:r>
            <a:r>
              <a:rPr lang="en-US" dirty="0" smtClean="0">
                <a:solidFill>
                  <a:srgbClr val="DD8047"/>
                </a:solidFill>
              </a:rPr>
              <a:t>Screens </a:t>
            </a:r>
            <a:r>
              <a:rPr lang="en-US" dirty="0" smtClean="0">
                <a:solidFill>
                  <a:srgbClr val="DD8047"/>
                </a:solidFill>
              </a:rPr>
              <a:t>(end)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dirty="0" smtClean="0"/>
              <a:t>Thank you/Terms                              About</a:t>
            </a:r>
            <a:endParaRPr lang="en-US" dirty="0"/>
          </a:p>
        </p:txBody>
      </p:sp>
      <p:pic>
        <p:nvPicPr>
          <p:cNvPr id="4" name="Picture 3" descr="Screen Shot 2017-04-16 at 3.20.12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3563" r="6771" b="2139"/>
          <a:stretch/>
        </p:blipFill>
        <p:spPr>
          <a:xfrm>
            <a:off x="1333500" y="2349500"/>
            <a:ext cx="2082800" cy="4140200"/>
          </a:xfrm>
          <a:prstGeom prst="rect">
            <a:avLst/>
          </a:prstGeom>
        </p:spPr>
      </p:pic>
      <p:pic>
        <p:nvPicPr>
          <p:cNvPr id="5" name="Picture 4" descr="Screen Shot 2017-04-16 at 3.21.12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t="3477" r="6250" b="2075"/>
          <a:stretch/>
        </p:blipFill>
        <p:spPr>
          <a:xfrm>
            <a:off x="6159500" y="2362201"/>
            <a:ext cx="2070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8047"/>
                </a:solidFill>
              </a:rPr>
              <a:t>Future Work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Modifications</a:t>
            </a:r>
            <a:endParaRPr lang="en-US" b="1" dirty="0" smtClean="0"/>
          </a:p>
          <a:p>
            <a:pPr lvl="1"/>
            <a:r>
              <a:rPr lang="en-US" dirty="0" smtClean="0"/>
              <a:t>Enhanced User Interface Design</a:t>
            </a:r>
          </a:p>
          <a:p>
            <a:pPr lvl="1"/>
            <a:r>
              <a:rPr lang="en-US" dirty="0" smtClean="0"/>
              <a:t>Push notifications </a:t>
            </a:r>
          </a:p>
          <a:p>
            <a:pPr lvl="1"/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User account Settings</a:t>
            </a:r>
          </a:p>
          <a:p>
            <a:pPr lvl="1"/>
            <a:r>
              <a:rPr lang="en-US" dirty="0" smtClean="0"/>
              <a:t>Track deliveries in a live map </a:t>
            </a:r>
          </a:p>
          <a:p>
            <a:pPr lvl="1"/>
            <a:r>
              <a:rPr lang="en-US" dirty="0" smtClean="0"/>
              <a:t>Reviews and rating 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version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3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8047"/>
                </a:solidFill>
              </a:rPr>
              <a:t>Project files 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https://www.dropbox.com/sh/37ijqdufh86guyl/AADun4UeIo1sTJHzPv-lvNGla?dl=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8047"/>
                </a:solidFill>
              </a:rPr>
              <a:t>Conclusion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 will be submitted to the Apple and Google Play stores after all necessary changes have been made. 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The end 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Dr. Mitropoulos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Project </a:t>
            </a:r>
            <a:r>
              <a:rPr lang="en-US" dirty="0" smtClean="0">
                <a:solidFill>
                  <a:schemeClr val="accent2"/>
                </a:solidFill>
              </a:rPr>
              <a:t>Overview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 and Objective</a:t>
            </a:r>
            <a:endParaRPr lang="en-US" b="1" dirty="0" smtClean="0"/>
          </a:p>
          <a:p>
            <a:pPr marL="365760" lvl="1" indent="0">
              <a:buNone/>
            </a:pPr>
            <a:r>
              <a:rPr lang="en-US" dirty="0" smtClean="0"/>
              <a:t>Create an Android application called “Rapid” that allows people to order food from their favorite local restaurants and get it delivered to the location of their choice.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Data Source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data </a:t>
            </a:r>
          </a:p>
          <a:p>
            <a:r>
              <a:rPr lang="en-US" dirty="0" smtClean="0"/>
              <a:t>Live from </a:t>
            </a:r>
            <a:r>
              <a:rPr lang="en-US" dirty="0"/>
              <a:t>a web </a:t>
            </a:r>
            <a:r>
              <a:rPr lang="en-US" dirty="0" smtClean="0"/>
              <a:t>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D8047"/>
                </a:solidFill>
              </a:rPr>
              <a:t>Product perspective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Basic Features </a:t>
            </a:r>
          </a:p>
          <a:p>
            <a:pPr lvl="1"/>
            <a:r>
              <a:rPr lang="en-US" dirty="0" smtClean="0"/>
              <a:t>Register    </a:t>
            </a:r>
          </a:p>
          <a:p>
            <a:pPr lvl="1"/>
            <a:r>
              <a:rPr lang="en-US" dirty="0" smtClean="0"/>
              <a:t>Login </a:t>
            </a:r>
          </a:p>
          <a:p>
            <a:pPr lvl="1"/>
            <a:r>
              <a:rPr lang="en-US" dirty="0" smtClean="0"/>
              <a:t>Sign in with Facebook</a:t>
            </a:r>
          </a:p>
          <a:p>
            <a:pPr lvl="1"/>
            <a:r>
              <a:rPr lang="en-US" dirty="0" smtClean="0"/>
              <a:t>Reset Password </a:t>
            </a:r>
          </a:p>
          <a:p>
            <a:pPr lvl="1"/>
            <a:r>
              <a:rPr lang="en-US" dirty="0" smtClean="0"/>
              <a:t>Available delivery cities </a:t>
            </a:r>
          </a:p>
          <a:p>
            <a:pPr lvl="1"/>
            <a:r>
              <a:rPr lang="en-US" dirty="0" smtClean="0"/>
              <a:t>Available restaurants </a:t>
            </a:r>
          </a:p>
          <a:p>
            <a:pPr lvl="1"/>
            <a:r>
              <a:rPr lang="en-US" dirty="0" smtClean="0"/>
              <a:t>Shopping cart </a:t>
            </a:r>
          </a:p>
          <a:p>
            <a:pPr lvl="1"/>
            <a:r>
              <a:rPr lang="en-US" dirty="0" smtClean="0"/>
              <a:t>PayPal and card payment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Software requirements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Android Studio v. </a:t>
            </a:r>
            <a:r>
              <a:rPr lang="en-US" sz="2800" b="1" dirty="0" smtClean="0"/>
              <a:t>2.2.3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/>
              <a:t>Integrated </a:t>
            </a:r>
            <a:r>
              <a:rPr lang="en-US" sz="2800" dirty="0"/>
              <a:t>Development Environment (IDE) </a:t>
            </a:r>
            <a:endParaRPr lang="en-US" dirty="0" smtClean="0"/>
          </a:p>
          <a:p>
            <a:r>
              <a:rPr lang="en-US" b="1" dirty="0" smtClean="0"/>
              <a:t>Backendless v1</a:t>
            </a:r>
          </a:p>
          <a:p>
            <a:pPr marL="365760" lvl="1" indent="0">
              <a:buNone/>
            </a:pPr>
            <a:r>
              <a:rPr lang="en-US" sz="2800" dirty="0"/>
              <a:t>S</a:t>
            </a:r>
            <a:r>
              <a:rPr lang="en-US" sz="2800" dirty="0" smtClean="0"/>
              <a:t>ervice </a:t>
            </a:r>
            <a:r>
              <a:rPr lang="en-US" sz="2800" dirty="0"/>
              <a:t>platform used for user login management, push service, data storage, and file </a:t>
            </a:r>
            <a:r>
              <a:rPr lang="en-US" sz="2800" dirty="0" smtClean="0"/>
              <a:t>storage</a:t>
            </a:r>
          </a:p>
          <a:p>
            <a:r>
              <a:rPr lang="en-US" b="1" dirty="0" smtClean="0"/>
              <a:t>PayPal Android SDK </a:t>
            </a:r>
            <a:endParaRPr lang="en-US" b="1" dirty="0" smtClean="0"/>
          </a:p>
          <a:p>
            <a:pPr marL="346075" indent="-346075">
              <a:buNone/>
            </a:pPr>
            <a:r>
              <a:rPr lang="en-US" b="1" dirty="0"/>
              <a:t>  </a:t>
            </a:r>
            <a:r>
              <a:rPr lang="en-US" b="1" dirty="0" smtClean="0"/>
              <a:t> </a:t>
            </a:r>
            <a:r>
              <a:rPr lang="en-US" dirty="0" smtClean="0"/>
              <a:t>R</a:t>
            </a:r>
            <a:r>
              <a:rPr lang="en-US" dirty="0" smtClean="0"/>
              <a:t>epository </a:t>
            </a:r>
            <a:r>
              <a:rPr lang="en-US" dirty="0" smtClean="0"/>
              <a:t>on </a:t>
            </a:r>
            <a:r>
              <a:rPr lang="en-US" dirty="0" smtClean="0"/>
              <a:t>GitHub:  https</a:t>
            </a:r>
            <a:r>
              <a:rPr lang="en-US" dirty="0"/>
              <a:t>://github.com/paypal/PayPal-Android-SDK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D8047"/>
                </a:solidFill>
              </a:rPr>
              <a:t>Rapid </a:t>
            </a:r>
            <a:r>
              <a:rPr lang="en-US" dirty="0" smtClean="0">
                <a:solidFill>
                  <a:srgbClr val="DD8047"/>
                </a:solidFill>
              </a:rPr>
              <a:t>Screens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 smtClean="0"/>
              <a:t>Login                        Registration                Cities</a:t>
            </a:r>
            <a:endParaRPr lang="en-US" dirty="0"/>
          </a:p>
        </p:txBody>
      </p:sp>
      <p:pic>
        <p:nvPicPr>
          <p:cNvPr id="4" name="Picture 3" descr="Screen Shot 2017-04-26 at 2.40.53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3447" r="6791" b="2444"/>
          <a:stretch/>
        </p:blipFill>
        <p:spPr>
          <a:xfrm>
            <a:off x="1193800" y="2362201"/>
            <a:ext cx="1790700" cy="3441700"/>
          </a:xfrm>
          <a:prstGeom prst="rect">
            <a:avLst/>
          </a:prstGeom>
        </p:spPr>
      </p:pic>
      <p:pic>
        <p:nvPicPr>
          <p:cNvPr id="8" name="Picture 7" descr="Screen Shot 2017-04-26 at 2.41.13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" r="6879" b="3742"/>
          <a:stretch/>
        </p:blipFill>
        <p:spPr>
          <a:xfrm>
            <a:off x="4114800" y="2286001"/>
            <a:ext cx="1816100" cy="3594099"/>
          </a:xfrm>
          <a:prstGeom prst="rect">
            <a:avLst/>
          </a:prstGeom>
        </p:spPr>
      </p:pic>
      <p:pic>
        <p:nvPicPr>
          <p:cNvPr id="9" name="Picture 8" descr="Screen Shot 2017-04-15 at 5.05.21 PM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3775" r="6790" b="2875"/>
          <a:stretch/>
        </p:blipFill>
        <p:spPr>
          <a:xfrm>
            <a:off x="6908800" y="2387601"/>
            <a:ext cx="1790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Rapid Screens (continue)</a:t>
            </a:r>
            <a:endParaRPr lang="en-US" dirty="0">
              <a:solidFill>
                <a:srgbClr val="DD804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dirty="0" smtClean="0"/>
              <a:t>Restaurant                                          Menu </a:t>
            </a:r>
            <a:endParaRPr lang="en-US" dirty="0"/>
          </a:p>
        </p:txBody>
      </p:sp>
      <p:pic>
        <p:nvPicPr>
          <p:cNvPr id="6" name="Picture 5" descr="Screen Shot 2017-04-26 at 2.54.0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2209800" cy="4156364"/>
          </a:xfrm>
          <a:prstGeom prst="rect">
            <a:avLst/>
          </a:prstGeom>
        </p:spPr>
      </p:pic>
      <p:pic>
        <p:nvPicPr>
          <p:cNvPr id="11" name="Picture 10" descr="Screen Shot 2017-04-26 at 2.56.57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3395" r="6558"/>
          <a:stretch/>
        </p:blipFill>
        <p:spPr>
          <a:xfrm>
            <a:off x="6248400" y="2273300"/>
            <a:ext cx="201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D8047"/>
                </a:solidFill>
              </a:rPr>
              <a:t>Rapid Screens(continue)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dirty="0" smtClean="0"/>
              <a:t>Cart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Payment</a:t>
            </a:r>
            <a:endParaRPr lang="en-US" dirty="0"/>
          </a:p>
        </p:txBody>
      </p:sp>
      <p:pic>
        <p:nvPicPr>
          <p:cNvPr id="4" name="Picture 3" descr="Screen Shot 2017-04-26 at 2.57.15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7292" b="1517"/>
          <a:stretch/>
        </p:blipFill>
        <p:spPr>
          <a:xfrm>
            <a:off x="1143000" y="2285999"/>
            <a:ext cx="2184400" cy="4241801"/>
          </a:xfrm>
          <a:prstGeom prst="rect">
            <a:avLst/>
          </a:prstGeom>
        </p:spPr>
      </p:pic>
      <p:pic>
        <p:nvPicPr>
          <p:cNvPr id="5" name="Picture 4" descr="Screen Shot 2017-04-26 at 2.57.41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1757" r="4688"/>
          <a:stretch/>
        </p:blipFill>
        <p:spPr>
          <a:xfrm>
            <a:off x="6261100" y="2286000"/>
            <a:ext cx="2159000" cy="42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D8047"/>
                </a:solidFill>
              </a:rPr>
              <a:t>Rapid </a:t>
            </a:r>
            <a:r>
              <a:rPr lang="en-US" dirty="0" smtClean="0">
                <a:solidFill>
                  <a:srgbClr val="DD8047"/>
                </a:solidFill>
              </a:rPr>
              <a:t>Screens (</a:t>
            </a:r>
            <a:r>
              <a:rPr lang="en-US" dirty="0">
                <a:solidFill>
                  <a:srgbClr val="DD8047"/>
                </a:solidFill>
              </a:rPr>
              <a:t>continue)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dirty="0" smtClean="0"/>
              <a:t>Credit card payment             Payment confirmation       </a:t>
            </a:r>
            <a:endParaRPr lang="en-US" dirty="0"/>
          </a:p>
        </p:txBody>
      </p:sp>
      <p:pic>
        <p:nvPicPr>
          <p:cNvPr id="6" name="Picture 5" descr="Screen Shot 2017-04-26 at 2.57.53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" t="1246" r="6322" b="2214"/>
          <a:stretch/>
        </p:blipFill>
        <p:spPr>
          <a:xfrm>
            <a:off x="1066800" y="2336799"/>
            <a:ext cx="1993900" cy="3937001"/>
          </a:xfrm>
          <a:prstGeom prst="rect">
            <a:avLst/>
          </a:prstGeom>
        </p:spPr>
      </p:pic>
      <p:pic>
        <p:nvPicPr>
          <p:cNvPr id="7" name="Picture 6" descr="Screen Shot 2017-04-16 at 3.19.14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4639" r="6785" b="1852"/>
          <a:stretch/>
        </p:blipFill>
        <p:spPr>
          <a:xfrm>
            <a:off x="6019800" y="2501900"/>
            <a:ext cx="19812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167125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Student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Student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267707</Value>
      <Value>1317432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2009-05-30T21:02:01+00:00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TP010167125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117278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4B1CC1D-2192-49D6-9F0D-570A90D3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On-screen Show (4:3)</PresentationFormat>
  <Paragraphs>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TM10167125</vt:lpstr>
      <vt:lpstr>Android App. Dev.  Capstone Project  MSIT-0668  Winter term 2017 Nova Southeastern University 04/27/2017 Dr. Francisco Mitropoulos</vt:lpstr>
      <vt:lpstr>Project Overview</vt:lpstr>
      <vt:lpstr>Data Source</vt:lpstr>
      <vt:lpstr>Product perspective</vt:lpstr>
      <vt:lpstr>Software requirements</vt:lpstr>
      <vt:lpstr>Rapid Screens</vt:lpstr>
      <vt:lpstr>Rapid Screens (continue)</vt:lpstr>
      <vt:lpstr>Rapid Screens(continue)</vt:lpstr>
      <vt:lpstr>Rapid Screens (continue)</vt:lpstr>
      <vt:lpstr>Rapid Screens (end)</vt:lpstr>
      <vt:lpstr>Future Work</vt:lpstr>
      <vt:lpstr>Project files </vt:lpstr>
      <vt:lpstr>Conclusion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lastModifiedBy/>
  <cp:revision>1</cp:revision>
  <dcterms:created xsi:type="dcterms:W3CDTF">2006-08-30T21:40:00Z</dcterms:created>
  <dcterms:modified xsi:type="dcterms:W3CDTF">2017-04-27T18:04:24Z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65;#zpp120;#79;#tpl120;#419;#zpp140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