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874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4D05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29476" y="3480237"/>
            <a:ext cx="5781674" cy="578167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48175" y="3333765"/>
            <a:ext cx="5781674" cy="57816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906868" y="1007776"/>
            <a:ext cx="8474262" cy="817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7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7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7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8DE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03172" y="4611156"/>
            <a:ext cx="5681654" cy="1198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7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53709" y="3216494"/>
            <a:ext cx="16180580" cy="5970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7.jpg"/><Relationship Id="rId4" Type="http://schemas.openxmlformats.org/officeDocument/2006/relationships/image" Target="../media/image36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03054" y="1066240"/>
            <a:ext cx="13277850" cy="8153400"/>
            <a:chOff x="2503054" y="1066240"/>
            <a:chExt cx="13277850" cy="8153400"/>
          </a:xfrm>
        </p:grpSpPr>
        <p:sp>
          <p:nvSpPr>
            <p:cNvPr id="3" name="object 3"/>
            <p:cNvSpPr/>
            <p:nvPr/>
          </p:nvSpPr>
          <p:spPr>
            <a:xfrm>
              <a:off x="2550616" y="1113865"/>
              <a:ext cx="13187044" cy="8059420"/>
            </a:xfrm>
            <a:custGeom>
              <a:avLst/>
              <a:gdLst/>
              <a:ahLst/>
              <a:cxnLst/>
              <a:rect l="l" t="t" r="r" b="b"/>
              <a:pathLst>
                <a:path w="13187044" h="8059420">
                  <a:moveTo>
                    <a:pt x="13139144" y="8059269"/>
                  </a:moveTo>
                  <a:lnTo>
                    <a:pt x="47623" y="8059269"/>
                  </a:lnTo>
                  <a:lnTo>
                    <a:pt x="29087" y="8055527"/>
                  </a:lnTo>
                  <a:lnTo>
                    <a:pt x="13949" y="8045320"/>
                  </a:lnTo>
                  <a:lnTo>
                    <a:pt x="3742" y="8030182"/>
                  </a:lnTo>
                  <a:lnTo>
                    <a:pt x="0" y="8011644"/>
                  </a:lnTo>
                  <a:lnTo>
                    <a:pt x="0" y="47624"/>
                  </a:lnTo>
                  <a:lnTo>
                    <a:pt x="3742" y="29087"/>
                  </a:lnTo>
                  <a:lnTo>
                    <a:pt x="13949" y="13949"/>
                  </a:lnTo>
                  <a:lnTo>
                    <a:pt x="29087" y="3742"/>
                  </a:lnTo>
                  <a:lnTo>
                    <a:pt x="47624" y="0"/>
                  </a:lnTo>
                  <a:lnTo>
                    <a:pt x="13139142" y="0"/>
                  </a:lnTo>
                  <a:lnTo>
                    <a:pt x="13157681" y="3742"/>
                  </a:lnTo>
                  <a:lnTo>
                    <a:pt x="13172819" y="13949"/>
                  </a:lnTo>
                  <a:lnTo>
                    <a:pt x="13183025" y="29087"/>
                  </a:lnTo>
                  <a:lnTo>
                    <a:pt x="13186767" y="47624"/>
                  </a:lnTo>
                  <a:lnTo>
                    <a:pt x="13186767" y="8011644"/>
                  </a:lnTo>
                  <a:lnTo>
                    <a:pt x="13183025" y="8030182"/>
                  </a:lnTo>
                  <a:lnTo>
                    <a:pt x="13172819" y="8045320"/>
                  </a:lnTo>
                  <a:lnTo>
                    <a:pt x="13157681" y="8055527"/>
                  </a:lnTo>
                  <a:lnTo>
                    <a:pt x="13139144" y="8059269"/>
                  </a:lnTo>
                  <a:close/>
                </a:path>
              </a:pathLst>
            </a:custGeom>
            <a:solidFill>
              <a:srgbClr val="E7F7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50679" y="1113865"/>
              <a:ext cx="13182600" cy="8058150"/>
            </a:xfrm>
            <a:custGeom>
              <a:avLst/>
              <a:gdLst/>
              <a:ahLst/>
              <a:cxnLst/>
              <a:rect l="l" t="t" r="r" b="b"/>
              <a:pathLst>
                <a:path w="13182600" h="8058150">
                  <a:moveTo>
                    <a:pt x="13139014" y="0"/>
                  </a:moveTo>
                  <a:lnTo>
                    <a:pt x="13157551" y="3742"/>
                  </a:lnTo>
                  <a:lnTo>
                    <a:pt x="13172689" y="13948"/>
                  </a:lnTo>
                  <a:lnTo>
                    <a:pt x="13182535" y="28551"/>
                  </a:lnTo>
                </a:path>
                <a:path w="13182600" h="8058150">
                  <a:moveTo>
                    <a:pt x="13182535" y="8030639"/>
                  </a:moveTo>
                  <a:lnTo>
                    <a:pt x="13172689" y="8045242"/>
                  </a:lnTo>
                  <a:lnTo>
                    <a:pt x="13157551" y="8055448"/>
                  </a:lnTo>
                  <a:lnTo>
                    <a:pt x="13144173" y="8058149"/>
                  </a:lnTo>
                </a:path>
                <a:path w="13182600" h="8058150">
                  <a:moveTo>
                    <a:pt x="42464" y="8058149"/>
                  </a:moveTo>
                  <a:lnTo>
                    <a:pt x="29086" y="8055448"/>
                  </a:lnTo>
                  <a:lnTo>
                    <a:pt x="13948" y="8045242"/>
                  </a:lnTo>
                  <a:lnTo>
                    <a:pt x="3742" y="8030104"/>
                  </a:lnTo>
                  <a:lnTo>
                    <a:pt x="0" y="8011566"/>
                  </a:lnTo>
                </a:path>
                <a:path w="13182600" h="8058150">
                  <a:moveTo>
                    <a:pt x="0" y="47624"/>
                  </a:moveTo>
                  <a:lnTo>
                    <a:pt x="3742" y="29086"/>
                  </a:lnTo>
                  <a:lnTo>
                    <a:pt x="13948" y="13948"/>
                  </a:lnTo>
                  <a:lnTo>
                    <a:pt x="29086" y="3742"/>
                  </a:lnTo>
                  <a:lnTo>
                    <a:pt x="47623" y="0"/>
                  </a:lnTo>
                </a:path>
              </a:pathLst>
            </a:custGeom>
            <a:ln w="952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745006" y="1964119"/>
            <a:ext cx="10798175" cy="5055235"/>
          </a:xfrm>
          <a:prstGeom prst="rect">
            <a:avLst/>
          </a:prstGeom>
        </p:spPr>
        <p:txBody>
          <a:bodyPr vert="horz" wrap="square" lIns="0" tIns="274320" rIns="0" bIns="0" rtlCol="0">
            <a:spAutoFit/>
          </a:bodyPr>
          <a:lstStyle/>
          <a:p>
            <a:pPr marL="12065" marR="5080" algn="ctr">
              <a:lnSpc>
                <a:spcPts val="9380"/>
              </a:lnSpc>
              <a:spcBef>
                <a:spcPts val="2160"/>
              </a:spcBef>
            </a:pPr>
            <a:r>
              <a:rPr sz="9550" b="1" spc="-25" dirty="0">
                <a:latin typeface="Verdana"/>
                <a:cs typeface="Verdana"/>
              </a:rPr>
              <a:t>GENETIC </a:t>
            </a:r>
            <a:r>
              <a:rPr sz="9550" b="1" spc="-20" dirty="0">
                <a:latin typeface="Verdana"/>
                <a:cs typeface="Verdana"/>
              </a:rPr>
              <a:t> </a:t>
            </a:r>
            <a:r>
              <a:rPr sz="9550" b="1" spc="-15" dirty="0">
                <a:latin typeface="Verdana"/>
                <a:cs typeface="Verdana"/>
              </a:rPr>
              <a:t>ENGINEERING </a:t>
            </a:r>
            <a:r>
              <a:rPr sz="9550" b="1" spc="-10" dirty="0">
                <a:latin typeface="Verdana"/>
                <a:cs typeface="Verdana"/>
              </a:rPr>
              <a:t> </a:t>
            </a:r>
            <a:r>
              <a:rPr sz="9550" b="1" spc="180" dirty="0">
                <a:latin typeface="Verdana"/>
                <a:cs typeface="Verdana"/>
              </a:rPr>
              <a:t>AND </a:t>
            </a:r>
            <a:r>
              <a:rPr sz="9550" b="1" spc="185" dirty="0">
                <a:latin typeface="Verdana"/>
                <a:cs typeface="Verdana"/>
              </a:rPr>
              <a:t> </a:t>
            </a:r>
            <a:r>
              <a:rPr sz="9550" b="1" spc="570" dirty="0">
                <a:latin typeface="Verdana"/>
                <a:cs typeface="Verdana"/>
              </a:rPr>
              <a:t>B</a:t>
            </a:r>
            <a:r>
              <a:rPr sz="9550" b="1" spc="-1585" dirty="0">
                <a:latin typeface="Verdana"/>
                <a:cs typeface="Verdana"/>
              </a:rPr>
              <a:t>I</a:t>
            </a:r>
            <a:r>
              <a:rPr sz="9550" b="1" spc="-490" dirty="0">
                <a:latin typeface="Verdana"/>
                <a:cs typeface="Verdana"/>
              </a:rPr>
              <a:t>O</a:t>
            </a:r>
            <a:r>
              <a:rPr sz="9550" b="1" spc="-330" dirty="0">
                <a:latin typeface="Verdana"/>
                <a:cs typeface="Verdana"/>
              </a:rPr>
              <a:t>T</a:t>
            </a:r>
            <a:r>
              <a:rPr sz="9550" b="1" spc="215" dirty="0">
                <a:latin typeface="Verdana"/>
                <a:cs typeface="Verdana"/>
              </a:rPr>
              <a:t>E</a:t>
            </a:r>
            <a:r>
              <a:rPr sz="9550" b="1" spc="705" dirty="0">
                <a:latin typeface="Verdana"/>
                <a:cs typeface="Verdana"/>
              </a:rPr>
              <a:t>C</a:t>
            </a:r>
            <a:r>
              <a:rPr sz="9550" b="1" spc="-200" dirty="0">
                <a:latin typeface="Verdana"/>
                <a:cs typeface="Verdana"/>
              </a:rPr>
              <a:t>H</a:t>
            </a:r>
            <a:r>
              <a:rPr sz="9550" b="1" spc="515" dirty="0">
                <a:latin typeface="Verdana"/>
                <a:cs typeface="Verdana"/>
              </a:rPr>
              <a:t>N</a:t>
            </a:r>
            <a:r>
              <a:rPr sz="9550" b="1" spc="-490" dirty="0">
                <a:latin typeface="Verdana"/>
                <a:cs typeface="Verdana"/>
              </a:rPr>
              <a:t>O</a:t>
            </a:r>
            <a:r>
              <a:rPr sz="9550" b="1" spc="-335" dirty="0">
                <a:latin typeface="Verdana"/>
                <a:cs typeface="Verdana"/>
              </a:rPr>
              <a:t>L</a:t>
            </a:r>
            <a:r>
              <a:rPr sz="9550" b="1" spc="90" dirty="0">
                <a:latin typeface="Verdana"/>
                <a:cs typeface="Verdana"/>
              </a:rPr>
              <a:t>G</a:t>
            </a:r>
            <a:r>
              <a:rPr sz="9550" b="1" spc="450" dirty="0">
                <a:latin typeface="Verdana"/>
                <a:cs typeface="Verdana"/>
              </a:rPr>
              <a:t>Y</a:t>
            </a:r>
            <a:endParaRPr sz="955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3266720" y="4095207"/>
            <a:ext cx="5021580" cy="6203315"/>
            <a:chOff x="13266720" y="4095207"/>
            <a:chExt cx="5021580" cy="6203315"/>
          </a:xfrm>
        </p:grpSpPr>
        <p:sp>
          <p:nvSpPr>
            <p:cNvPr id="7" name="object 7"/>
            <p:cNvSpPr/>
            <p:nvPr/>
          </p:nvSpPr>
          <p:spPr>
            <a:xfrm>
              <a:off x="13266720" y="4095207"/>
              <a:ext cx="5020310" cy="6200775"/>
            </a:xfrm>
            <a:custGeom>
              <a:avLst/>
              <a:gdLst/>
              <a:ahLst/>
              <a:cxnLst/>
              <a:rect l="l" t="t" r="r" b="b"/>
              <a:pathLst>
                <a:path w="5020309" h="6200775">
                  <a:moveTo>
                    <a:pt x="3134509" y="494754"/>
                  </a:moveTo>
                  <a:lnTo>
                    <a:pt x="3517777" y="704571"/>
                  </a:lnTo>
                  <a:lnTo>
                    <a:pt x="3523097" y="750919"/>
                  </a:lnTo>
                  <a:lnTo>
                    <a:pt x="3535586" y="801191"/>
                  </a:lnTo>
                  <a:lnTo>
                    <a:pt x="3559241" y="843098"/>
                  </a:lnTo>
                  <a:lnTo>
                    <a:pt x="3579762" y="897768"/>
                  </a:lnTo>
                  <a:lnTo>
                    <a:pt x="3601146" y="952910"/>
                  </a:lnTo>
                  <a:lnTo>
                    <a:pt x="3621291" y="1007374"/>
                  </a:lnTo>
                  <a:lnTo>
                    <a:pt x="3644194" y="1048869"/>
                  </a:lnTo>
                  <a:lnTo>
                    <a:pt x="3667752" y="1076244"/>
                  </a:lnTo>
                  <a:lnTo>
                    <a:pt x="3683765" y="1099489"/>
                  </a:lnTo>
                  <a:lnTo>
                    <a:pt x="5015479" y="1915290"/>
                  </a:lnTo>
                  <a:lnTo>
                    <a:pt x="5015554" y="2581450"/>
                  </a:lnTo>
                  <a:lnTo>
                    <a:pt x="4992163" y="2583122"/>
                  </a:lnTo>
                  <a:lnTo>
                    <a:pt x="4884375" y="2582029"/>
                  </a:lnTo>
                  <a:lnTo>
                    <a:pt x="4824089" y="2592461"/>
                  </a:lnTo>
                  <a:lnTo>
                    <a:pt x="4770082" y="2591853"/>
                  </a:lnTo>
                  <a:lnTo>
                    <a:pt x="4737068" y="2588258"/>
                  </a:lnTo>
                  <a:lnTo>
                    <a:pt x="4698966" y="2581878"/>
                  </a:lnTo>
                  <a:lnTo>
                    <a:pt x="4648981" y="2583471"/>
                  </a:lnTo>
                  <a:lnTo>
                    <a:pt x="4592516" y="2581517"/>
                  </a:lnTo>
                  <a:lnTo>
                    <a:pt x="4653513" y="2643866"/>
                  </a:lnTo>
                  <a:lnTo>
                    <a:pt x="4678311" y="2686399"/>
                  </a:lnTo>
                  <a:lnTo>
                    <a:pt x="4709299" y="2717841"/>
                  </a:lnTo>
                  <a:lnTo>
                    <a:pt x="4758828" y="2802869"/>
                  </a:lnTo>
                  <a:lnTo>
                    <a:pt x="4789304" y="2834032"/>
                  </a:lnTo>
                  <a:lnTo>
                    <a:pt x="4836631" y="2917855"/>
                  </a:lnTo>
                  <a:lnTo>
                    <a:pt x="4853221" y="2970373"/>
                  </a:lnTo>
                  <a:lnTo>
                    <a:pt x="4875085" y="3011299"/>
                  </a:lnTo>
                  <a:lnTo>
                    <a:pt x="4895993" y="3051702"/>
                  </a:lnTo>
                  <a:lnTo>
                    <a:pt x="4909716" y="3102650"/>
                  </a:lnTo>
                  <a:lnTo>
                    <a:pt x="4928320" y="3141792"/>
                  </a:lnTo>
                  <a:lnTo>
                    <a:pt x="4939478" y="3191335"/>
                  </a:lnTo>
                  <a:lnTo>
                    <a:pt x="4949157" y="3240070"/>
                  </a:lnTo>
                  <a:lnTo>
                    <a:pt x="4957226" y="3287922"/>
                  </a:lnTo>
                  <a:lnTo>
                    <a:pt x="4963554" y="3334822"/>
                  </a:lnTo>
                  <a:lnTo>
                    <a:pt x="4968011" y="3380698"/>
                  </a:lnTo>
                  <a:lnTo>
                    <a:pt x="4964367" y="3436617"/>
                  </a:lnTo>
                  <a:lnTo>
                    <a:pt x="4964689" y="3480229"/>
                  </a:lnTo>
                  <a:lnTo>
                    <a:pt x="4956648" y="3533741"/>
                  </a:lnTo>
                  <a:lnTo>
                    <a:pt x="4946212" y="3585942"/>
                  </a:lnTo>
                  <a:lnTo>
                    <a:pt x="4933250" y="3636760"/>
                  </a:lnTo>
                  <a:lnTo>
                    <a:pt x="4917632" y="3686124"/>
                  </a:lnTo>
                  <a:lnTo>
                    <a:pt x="4912901" y="3698013"/>
                  </a:lnTo>
                  <a:lnTo>
                    <a:pt x="4913487" y="3698333"/>
                  </a:lnTo>
                  <a:lnTo>
                    <a:pt x="4903535" y="3721842"/>
                  </a:lnTo>
                  <a:lnTo>
                    <a:pt x="4885728" y="3755530"/>
                  </a:lnTo>
                  <a:lnTo>
                    <a:pt x="4860357" y="3799555"/>
                  </a:lnTo>
                  <a:lnTo>
                    <a:pt x="4833816" y="3842939"/>
                  </a:lnTo>
                  <a:lnTo>
                    <a:pt x="4807665" y="3886537"/>
                  </a:lnTo>
                  <a:lnTo>
                    <a:pt x="4781128" y="3929924"/>
                  </a:lnTo>
                  <a:lnTo>
                    <a:pt x="4722663" y="4028224"/>
                  </a:lnTo>
                  <a:lnTo>
                    <a:pt x="4691278" y="4083435"/>
                  </a:lnTo>
                  <a:lnTo>
                    <a:pt x="4666952" y="4128032"/>
                  </a:lnTo>
                  <a:lnTo>
                    <a:pt x="4643860" y="4173304"/>
                  </a:lnTo>
                  <a:lnTo>
                    <a:pt x="4628371" y="4208261"/>
                  </a:lnTo>
                  <a:lnTo>
                    <a:pt x="4614661" y="4244191"/>
                  </a:lnTo>
                  <a:lnTo>
                    <a:pt x="4609539" y="4255865"/>
                  </a:lnTo>
                  <a:lnTo>
                    <a:pt x="4607586" y="4254796"/>
                  </a:lnTo>
                  <a:lnTo>
                    <a:pt x="4578289" y="4282194"/>
                  </a:lnTo>
                  <a:lnTo>
                    <a:pt x="4553063" y="4297341"/>
                  </a:lnTo>
                  <a:lnTo>
                    <a:pt x="4519713" y="4322519"/>
                  </a:lnTo>
                  <a:lnTo>
                    <a:pt x="4490443" y="4335452"/>
                  </a:lnTo>
                  <a:lnTo>
                    <a:pt x="4453057" y="4358421"/>
                  </a:lnTo>
                  <a:lnTo>
                    <a:pt x="4419758" y="4369149"/>
                  </a:lnTo>
                  <a:lnTo>
                    <a:pt x="4378353" y="4389918"/>
                  </a:lnTo>
                  <a:lnTo>
                    <a:pt x="4341042" y="4398449"/>
                  </a:lnTo>
                  <a:lnTo>
                    <a:pt x="4295633" y="4417026"/>
                  </a:lnTo>
                  <a:lnTo>
                    <a:pt x="4254326" y="4423370"/>
                  </a:lnTo>
                  <a:lnTo>
                    <a:pt x="4204929" y="4439763"/>
                  </a:lnTo>
                  <a:lnTo>
                    <a:pt x="4153545" y="4455069"/>
                  </a:lnTo>
                  <a:lnTo>
                    <a:pt x="4106275" y="4458149"/>
                  </a:lnTo>
                  <a:lnTo>
                    <a:pt x="4050927" y="4471284"/>
                  </a:lnTo>
                  <a:lnTo>
                    <a:pt x="3993604" y="4483339"/>
                  </a:lnTo>
                  <a:lnTo>
                    <a:pt x="3934309" y="4494314"/>
                  </a:lnTo>
                  <a:lnTo>
                    <a:pt x="3879145" y="4493071"/>
                  </a:lnTo>
                  <a:lnTo>
                    <a:pt x="3815919" y="4501894"/>
                  </a:lnTo>
                  <a:lnTo>
                    <a:pt x="3750733" y="4509645"/>
                  </a:lnTo>
                  <a:lnTo>
                    <a:pt x="3683593" y="4516325"/>
                  </a:lnTo>
                  <a:lnTo>
                    <a:pt x="3614501" y="4521936"/>
                  </a:lnTo>
                  <a:lnTo>
                    <a:pt x="3666091" y="4608093"/>
                  </a:lnTo>
                  <a:lnTo>
                    <a:pt x="3715376" y="4692988"/>
                  </a:lnTo>
                  <a:lnTo>
                    <a:pt x="3739107" y="4734936"/>
                  </a:lnTo>
                  <a:lnTo>
                    <a:pt x="3756107" y="4787678"/>
                  </a:lnTo>
                  <a:lnTo>
                    <a:pt x="3778554" y="4828924"/>
                  </a:lnTo>
                  <a:lnTo>
                    <a:pt x="3800331" y="4869802"/>
                  </a:lnTo>
                  <a:lnTo>
                    <a:pt x="3815320" y="4921444"/>
                  </a:lnTo>
                  <a:lnTo>
                    <a:pt x="3835701" y="4961558"/>
                  </a:lnTo>
                  <a:lnTo>
                    <a:pt x="3857093" y="5031183"/>
                  </a:lnTo>
                  <a:lnTo>
                    <a:pt x="3879853" y="5087079"/>
                  </a:lnTo>
                  <a:lnTo>
                    <a:pt x="3898030" y="5140465"/>
                  </a:lnTo>
                  <a:lnTo>
                    <a:pt x="3911769" y="5191422"/>
                  </a:lnTo>
                  <a:lnTo>
                    <a:pt x="3921219" y="5240031"/>
                  </a:lnTo>
                  <a:lnTo>
                    <a:pt x="3932624" y="5275231"/>
                  </a:lnTo>
                  <a:lnTo>
                    <a:pt x="3940033" y="5308244"/>
                  </a:lnTo>
                  <a:lnTo>
                    <a:pt x="3943928" y="5368291"/>
                  </a:lnTo>
                  <a:lnTo>
                    <a:pt x="3940596" y="5424381"/>
                  </a:lnTo>
                  <a:lnTo>
                    <a:pt x="3937081" y="5465892"/>
                  </a:lnTo>
                  <a:lnTo>
                    <a:pt x="3922130" y="5515621"/>
                  </a:lnTo>
                  <a:lnTo>
                    <a:pt x="3902787" y="5562946"/>
                  </a:lnTo>
                  <a:lnTo>
                    <a:pt x="3879997" y="5608384"/>
                  </a:lnTo>
                  <a:lnTo>
                    <a:pt x="3854705" y="5652452"/>
                  </a:lnTo>
                  <a:lnTo>
                    <a:pt x="3827855" y="5695667"/>
                  </a:lnTo>
                  <a:lnTo>
                    <a:pt x="3806492" y="5727408"/>
                  </a:lnTo>
                  <a:lnTo>
                    <a:pt x="3792342" y="5748619"/>
                  </a:lnTo>
                  <a:lnTo>
                    <a:pt x="3785213" y="5759194"/>
                  </a:lnTo>
                  <a:lnTo>
                    <a:pt x="3778632" y="5770070"/>
                  </a:lnTo>
                  <a:lnTo>
                    <a:pt x="3766466" y="5792367"/>
                  </a:lnTo>
                  <a:lnTo>
                    <a:pt x="3760874" y="5803784"/>
                  </a:lnTo>
                  <a:lnTo>
                    <a:pt x="3743960" y="5837961"/>
                  </a:lnTo>
                  <a:lnTo>
                    <a:pt x="3733969" y="5861448"/>
                  </a:lnTo>
                  <a:lnTo>
                    <a:pt x="3718429" y="5896376"/>
                  </a:lnTo>
                  <a:lnTo>
                    <a:pt x="3709261" y="5920314"/>
                  </a:lnTo>
                  <a:lnTo>
                    <a:pt x="3689071" y="5967176"/>
                  </a:lnTo>
                  <a:lnTo>
                    <a:pt x="3668332" y="6013736"/>
                  </a:lnTo>
                  <a:lnTo>
                    <a:pt x="3652447" y="6048476"/>
                  </a:lnTo>
                  <a:lnTo>
                    <a:pt x="3628523" y="6093293"/>
                  </a:lnTo>
                  <a:lnTo>
                    <a:pt x="3608058" y="6125525"/>
                  </a:lnTo>
                  <a:lnTo>
                    <a:pt x="3584179" y="6155888"/>
                  </a:lnTo>
                  <a:lnTo>
                    <a:pt x="3562777" y="6173129"/>
                  </a:lnTo>
                  <a:lnTo>
                    <a:pt x="3533670" y="6200630"/>
                  </a:lnTo>
                  <a:lnTo>
                    <a:pt x="0" y="6191792"/>
                  </a:lnTo>
                  <a:lnTo>
                    <a:pt x="26494" y="6148382"/>
                  </a:lnTo>
                  <a:lnTo>
                    <a:pt x="54949" y="6106046"/>
                  </a:lnTo>
                  <a:lnTo>
                    <a:pt x="85365" y="6064783"/>
                  </a:lnTo>
                  <a:lnTo>
                    <a:pt x="111647" y="6035735"/>
                  </a:lnTo>
                  <a:lnTo>
                    <a:pt x="145995" y="5996624"/>
                  </a:lnTo>
                  <a:lnTo>
                    <a:pt x="176215" y="5969733"/>
                  </a:lnTo>
                  <a:lnTo>
                    <a:pt x="208411" y="5943922"/>
                  </a:lnTo>
                  <a:lnTo>
                    <a:pt x="242584" y="5919195"/>
                  </a:lnTo>
                  <a:lnTo>
                    <a:pt x="304683" y="5895276"/>
                  </a:lnTo>
                  <a:lnTo>
                    <a:pt x="374735" y="5875711"/>
                  </a:lnTo>
                  <a:lnTo>
                    <a:pt x="423419" y="5873406"/>
                  </a:lnTo>
                  <a:lnTo>
                    <a:pt x="452227" y="5874699"/>
                  </a:lnTo>
                  <a:lnTo>
                    <a:pt x="483800" y="5877504"/>
                  </a:lnTo>
                  <a:lnTo>
                    <a:pt x="524077" y="5870597"/>
                  </a:lnTo>
                  <a:lnTo>
                    <a:pt x="566801" y="5865028"/>
                  </a:lnTo>
                  <a:lnTo>
                    <a:pt x="605714" y="5871852"/>
                  </a:lnTo>
                  <a:lnTo>
                    <a:pt x="652854" y="5868702"/>
                  </a:lnTo>
                  <a:lnTo>
                    <a:pt x="701963" y="5866629"/>
                  </a:lnTo>
                  <a:lnTo>
                    <a:pt x="752883" y="5865548"/>
                  </a:lnTo>
                  <a:lnTo>
                    <a:pt x="805455" y="5865371"/>
                  </a:lnTo>
                  <a:lnTo>
                    <a:pt x="859518" y="5866010"/>
                  </a:lnTo>
                  <a:lnTo>
                    <a:pt x="914915" y="5867380"/>
                  </a:lnTo>
                  <a:lnTo>
                    <a:pt x="971486" y="5869392"/>
                  </a:lnTo>
                  <a:lnTo>
                    <a:pt x="1029072" y="5871960"/>
                  </a:lnTo>
                  <a:lnTo>
                    <a:pt x="1093613" y="5863857"/>
                  </a:lnTo>
                  <a:lnTo>
                    <a:pt x="1212429" y="5870988"/>
                  </a:lnTo>
                  <a:lnTo>
                    <a:pt x="1278583" y="5863768"/>
                  </a:lnTo>
                  <a:lnTo>
                    <a:pt x="1459433" y="5875902"/>
                  </a:lnTo>
                  <a:lnTo>
                    <a:pt x="1525512" y="5868641"/>
                  </a:lnTo>
                  <a:lnTo>
                    <a:pt x="1585076" y="5872291"/>
                  </a:lnTo>
                  <a:lnTo>
                    <a:pt x="1556899" y="5827909"/>
                  </a:lnTo>
                  <a:lnTo>
                    <a:pt x="1527381" y="5782793"/>
                  </a:lnTo>
                  <a:lnTo>
                    <a:pt x="1496747" y="5737066"/>
                  </a:lnTo>
                  <a:lnTo>
                    <a:pt x="1400403" y="5597452"/>
                  </a:lnTo>
                  <a:lnTo>
                    <a:pt x="1373656" y="5539374"/>
                  </a:lnTo>
                  <a:lnTo>
                    <a:pt x="1340820" y="5492440"/>
                  </a:lnTo>
                  <a:lnTo>
                    <a:pt x="1314316" y="5434496"/>
                  </a:lnTo>
                  <a:lnTo>
                    <a:pt x="1298245" y="5411219"/>
                  </a:lnTo>
                  <a:lnTo>
                    <a:pt x="2175120" y="5891258"/>
                  </a:lnTo>
                  <a:lnTo>
                    <a:pt x="2603851" y="5894307"/>
                  </a:lnTo>
                  <a:lnTo>
                    <a:pt x="2149730" y="5631223"/>
                  </a:lnTo>
                  <a:lnTo>
                    <a:pt x="1934408" y="5498868"/>
                  </a:lnTo>
                  <a:lnTo>
                    <a:pt x="1090958" y="5037128"/>
                  </a:lnTo>
                  <a:lnTo>
                    <a:pt x="1080775" y="5017075"/>
                  </a:lnTo>
                  <a:lnTo>
                    <a:pt x="1062894" y="4978329"/>
                  </a:lnTo>
                  <a:lnTo>
                    <a:pt x="1041625" y="4952207"/>
                  </a:lnTo>
                  <a:lnTo>
                    <a:pt x="1029388" y="4916551"/>
                  </a:lnTo>
                  <a:lnTo>
                    <a:pt x="1014213" y="4893765"/>
                  </a:lnTo>
                  <a:lnTo>
                    <a:pt x="1002423" y="4872832"/>
                  </a:lnTo>
                  <a:lnTo>
                    <a:pt x="1000214" y="4857144"/>
                  </a:lnTo>
                  <a:lnTo>
                    <a:pt x="998975" y="4841988"/>
                  </a:lnTo>
                  <a:lnTo>
                    <a:pt x="987284" y="4835587"/>
                  </a:lnTo>
                  <a:lnTo>
                    <a:pt x="979955" y="4802618"/>
                  </a:lnTo>
                  <a:lnTo>
                    <a:pt x="960928" y="4748767"/>
                  </a:lnTo>
                  <a:lnTo>
                    <a:pt x="938369" y="4707460"/>
                  </a:lnTo>
                  <a:lnTo>
                    <a:pt x="934364" y="4690789"/>
                  </a:lnTo>
                  <a:lnTo>
                    <a:pt x="3093878" y="5872998"/>
                  </a:lnTo>
                  <a:lnTo>
                    <a:pt x="3156195" y="5863677"/>
                  </a:lnTo>
                  <a:lnTo>
                    <a:pt x="3215601" y="5852763"/>
                  </a:lnTo>
                  <a:lnTo>
                    <a:pt x="3272078" y="5840246"/>
                  </a:lnTo>
                  <a:lnTo>
                    <a:pt x="3325608" y="5826115"/>
                  </a:lnTo>
                  <a:lnTo>
                    <a:pt x="3370074" y="5821500"/>
                  </a:lnTo>
                  <a:lnTo>
                    <a:pt x="3417655" y="5804113"/>
                  </a:lnTo>
                  <a:lnTo>
                    <a:pt x="3462234" y="5785081"/>
                  </a:lnTo>
                  <a:lnTo>
                    <a:pt x="3503793" y="5764397"/>
                  </a:lnTo>
                  <a:lnTo>
                    <a:pt x="2420360" y="5156802"/>
                  </a:lnTo>
                  <a:lnTo>
                    <a:pt x="2373889" y="5131361"/>
                  </a:lnTo>
                  <a:lnTo>
                    <a:pt x="1448074" y="4595574"/>
                  </a:lnTo>
                  <a:lnTo>
                    <a:pt x="1053925" y="4379800"/>
                  </a:lnTo>
                  <a:lnTo>
                    <a:pt x="1073456" y="4347057"/>
                  </a:lnTo>
                  <a:lnTo>
                    <a:pt x="1086343" y="4310676"/>
                  </a:lnTo>
                  <a:lnTo>
                    <a:pt x="1082653" y="4294177"/>
                  </a:lnTo>
                  <a:lnTo>
                    <a:pt x="1090026" y="4254778"/>
                  </a:lnTo>
                  <a:lnTo>
                    <a:pt x="1099076" y="4216297"/>
                  </a:lnTo>
                  <a:lnTo>
                    <a:pt x="1118712" y="4169132"/>
                  </a:lnTo>
                  <a:lnTo>
                    <a:pt x="3474829" y="5458971"/>
                  </a:lnTo>
                  <a:lnTo>
                    <a:pt x="3441808" y="5382979"/>
                  </a:lnTo>
                  <a:lnTo>
                    <a:pt x="3406105" y="5319998"/>
                  </a:lnTo>
                  <a:lnTo>
                    <a:pt x="3374022" y="5258999"/>
                  </a:lnTo>
                  <a:lnTo>
                    <a:pt x="3339661" y="5211232"/>
                  </a:lnTo>
                  <a:lnTo>
                    <a:pt x="3315424" y="5154528"/>
                  </a:lnTo>
                  <a:lnTo>
                    <a:pt x="3289315" y="5111277"/>
                  </a:lnTo>
                  <a:lnTo>
                    <a:pt x="3267635" y="5070452"/>
                  </a:lnTo>
                  <a:lnTo>
                    <a:pt x="3244488" y="5043301"/>
                  </a:lnTo>
                  <a:lnTo>
                    <a:pt x="3226175" y="5018798"/>
                  </a:lnTo>
                  <a:lnTo>
                    <a:pt x="3212898" y="4997051"/>
                  </a:lnTo>
                  <a:lnTo>
                    <a:pt x="3204861" y="4978172"/>
                  </a:lnTo>
                  <a:lnTo>
                    <a:pt x="1387829" y="3983452"/>
                  </a:lnTo>
                  <a:lnTo>
                    <a:pt x="1436987" y="3966928"/>
                  </a:lnTo>
                  <a:lnTo>
                    <a:pt x="1492531" y="3953899"/>
                  </a:lnTo>
                  <a:lnTo>
                    <a:pt x="1555310" y="3944832"/>
                  </a:lnTo>
                  <a:lnTo>
                    <a:pt x="1632271" y="3929050"/>
                  </a:lnTo>
                  <a:lnTo>
                    <a:pt x="1671414" y="3921521"/>
                  </a:lnTo>
                  <a:lnTo>
                    <a:pt x="1711843" y="3914697"/>
                  </a:lnTo>
                  <a:lnTo>
                    <a:pt x="1732698" y="3911635"/>
                  </a:lnTo>
                  <a:lnTo>
                    <a:pt x="3003785" y="4607482"/>
                  </a:lnTo>
                  <a:lnTo>
                    <a:pt x="2993863" y="4587572"/>
                  </a:lnTo>
                  <a:lnTo>
                    <a:pt x="2981983" y="4566589"/>
                  </a:lnTo>
                  <a:lnTo>
                    <a:pt x="2968016" y="4544465"/>
                  </a:lnTo>
                  <a:lnTo>
                    <a:pt x="2951834" y="4521127"/>
                  </a:lnTo>
                  <a:lnTo>
                    <a:pt x="1834692" y="3909557"/>
                  </a:lnTo>
                  <a:lnTo>
                    <a:pt x="1880210" y="3905518"/>
                  </a:lnTo>
                  <a:lnTo>
                    <a:pt x="1926986" y="3902168"/>
                  </a:lnTo>
                  <a:lnTo>
                    <a:pt x="1975014" y="3899504"/>
                  </a:lnTo>
                  <a:lnTo>
                    <a:pt x="2024290" y="3897522"/>
                  </a:lnTo>
                  <a:lnTo>
                    <a:pt x="2074807" y="3896220"/>
                  </a:lnTo>
                  <a:lnTo>
                    <a:pt x="2126560" y="3895595"/>
                  </a:lnTo>
                  <a:lnTo>
                    <a:pt x="2179543" y="3895644"/>
                  </a:lnTo>
                  <a:lnTo>
                    <a:pt x="2233751" y="3896362"/>
                  </a:lnTo>
                  <a:lnTo>
                    <a:pt x="2283080" y="3908889"/>
                  </a:lnTo>
                  <a:lnTo>
                    <a:pt x="2339722" y="3910940"/>
                  </a:lnTo>
                  <a:lnTo>
                    <a:pt x="2397571" y="3913652"/>
                  </a:lnTo>
                  <a:lnTo>
                    <a:pt x="2456623" y="3917022"/>
                  </a:lnTo>
                  <a:lnTo>
                    <a:pt x="2516872" y="3921048"/>
                  </a:lnTo>
                  <a:lnTo>
                    <a:pt x="2578313" y="3925726"/>
                  </a:lnTo>
                  <a:lnTo>
                    <a:pt x="2640939" y="3931053"/>
                  </a:lnTo>
                  <a:lnTo>
                    <a:pt x="2616471" y="3888701"/>
                  </a:lnTo>
                  <a:lnTo>
                    <a:pt x="2595986" y="3834052"/>
                  </a:lnTo>
                  <a:lnTo>
                    <a:pt x="2567618" y="3789565"/>
                  </a:lnTo>
                  <a:lnTo>
                    <a:pt x="2537797" y="3744283"/>
                  </a:lnTo>
                  <a:lnTo>
                    <a:pt x="2512952" y="3687246"/>
                  </a:lnTo>
                  <a:lnTo>
                    <a:pt x="2416689" y="3547676"/>
                  </a:lnTo>
                  <a:lnTo>
                    <a:pt x="2399335" y="3509219"/>
                  </a:lnTo>
                  <a:lnTo>
                    <a:pt x="3269404" y="3985531"/>
                  </a:lnTo>
                  <a:lnTo>
                    <a:pt x="3302526" y="3989185"/>
                  </a:lnTo>
                  <a:lnTo>
                    <a:pt x="3339073" y="3994714"/>
                  </a:lnTo>
                  <a:lnTo>
                    <a:pt x="3384772" y="3990775"/>
                  </a:lnTo>
                  <a:lnTo>
                    <a:pt x="3427053" y="3999443"/>
                  </a:lnTo>
                  <a:lnTo>
                    <a:pt x="3477744" y="3998236"/>
                  </a:lnTo>
                  <a:lnTo>
                    <a:pt x="3530373" y="3998090"/>
                  </a:lnTo>
                  <a:lnTo>
                    <a:pt x="3584570" y="3998803"/>
                  </a:lnTo>
                  <a:lnTo>
                    <a:pt x="3696181" y="4001989"/>
                  </a:lnTo>
                  <a:lnTo>
                    <a:pt x="3758950" y="3992916"/>
                  </a:lnTo>
                  <a:lnTo>
                    <a:pt x="2945453" y="3504138"/>
                  </a:lnTo>
                  <a:lnTo>
                    <a:pt x="2070119" y="3024943"/>
                  </a:lnTo>
                  <a:lnTo>
                    <a:pt x="2048641" y="2984228"/>
                  </a:lnTo>
                  <a:lnTo>
                    <a:pt x="2004072" y="2901915"/>
                  </a:lnTo>
                  <a:lnTo>
                    <a:pt x="1989488" y="2850496"/>
                  </a:lnTo>
                  <a:lnTo>
                    <a:pt x="1977577" y="2800539"/>
                  </a:lnTo>
                  <a:lnTo>
                    <a:pt x="1969543" y="2752706"/>
                  </a:lnTo>
                  <a:lnTo>
                    <a:pt x="4177618" y="3961500"/>
                  </a:lnTo>
                  <a:lnTo>
                    <a:pt x="4216132" y="3953627"/>
                  </a:lnTo>
                  <a:lnTo>
                    <a:pt x="4251900" y="3944251"/>
                  </a:lnTo>
                  <a:lnTo>
                    <a:pt x="4284886" y="3933352"/>
                  </a:lnTo>
                  <a:lnTo>
                    <a:pt x="4315053" y="3920909"/>
                  </a:lnTo>
                  <a:lnTo>
                    <a:pt x="4351994" y="3912175"/>
                  </a:lnTo>
                  <a:lnTo>
                    <a:pt x="4397527" y="3893666"/>
                  </a:lnTo>
                  <a:lnTo>
                    <a:pt x="4503245" y="3835713"/>
                  </a:lnTo>
                  <a:lnTo>
                    <a:pt x="4554821" y="3806033"/>
                  </a:lnTo>
                  <a:lnTo>
                    <a:pt x="2087063" y="2455078"/>
                  </a:lnTo>
                  <a:lnTo>
                    <a:pt x="2092978" y="2443838"/>
                  </a:lnTo>
                  <a:lnTo>
                    <a:pt x="2108585" y="2408946"/>
                  </a:lnTo>
                  <a:lnTo>
                    <a:pt x="2129710" y="2362597"/>
                  </a:lnTo>
                  <a:lnTo>
                    <a:pt x="2139979" y="2339261"/>
                  </a:lnTo>
                  <a:lnTo>
                    <a:pt x="2145342" y="2327719"/>
                  </a:lnTo>
                  <a:lnTo>
                    <a:pt x="2144881" y="2327467"/>
                  </a:lnTo>
                  <a:lnTo>
                    <a:pt x="2150528" y="2316080"/>
                  </a:lnTo>
                  <a:lnTo>
                    <a:pt x="2155662" y="2304412"/>
                  </a:lnTo>
                  <a:lnTo>
                    <a:pt x="2154332" y="2303684"/>
                  </a:lnTo>
                  <a:lnTo>
                    <a:pt x="2158881" y="2291695"/>
                  </a:lnTo>
                  <a:lnTo>
                    <a:pt x="2172618" y="2255780"/>
                  </a:lnTo>
                  <a:lnTo>
                    <a:pt x="4544465" y="3554229"/>
                  </a:lnTo>
                  <a:lnTo>
                    <a:pt x="4537451" y="3521433"/>
                  </a:lnTo>
                  <a:lnTo>
                    <a:pt x="4523368" y="3484766"/>
                  </a:lnTo>
                  <a:lnTo>
                    <a:pt x="4503396" y="3444876"/>
                  </a:lnTo>
                  <a:lnTo>
                    <a:pt x="4478717" y="3402408"/>
                  </a:lnTo>
                  <a:lnTo>
                    <a:pt x="4450509" y="3358009"/>
                  </a:lnTo>
                  <a:lnTo>
                    <a:pt x="4426053" y="3301185"/>
                  </a:lnTo>
                  <a:lnTo>
                    <a:pt x="4362622" y="3208546"/>
                  </a:lnTo>
                  <a:lnTo>
                    <a:pt x="4332107" y="3162883"/>
                  </a:lnTo>
                  <a:lnTo>
                    <a:pt x="4303965" y="3118521"/>
                  </a:lnTo>
                  <a:lnTo>
                    <a:pt x="4279378" y="3076104"/>
                  </a:lnTo>
                  <a:lnTo>
                    <a:pt x="3355275" y="2555732"/>
                  </a:lnTo>
                  <a:lnTo>
                    <a:pt x="2425383" y="2046670"/>
                  </a:lnTo>
                  <a:lnTo>
                    <a:pt x="2455937" y="2048918"/>
                  </a:lnTo>
                  <a:lnTo>
                    <a:pt x="2494815" y="2041244"/>
                  </a:lnTo>
                  <a:lnTo>
                    <a:pt x="2535786" y="2034716"/>
                  </a:lnTo>
                  <a:lnTo>
                    <a:pt x="2578717" y="2029261"/>
                  </a:lnTo>
                  <a:lnTo>
                    <a:pt x="2623474" y="2024807"/>
                  </a:lnTo>
                  <a:lnTo>
                    <a:pt x="2669927" y="2021280"/>
                  </a:lnTo>
                  <a:lnTo>
                    <a:pt x="2717941" y="2018607"/>
                  </a:lnTo>
                  <a:lnTo>
                    <a:pt x="2773482" y="2005578"/>
                  </a:lnTo>
                  <a:lnTo>
                    <a:pt x="2824221" y="2004397"/>
                  </a:lnTo>
                  <a:lnTo>
                    <a:pt x="2850172" y="2004125"/>
                  </a:lnTo>
                  <a:lnTo>
                    <a:pt x="4001462" y="2634390"/>
                  </a:lnTo>
                  <a:lnTo>
                    <a:pt x="3963133" y="2569972"/>
                  </a:lnTo>
                  <a:lnTo>
                    <a:pt x="2929056" y="2003874"/>
                  </a:lnTo>
                  <a:lnTo>
                    <a:pt x="2982886" y="2004386"/>
                  </a:lnTo>
                  <a:lnTo>
                    <a:pt x="3043580" y="1994177"/>
                  </a:lnTo>
                  <a:lnTo>
                    <a:pt x="3547451" y="2009404"/>
                  </a:lnTo>
                  <a:lnTo>
                    <a:pt x="3656639" y="2011264"/>
                  </a:lnTo>
                  <a:lnTo>
                    <a:pt x="3593991" y="1890096"/>
                  </a:lnTo>
                  <a:lnTo>
                    <a:pt x="3567898" y="1846855"/>
                  </a:lnTo>
                  <a:lnTo>
                    <a:pt x="3545521" y="1791170"/>
                  </a:lnTo>
                  <a:lnTo>
                    <a:pt x="3515182" y="1745604"/>
                  </a:lnTo>
                  <a:lnTo>
                    <a:pt x="3489595" y="1688161"/>
                  </a:lnTo>
                  <a:lnTo>
                    <a:pt x="3457080" y="1641404"/>
                  </a:lnTo>
                  <a:lnTo>
                    <a:pt x="3448171" y="1622048"/>
                  </a:lnTo>
                  <a:lnTo>
                    <a:pt x="4257722" y="2065230"/>
                  </a:lnTo>
                  <a:lnTo>
                    <a:pt x="4304240" y="2061739"/>
                  </a:lnTo>
                  <a:lnTo>
                    <a:pt x="4346875" y="2070601"/>
                  </a:lnTo>
                  <a:lnTo>
                    <a:pt x="4397552" y="2069386"/>
                  </a:lnTo>
                  <a:lnTo>
                    <a:pt x="4443799" y="2080226"/>
                  </a:lnTo>
                  <a:lnTo>
                    <a:pt x="4497542" y="2080690"/>
                  </a:lnTo>
                  <a:lnTo>
                    <a:pt x="4552409" y="2081769"/>
                  </a:lnTo>
                  <a:lnTo>
                    <a:pt x="4834053" y="2091168"/>
                  </a:lnTo>
                  <a:lnTo>
                    <a:pt x="3930048" y="1523885"/>
                  </a:lnTo>
                  <a:lnTo>
                    <a:pt x="3108733" y="1074262"/>
                  </a:lnTo>
                  <a:lnTo>
                    <a:pt x="3070792" y="1010056"/>
                  </a:lnTo>
                  <a:lnTo>
                    <a:pt x="3046170" y="967620"/>
                  </a:lnTo>
                  <a:lnTo>
                    <a:pt x="3029638" y="915134"/>
                  </a:lnTo>
                  <a:lnTo>
                    <a:pt x="3016286" y="864389"/>
                  </a:lnTo>
                  <a:lnTo>
                    <a:pt x="3001206" y="827177"/>
                  </a:lnTo>
                  <a:lnTo>
                    <a:pt x="2997782" y="781867"/>
                  </a:lnTo>
                  <a:lnTo>
                    <a:pt x="3001107" y="740251"/>
                  </a:lnTo>
                  <a:lnTo>
                    <a:pt x="3012369" y="702981"/>
                  </a:lnTo>
                  <a:lnTo>
                    <a:pt x="3034967" y="657438"/>
                  </a:lnTo>
                  <a:lnTo>
                    <a:pt x="3059861" y="613152"/>
                  </a:lnTo>
                  <a:lnTo>
                    <a:pt x="3086395" y="569764"/>
                  </a:lnTo>
                  <a:lnTo>
                    <a:pt x="3120011" y="515774"/>
                  </a:lnTo>
                  <a:lnTo>
                    <a:pt x="3134509" y="494754"/>
                  </a:lnTo>
                  <a:close/>
                </a:path>
                <a:path w="5020309" h="6200775">
                  <a:moveTo>
                    <a:pt x="1090958" y="5037128"/>
                  </a:moveTo>
                  <a:lnTo>
                    <a:pt x="1934408" y="5498868"/>
                  </a:lnTo>
                  <a:lnTo>
                    <a:pt x="1959902" y="5527304"/>
                  </a:lnTo>
                  <a:lnTo>
                    <a:pt x="1982887" y="5568844"/>
                  </a:lnTo>
                  <a:lnTo>
                    <a:pt x="2008710" y="5611937"/>
                  </a:lnTo>
                  <a:lnTo>
                    <a:pt x="2036620" y="5656173"/>
                  </a:lnTo>
                  <a:lnTo>
                    <a:pt x="2125372" y="5791631"/>
                  </a:lnTo>
                  <a:lnTo>
                    <a:pt x="2148029" y="5847470"/>
                  </a:lnTo>
                  <a:lnTo>
                    <a:pt x="2175120" y="5891258"/>
                  </a:lnTo>
                  <a:lnTo>
                    <a:pt x="1298245" y="5411219"/>
                  </a:lnTo>
                  <a:lnTo>
                    <a:pt x="1250716" y="5341764"/>
                  </a:lnTo>
                  <a:lnTo>
                    <a:pt x="1226266" y="5284944"/>
                  </a:lnTo>
                  <a:lnTo>
                    <a:pt x="1196852" y="5239884"/>
                  </a:lnTo>
                  <a:lnTo>
                    <a:pt x="1168797" y="5195569"/>
                  </a:lnTo>
                  <a:lnTo>
                    <a:pt x="1148426" y="5140981"/>
                  </a:lnTo>
                  <a:lnTo>
                    <a:pt x="1123766" y="5098524"/>
                  </a:lnTo>
                  <a:lnTo>
                    <a:pt x="1101141" y="5057181"/>
                  </a:lnTo>
                  <a:lnTo>
                    <a:pt x="1090958" y="5037128"/>
                  </a:lnTo>
                  <a:close/>
                </a:path>
                <a:path w="5020309" h="6200775">
                  <a:moveTo>
                    <a:pt x="1053925" y="4379800"/>
                  </a:moveTo>
                  <a:lnTo>
                    <a:pt x="1448074" y="4595574"/>
                  </a:lnTo>
                  <a:lnTo>
                    <a:pt x="1454626" y="4642597"/>
                  </a:lnTo>
                  <a:lnTo>
                    <a:pt x="1472849" y="4681529"/>
                  </a:lnTo>
                  <a:lnTo>
                    <a:pt x="1488720" y="4733654"/>
                  </a:lnTo>
                  <a:lnTo>
                    <a:pt x="1524413" y="4840065"/>
                  </a:lnTo>
                  <a:lnTo>
                    <a:pt x="1546686" y="4881214"/>
                  </a:lnTo>
                  <a:lnTo>
                    <a:pt x="1559313" y="4931563"/>
                  </a:lnTo>
                  <a:lnTo>
                    <a:pt x="1578767" y="4956691"/>
                  </a:lnTo>
                  <a:lnTo>
                    <a:pt x="1576228" y="4955301"/>
                  </a:lnTo>
                  <a:lnTo>
                    <a:pt x="2270228" y="5378662"/>
                  </a:lnTo>
                  <a:lnTo>
                    <a:pt x="2278234" y="5383044"/>
                  </a:lnTo>
                  <a:lnTo>
                    <a:pt x="3093878" y="5872998"/>
                  </a:lnTo>
                  <a:lnTo>
                    <a:pt x="934364" y="4690789"/>
                  </a:lnTo>
                  <a:lnTo>
                    <a:pt x="926355" y="4657447"/>
                  </a:lnTo>
                  <a:lnTo>
                    <a:pt x="920671" y="4610900"/>
                  </a:lnTo>
                  <a:lnTo>
                    <a:pt x="923199" y="4568848"/>
                  </a:lnTo>
                  <a:lnTo>
                    <a:pt x="935820" y="4532322"/>
                  </a:lnTo>
                  <a:lnTo>
                    <a:pt x="949164" y="4510670"/>
                  </a:lnTo>
                  <a:lnTo>
                    <a:pt x="964412" y="4490060"/>
                  </a:lnTo>
                  <a:lnTo>
                    <a:pt x="980978" y="4470172"/>
                  </a:lnTo>
                  <a:lnTo>
                    <a:pt x="1004374" y="4439545"/>
                  </a:lnTo>
                  <a:lnTo>
                    <a:pt x="1030111" y="4410199"/>
                  </a:lnTo>
                  <a:lnTo>
                    <a:pt x="1053925" y="4379800"/>
                  </a:lnTo>
                  <a:close/>
                </a:path>
                <a:path w="5020309" h="6200775">
                  <a:moveTo>
                    <a:pt x="1387829" y="3983452"/>
                  </a:moveTo>
                  <a:lnTo>
                    <a:pt x="2302776" y="4484333"/>
                  </a:lnTo>
                  <a:lnTo>
                    <a:pt x="2242853" y="4480486"/>
                  </a:lnTo>
                  <a:lnTo>
                    <a:pt x="2184524" y="4477511"/>
                  </a:lnTo>
                  <a:lnTo>
                    <a:pt x="2127800" y="4475415"/>
                  </a:lnTo>
                  <a:lnTo>
                    <a:pt x="2072689" y="4474202"/>
                  </a:lnTo>
                  <a:lnTo>
                    <a:pt x="2025298" y="4462737"/>
                  </a:lnTo>
                  <a:lnTo>
                    <a:pt x="1973439" y="4463304"/>
                  </a:lnTo>
                  <a:lnTo>
                    <a:pt x="1923219" y="4464769"/>
                  </a:lnTo>
                  <a:lnTo>
                    <a:pt x="1880746" y="4455995"/>
                  </a:lnTo>
                  <a:lnTo>
                    <a:pt x="1833832" y="4459270"/>
                  </a:lnTo>
                  <a:lnTo>
                    <a:pt x="1794682" y="4452316"/>
                  </a:lnTo>
                  <a:lnTo>
                    <a:pt x="1751107" y="4457418"/>
                  </a:lnTo>
                  <a:lnTo>
                    <a:pt x="1715315" y="4452303"/>
                  </a:lnTo>
                  <a:lnTo>
                    <a:pt x="2543502" y="4934644"/>
                  </a:lnTo>
                  <a:lnTo>
                    <a:pt x="3059154" y="5216934"/>
                  </a:lnTo>
                  <a:lnTo>
                    <a:pt x="3474829" y="5458971"/>
                  </a:lnTo>
                  <a:lnTo>
                    <a:pt x="1118712" y="4169132"/>
                  </a:lnTo>
                  <a:lnTo>
                    <a:pt x="1145648" y="4125964"/>
                  </a:lnTo>
                  <a:lnTo>
                    <a:pt x="1182694" y="4088330"/>
                  </a:lnTo>
                  <a:lnTo>
                    <a:pt x="1232660" y="4057770"/>
                  </a:lnTo>
                  <a:lnTo>
                    <a:pt x="1236370" y="4059801"/>
                  </a:lnTo>
                  <a:lnTo>
                    <a:pt x="1256377" y="4041797"/>
                  </a:lnTo>
                  <a:lnTo>
                    <a:pt x="1276282" y="4038215"/>
                  </a:lnTo>
                  <a:lnTo>
                    <a:pt x="1311375" y="4013991"/>
                  </a:lnTo>
                  <a:lnTo>
                    <a:pt x="1344208" y="4003008"/>
                  </a:lnTo>
                  <a:lnTo>
                    <a:pt x="1387829" y="3983452"/>
                  </a:lnTo>
                  <a:close/>
                </a:path>
                <a:path w="5020309" h="6200775">
                  <a:moveTo>
                    <a:pt x="1834692" y="3909557"/>
                  </a:moveTo>
                  <a:lnTo>
                    <a:pt x="2951834" y="4521127"/>
                  </a:lnTo>
                  <a:lnTo>
                    <a:pt x="2928553" y="4522861"/>
                  </a:lnTo>
                  <a:lnTo>
                    <a:pt x="2902636" y="4523151"/>
                  </a:lnTo>
                  <a:lnTo>
                    <a:pt x="2874229" y="4522079"/>
                  </a:lnTo>
                  <a:lnTo>
                    <a:pt x="2843479" y="4519724"/>
                  </a:lnTo>
                  <a:lnTo>
                    <a:pt x="1732698" y="3911635"/>
                  </a:lnTo>
                  <a:lnTo>
                    <a:pt x="1753553" y="3908573"/>
                  </a:lnTo>
                  <a:lnTo>
                    <a:pt x="1796537" y="3903148"/>
                  </a:lnTo>
                  <a:lnTo>
                    <a:pt x="1834692" y="3909557"/>
                  </a:lnTo>
                  <a:close/>
                </a:path>
                <a:path w="5020309" h="6200775">
                  <a:moveTo>
                    <a:pt x="2070119" y="3024943"/>
                  </a:moveTo>
                  <a:lnTo>
                    <a:pt x="2945453" y="3504138"/>
                  </a:lnTo>
                  <a:lnTo>
                    <a:pt x="2974604" y="3549054"/>
                  </a:lnTo>
                  <a:lnTo>
                    <a:pt x="3008056" y="3596324"/>
                  </a:lnTo>
                  <a:lnTo>
                    <a:pt x="3044357" y="3645154"/>
                  </a:lnTo>
                  <a:lnTo>
                    <a:pt x="3082058" y="3694750"/>
                  </a:lnTo>
                  <a:lnTo>
                    <a:pt x="3113610" y="3755458"/>
                  </a:lnTo>
                  <a:lnTo>
                    <a:pt x="3149758" y="3804204"/>
                  </a:lnTo>
                  <a:lnTo>
                    <a:pt x="3182955" y="3851334"/>
                  </a:lnTo>
                  <a:lnTo>
                    <a:pt x="3211748" y="3896054"/>
                  </a:lnTo>
                  <a:lnTo>
                    <a:pt x="3234688" y="3937570"/>
                  </a:lnTo>
                  <a:lnTo>
                    <a:pt x="3256423" y="3963947"/>
                  </a:lnTo>
                  <a:lnTo>
                    <a:pt x="3269404" y="3985531"/>
                  </a:lnTo>
                  <a:lnTo>
                    <a:pt x="2399335" y="3509219"/>
                  </a:lnTo>
                  <a:lnTo>
                    <a:pt x="2390658" y="3489990"/>
                  </a:lnTo>
                  <a:lnTo>
                    <a:pt x="2359060" y="3443735"/>
                  </a:lnTo>
                  <a:lnTo>
                    <a:pt x="2328322" y="3397951"/>
                  </a:lnTo>
                  <a:lnTo>
                    <a:pt x="2298776" y="3352819"/>
                  </a:lnTo>
                  <a:lnTo>
                    <a:pt x="2270753" y="3308521"/>
                  </a:lnTo>
                  <a:lnTo>
                    <a:pt x="2244583" y="3265237"/>
                  </a:lnTo>
                  <a:lnTo>
                    <a:pt x="2220596" y="3223149"/>
                  </a:lnTo>
                  <a:lnTo>
                    <a:pt x="2193026" y="3193577"/>
                  </a:lnTo>
                  <a:lnTo>
                    <a:pt x="2168300" y="3165563"/>
                  </a:lnTo>
                  <a:lnTo>
                    <a:pt x="2152849" y="3128147"/>
                  </a:lnTo>
                  <a:lnTo>
                    <a:pt x="2128707" y="3114931"/>
                  </a:lnTo>
                  <a:lnTo>
                    <a:pt x="2114501" y="3092675"/>
                  </a:lnTo>
                  <a:lnTo>
                    <a:pt x="2105451" y="3073243"/>
                  </a:lnTo>
                  <a:lnTo>
                    <a:pt x="2089919" y="3064740"/>
                  </a:lnTo>
                  <a:lnTo>
                    <a:pt x="2080156" y="3044917"/>
                  </a:lnTo>
                  <a:lnTo>
                    <a:pt x="2070119" y="3024943"/>
                  </a:lnTo>
                  <a:close/>
                </a:path>
                <a:path w="5020309" h="6200775">
                  <a:moveTo>
                    <a:pt x="2087063" y="2455078"/>
                  </a:moveTo>
                  <a:lnTo>
                    <a:pt x="2484907" y="2672875"/>
                  </a:lnTo>
                  <a:lnTo>
                    <a:pt x="2494837" y="2707268"/>
                  </a:lnTo>
                  <a:lnTo>
                    <a:pt x="2509425" y="2744211"/>
                  </a:lnTo>
                  <a:lnTo>
                    <a:pt x="2521832" y="2794439"/>
                  </a:lnTo>
                  <a:lnTo>
                    <a:pt x="2543514" y="2835266"/>
                  </a:lnTo>
                  <a:lnTo>
                    <a:pt x="2567630" y="2877425"/>
                  </a:lnTo>
                  <a:lnTo>
                    <a:pt x="2587341" y="2931651"/>
                  </a:lnTo>
                  <a:lnTo>
                    <a:pt x="2641074" y="3018981"/>
                  </a:lnTo>
                  <a:lnTo>
                    <a:pt x="2855051" y="3136121"/>
                  </a:lnTo>
                  <a:lnTo>
                    <a:pt x="2935957" y="3194891"/>
                  </a:lnTo>
                  <a:lnTo>
                    <a:pt x="3032909" y="3247966"/>
                  </a:lnTo>
                  <a:lnTo>
                    <a:pt x="3132864" y="3317164"/>
                  </a:lnTo>
                  <a:lnTo>
                    <a:pt x="3247175" y="3379743"/>
                  </a:lnTo>
                  <a:lnTo>
                    <a:pt x="3362800" y="3457520"/>
                  </a:lnTo>
                  <a:lnTo>
                    <a:pt x="3478137" y="3520660"/>
                  </a:lnTo>
                  <a:lnTo>
                    <a:pt x="3988964" y="3843744"/>
                  </a:lnTo>
                  <a:lnTo>
                    <a:pt x="4099005" y="3903985"/>
                  </a:lnTo>
                  <a:lnTo>
                    <a:pt x="4145257" y="3943784"/>
                  </a:lnTo>
                  <a:lnTo>
                    <a:pt x="1969543" y="2752706"/>
                  </a:lnTo>
                  <a:lnTo>
                    <a:pt x="1966592" y="2707655"/>
                  </a:lnTo>
                  <a:lnTo>
                    <a:pt x="1976026" y="2654905"/>
                  </a:lnTo>
                  <a:lnTo>
                    <a:pt x="1986852" y="2617396"/>
                  </a:lnTo>
                  <a:lnTo>
                    <a:pt x="2006373" y="2584648"/>
                  </a:lnTo>
                  <a:lnTo>
                    <a:pt x="2036964" y="2543480"/>
                  </a:lnTo>
                  <a:lnTo>
                    <a:pt x="2063403" y="2500040"/>
                  </a:lnTo>
                  <a:lnTo>
                    <a:pt x="2087063" y="2455078"/>
                  </a:lnTo>
                  <a:close/>
                </a:path>
                <a:path w="5020309" h="6200775">
                  <a:moveTo>
                    <a:pt x="2425383" y="2046670"/>
                  </a:moveTo>
                  <a:lnTo>
                    <a:pt x="3355275" y="2555732"/>
                  </a:lnTo>
                  <a:lnTo>
                    <a:pt x="3331103" y="2556978"/>
                  </a:lnTo>
                  <a:lnTo>
                    <a:pt x="3279977" y="2557946"/>
                  </a:lnTo>
                  <a:lnTo>
                    <a:pt x="3253169" y="2557749"/>
                  </a:lnTo>
                  <a:lnTo>
                    <a:pt x="3212035" y="2549709"/>
                  </a:lnTo>
                  <a:lnTo>
                    <a:pt x="3162788" y="2551706"/>
                  </a:lnTo>
                  <a:lnTo>
                    <a:pt x="3111887" y="2552798"/>
                  </a:lnTo>
                  <a:lnTo>
                    <a:pt x="3059688" y="2553179"/>
                  </a:lnTo>
                  <a:lnTo>
                    <a:pt x="2791785" y="2551303"/>
                  </a:lnTo>
                  <a:lnTo>
                    <a:pt x="4544465" y="3554229"/>
                  </a:lnTo>
                  <a:lnTo>
                    <a:pt x="2172618" y="2255780"/>
                  </a:lnTo>
                  <a:lnTo>
                    <a:pt x="2187311" y="2220388"/>
                  </a:lnTo>
                  <a:lnTo>
                    <a:pt x="2205016" y="2186645"/>
                  </a:lnTo>
                  <a:lnTo>
                    <a:pt x="2227791" y="2155677"/>
                  </a:lnTo>
                  <a:lnTo>
                    <a:pt x="2263789" y="2117470"/>
                  </a:lnTo>
                  <a:lnTo>
                    <a:pt x="2308967" y="2084289"/>
                  </a:lnTo>
                  <a:lnTo>
                    <a:pt x="2359285" y="2068399"/>
                  </a:lnTo>
                  <a:lnTo>
                    <a:pt x="2391088" y="2056852"/>
                  </a:lnTo>
                  <a:lnTo>
                    <a:pt x="2425383" y="2046670"/>
                  </a:lnTo>
                  <a:close/>
                </a:path>
                <a:path w="5020309" h="6200775">
                  <a:moveTo>
                    <a:pt x="2929056" y="2003874"/>
                  </a:moveTo>
                  <a:lnTo>
                    <a:pt x="3946775" y="2561016"/>
                  </a:lnTo>
                  <a:lnTo>
                    <a:pt x="3924427" y="2563261"/>
                  </a:lnTo>
                  <a:lnTo>
                    <a:pt x="3880208" y="2568011"/>
                  </a:lnTo>
                  <a:lnTo>
                    <a:pt x="2850172" y="2004125"/>
                  </a:lnTo>
                  <a:lnTo>
                    <a:pt x="2876123" y="2003853"/>
                  </a:lnTo>
                  <a:lnTo>
                    <a:pt x="2929056" y="2003874"/>
                  </a:lnTo>
                  <a:close/>
                </a:path>
                <a:path w="5020309" h="6200775">
                  <a:moveTo>
                    <a:pt x="3108733" y="1074262"/>
                  </a:moveTo>
                  <a:lnTo>
                    <a:pt x="3930048" y="1523885"/>
                  </a:lnTo>
                  <a:lnTo>
                    <a:pt x="4221840" y="2031109"/>
                  </a:lnTo>
                  <a:lnTo>
                    <a:pt x="4257722" y="2065230"/>
                  </a:lnTo>
                  <a:lnTo>
                    <a:pt x="3448171" y="1622048"/>
                  </a:lnTo>
                  <a:lnTo>
                    <a:pt x="3403832" y="1525382"/>
                  </a:lnTo>
                  <a:lnTo>
                    <a:pt x="3371937" y="1478965"/>
                  </a:lnTo>
                  <a:lnTo>
                    <a:pt x="3341284" y="1433227"/>
                  </a:lnTo>
                  <a:lnTo>
                    <a:pt x="3318489" y="1377312"/>
                  </a:lnTo>
                  <a:lnTo>
                    <a:pt x="3291873" y="1333784"/>
                  </a:lnTo>
                  <a:lnTo>
                    <a:pt x="3268051" y="1291786"/>
                  </a:lnTo>
                  <a:lnTo>
                    <a:pt x="3241444" y="1262742"/>
                  </a:lnTo>
                  <a:lnTo>
                    <a:pt x="3224766" y="1224655"/>
                  </a:lnTo>
                  <a:lnTo>
                    <a:pt x="3206337" y="1200087"/>
                  </a:lnTo>
                  <a:lnTo>
                    <a:pt x="3186675" y="1189324"/>
                  </a:lnTo>
                  <a:lnTo>
                    <a:pt x="3171601" y="1166593"/>
                  </a:lnTo>
                  <a:lnTo>
                    <a:pt x="3155428" y="1143260"/>
                  </a:lnTo>
                  <a:lnTo>
                    <a:pt x="3121251" y="1095594"/>
                  </a:lnTo>
                  <a:lnTo>
                    <a:pt x="3108733" y="1074262"/>
                  </a:lnTo>
                  <a:close/>
                </a:path>
                <a:path w="5020309" h="6200775">
                  <a:moveTo>
                    <a:pt x="5015440" y="1567775"/>
                  </a:moveTo>
                  <a:lnTo>
                    <a:pt x="5019427" y="1570073"/>
                  </a:lnTo>
                  <a:lnTo>
                    <a:pt x="5017109" y="1916289"/>
                  </a:lnTo>
                  <a:lnTo>
                    <a:pt x="5015479" y="1915290"/>
                  </a:lnTo>
                  <a:lnTo>
                    <a:pt x="5015440" y="1567775"/>
                  </a:lnTo>
                  <a:close/>
                </a:path>
                <a:path w="5020309" h="6200775">
                  <a:moveTo>
                    <a:pt x="4484539" y="17622"/>
                  </a:moveTo>
                  <a:lnTo>
                    <a:pt x="4523907" y="39174"/>
                  </a:lnTo>
                  <a:lnTo>
                    <a:pt x="4541234" y="63137"/>
                  </a:lnTo>
                  <a:lnTo>
                    <a:pt x="4554145" y="99163"/>
                  </a:lnTo>
                  <a:lnTo>
                    <a:pt x="4568924" y="136211"/>
                  </a:lnTo>
                  <a:lnTo>
                    <a:pt x="4578383" y="199303"/>
                  </a:lnTo>
                  <a:lnTo>
                    <a:pt x="4578616" y="257344"/>
                  </a:lnTo>
                  <a:lnTo>
                    <a:pt x="4578064" y="300478"/>
                  </a:lnTo>
                  <a:lnTo>
                    <a:pt x="4572973" y="341126"/>
                  </a:lnTo>
                  <a:lnTo>
                    <a:pt x="4571698" y="354907"/>
                  </a:lnTo>
                  <a:lnTo>
                    <a:pt x="4570222" y="368577"/>
                  </a:lnTo>
                  <a:lnTo>
                    <a:pt x="4568709" y="382227"/>
                  </a:lnTo>
                  <a:lnTo>
                    <a:pt x="4567324" y="395948"/>
                  </a:lnTo>
                  <a:lnTo>
                    <a:pt x="4566381" y="409910"/>
                  </a:lnTo>
                  <a:lnTo>
                    <a:pt x="4564890" y="423572"/>
                  </a:lnTo>
                  <a:lnTo>
                    <a:pt x="4562812" y="436913"/>
                  </a:lnTo>
                  <a:lnTo>
                    <a:pt x="4560112" y="449914"/>
                  </a:lnTo>
                  <a:lnTo>
                    <a:pt x="5015342" y="699126"/>
                  </a:lnTo>
                  <a:lnTo>
                    <a:pt x="5015371" y="959755"/>
                  </a:lnTo>
                  <a:lnTo>
                    <a:pt x="4262308" y="547496"/>
                  </a:lnTo>
                  <a:lnTo>
                    <a:pt x="4233392" y="546145"/>
                  </a:lnTo>
                  <a:lnTo>
                    <a:pt x="4192797" y="552879"/>
                  </a:lnTo>
                  <a:lnTo>
                    <a:pt x="4153496" y="545842"/>
                  </a:lnTo>
                  <a:lnTo>
                    <a:pt x="4104065" y="547739"/>
                  </a:lnTo>
                  <a:lnTo>
                    <a:pt x="4057475" y="536712"/>
                  </a:lnTo>
                  <a:lnTo>
                    <a:pt x="4002304" y="535466"/>
                  </a:lnTo>
                  <a:lnTo>
                    <a:pt x="3939327" y="544425"/>
                  </a:lnTo>
                  <a:lnTo>
                    <a:pt x="3766180" y="536509"/>
                  </a:lnTo>
                  <a:lnTo>
                    <a:pt x="3710210" y="534825"/>
                  </a:lnTo>
                  <a:lnTo>
                    <a:pt x="3650303" y="545465"/>
                  </a:lnTo>
                  <a:lnTo>
                    <a:pt x="5015411" y="1307210"/>
                  </a:lnTo>
                  <a:lnTo>
                    <a:pt x="5015440" y="1567775"/>
                  </a:lnTo>
                  <a:lnTo>
                    <a:pt x="3517777" y="704571"/>
                  </a:lnTo>
                  <a:lnTo>
                    <a:pt x="3134509" y="494754"/>
                  </a:lnTo>
                  <a:lnTo>
                    <a:pt x="3141759" y="484244"/>
                  </a:lnTo>
                  <a:lnTo>
                    <a:pt x="3162736" y="452292"/>
                  </a:lnTo>
                  <a:lnTo>
                    <a:pt x="3183109" y="420010"/>
                  </a:lnTo>
                  <a:lnTo>
                    <a:pt x="3196175" y="398206"/>
                  </a:lnTo>
                  <a:lnTo>
                    <a:pt x="3207430" y="375410"/>
                  </a:lnTo>
                  <a:lnTo>
                    <a:pt x="3205935" y="374591"/>
                  </a:lnTo>
                  <a:lnTo>
                    <a:pt x="3215093" y="350648"/>
                  </a:lnTo>
                  <a:lnTo>
                    <a:pt x="3230452" y="315621"/>
                  </a:lnTo>
                  <a:lnTo>
                    <a:pt x="3247554" y="281548"/>
                  </a:lnTo>
                  <a:lnTo>
                    <a:pt x="3274144" y="238190"/>
                  </a:lnTo>
                  <a:lnTo>
                    <a:pt x="3311863" y="186446"/>
                  </a:lnTo>
                  <a:lnTo>
                    <a:pt x="3350159" y="149497"/>
                  </a:lnTo>
                  <a:lnTo>
                    <a:pt x="3402873" y="105963"/>
                  </a:lnTo>
                  <a:lnTo>
                    <a:pt x="3459451" y="79022"/>
                  </a:lnTo>
                  <a:lnTo>
                    <a:pt x="3527636" y="58435"/>
                  </a:lnTo>
                  <a:lnTo>
                    <a:pt x="3568542" y="51872"/>
                  </a:lnTo>
                  <a:lnTo>
                    <a:pt x="3614578" y="48117"/>
                  </a:lnTo>
                  <a:lnTo>
                    <a:pt x="3671043" y="35592"/>
                  </a:lnTo>
                  <a:lnTo>
                    <a:pt x="3724938" y="36140"/>
                  </a:lnTo>
                  <a:lnTo>
                    <a:pt x="3787660" y="27041"/>
                  </a:lnTo>
                  <a:lnTo>
                    <a:pt x="3852310" y="18998"/>
                  </a:lnTo>
                  <a:lnTo>
                    <a:pt x="3911990" y="22712"/>
                  </a:lnTo>
                  <a:lnTo>
                    <a:pt x="4043727" y="7959"/>
                  </a:lnTo>
                  <a:lnTo>
                    <a:pt x="4101987" y="10896"/>
                  </a:lnTo>
                  <a:lnTo>
                    <a:pt x="4158172" y="12697"/>
                  </a:lnTo>
                  <a:lnTo>
                    <a:pt x="4217581" y="1784"/>
                  </a:lnTo>
                  <a:lnTo>
                    <a:pt x="4267216" y="0"/>
                  </a:lnTo>
                  <a:lnTo>
                    <a:pt x="4306276" y="6904"/>
                  </a:lnTo>
                  <a:lnTo>
                    <a:pt x="4340061" y="10921"/>
                  </a:lnTo>
                  <a:lnTo>
                    <a:pt x="4367768" y="11611"/>
                  </a:lnTo>
                  <a:lnTo>
                    <a:pt x="4388599" y="8536"/>
                  </a:lnTo>
                  <a:lnTo>
                    <a:pt x="4396143" y="12666"/>
                  </a:lnTo>
                  <a:lnTo>
                    <a:pt x="4409659" y="5586"/>
                  </a:lnTo>
                  <a:lnTo>
                    <a:pt x="4424181" y="13536"/>
                  </a:lnTo>
                  <a:lnTo>
                    <a:pt x="4445747" y="10864"/>
                  </a:lnTo>
                  <a:lnTo>
                    <a:pt x="4461764" y="19633"/>
                  </a:lnTo>
                  <a:lnTo>
                    <a:pt x="4484539" y="17622"/>
                  </a:lnTo>
                  <a:close/>
                </a:path>
                <a:path w="5020309" h="6200775">
                  <a:moveTo>
                    <a:pt x="5015371" y="959755"/>
                  </a:moveTo>
                  <a:lnTo>
                    <a:pt x="5019944" y="962258"/>
                  </a:lnTo>
                  <a:lnTo>
                    <a:pt x="5020258" y="1309915"/>
                  </a:lnTo>
                  <a:lnTo>
                    <a:pt x="5015411" y="1307210"/>
                  </a:lnTo>
                  <a:lnTo>
                    <a:pt x="5015371" y="9597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524500" y="4613834"/>
              <a:ext cx="3474085" cy="5240020"/>
            </a:xfrm>
            <a:custGeom>
              <a:avLst/>
              <a:gdLst/>
              <a:ahLst/>
              <a:cxnLst/>
              <a:rect l="l" t="t" r="r" b="b"/>
              <a:pathLst>
                <a:path w="3474084" h="5240020">
                  <a:moveTo>
                    <a:pt x="2322962" y="0"/>
                  </a:moveTo>
                  <a:lnTo>
                    <a:pt x="2323120" y="1101"/>
                  </a:lnTo>
                  <a:lnTo>
                    <a:pt x="3363170" y="588740"/>
                  </a:lnTo>
                  <a:lnTo>
                    <a:pt x="3248610" y="628803"/>
                  </a:lnTo>
                  <a:lnTo>
                    <a:pt x="3274899" y="736076"/>
                  </a:lnTo>
                  <a:lnTo>
                    <a:pt x="3272654" y="740176"/>
                  </a:lnTo>
                  <a:lnTo>
                    <a:pt x="2104147" y="68257"/>
                  </a:lnTo>
                  <a:lnTo>
                    <a:pt x="2142479" y="44768"/>
                  </a:lnTo>
                  <a:lnTo>
                    <a:pt x="2177938" y="26177"/>
                  </a:lnTo>
                  <a:lnTo>
                    <a:pt x="2235352" y="10247"/>
                  </a:lnTo>
                  <a:lnTo>
                    <a:pt x="2275871" y="4455"/>
                  </a:lnTo>
                  <a:lnTo>
                    <a:pt x="2322962" y="0"/>
                  </a:lnTo>
                  <a:close/>
                </a:path>
                <a:path w="3474084" h="5240020">
                  <a:moveTo>
                    <a:pt x="113313" y="4340875"/>
                  </a:moveTo>
                  <a:lnTo>
                    <a:pt x="1013488" y="4875288"/>
                  </a:lnTo>
                  <a:lnTo>
                    <a:pt x="870989" y="4911223"/>
                  </a:lnTo>
                  <a:lnTo>
                    <a:pt x="916676" y="5088752"/>
                  </a:lnTo>
                  <a:lnTo>
                    <a:pt x="7704" y="4533789"/>
                  </a:lnTo>
                  <a:lnTo>
                    <a:pt x="0" y="4492653"/>
                  </a:lnTo>
                  <a:lnTo>
                    <a:pt x="4622" y="4450518"/>
                  </a:lnTo>
                  <a:lnTo>
                    <a:pt x="19917" y="4410828"/>
                  </a:lnTo>
                  <a:lnTo>
                    <a:pt x="44233" y="4377028"/>
                  </a:lnTo>
                  <a:lnTo>
                    <a:pt x="75916" y="4352563"/>
                  </a:lnTo>
                  <a:lnTo>
                    <a:pt x="113313" y="4340875"/>
                  </a:lnTo>
                  <a:close/>
                </a:path>
                <a:path w="3474084" h="5240020">
                  <a:moveTo>
                    <a:pt x="1177877" y="2387452"/>
                  </a:moveTo>
                  <a:lnTo>
                    <a:pt x="2097729" y="2949893"/>
                  </a:lnTo>
                  <a:lnTo>
                    <a:pt x="1955222" y="2991406"/>
                  </a:lnTo>
                  <a:lnTo>
                    <a:pt x="2001616" y="3136585"/>
                  </a:lnTo>
                  <a:lnTo>
                    <a:pt x="2000761" y="3138147"/>
                  </a:lnTo>
                  <a:lnTo>
                    <a:pt x="1076368" y="2571951"/>
                  </a:lnTo>
                  <a:lnTo>
                    <a:pt x="1060145" y="2536916"/>
                  </a:lnTo>
                  <a:lnTo>
                    <a:pt x="1063449" y="2494630"/>
                  </a:lnTo>
                  <a:lnTo>
                    <a:pt x="1081577" y="2451818"/>
                  </a:lnTo>
                  <a:lnTo>
                    <a:pt x="1109826" y="2415201"/>
                  </a:lnTo>
                  <a:lnTo>
                    <a:pt x="1143494" y="2391505"/>
                  </a:lnTo>
                  <a:lnTo>
                    <a:pt x="1177877" y="2387452"/>
                  </a:lnTo>
                  <a:close/>
                </a:path>
                <a:path w="3474084" h="5240020">
                  <a:moveTo>
                    <a:pt x="2618657" y="1272388"/>
                  </a:moveTo>
                  <a:lnTo>
                    <a:pt x="2876277" y="1467474"/>
                  </a:lnTo>
                  <a:lnTo>
                    <a:pt x="2844309" y="1477761"/>
                  </a:lnTo>
                  <a:lnTo>
                    <a:pt x="2820316" y="1493557"/>
                  </a:lnTo>
                  <a:lnTo>
                    <a:pt x="2800853" y="1514116"/>
                  </a:lnTo>
                  <a:lnTo>
                    <a:pt x="2782474" y="1538694"/>
                  </a:lnTo>
                  <a:lnTo>
                    <a:pt x="2782367" y="1538889"/>
                  </a:lnTo>
                  <a:lnTo>
                    <a:pt x="2650353" y="1526003"/>
                  </a:lnTo>
                  <a:lnTo>
                    <a:pt x="2511289" y="1418913"/>
                  </a:lnTo>
                  <a:lnTo>
                    <a:pt x="2505740" y="1379414"/>
                  </a:lnTo>
                  <a:lnTo>
                    <a:pt x="2516072" y="1338359"/>
                  </a:lnTo>
                  <a:lnTo>
                    <a:pt x="2537407" y="1301439"/>
                  </a:lnTo>
                  <a:lnTo>
                    <a:pt x="2564868" y="1274343"/>
                  </a:lnTo>
                  <a:lnTo>
                    <a:pt x="2593577" y="1262763"/>
                  </a:lnTo>
                  <a:lnTo>
                    <a:pt x="2618657" y="1272388"/>
                  </a:lnTo>
                  <a:close/>
                </a:path>
                <a:path w="3474084" h="5240020">
                  <a:moveTo>
                    <a:pt x="2312428" y="2494662"/>
                  </a:moveTo>
                  <a:lnTo>
                    <a:pt x="3473725" y="3164919"/>
                  </a:lnTo>
                  <a:lnTo>
                    <a:pt x="3443239" y="3198595"/>
                  </a:lnTo>
                  <a:lnTo>
                    <a:pt x="3410570" y="3229697"/>
                  </a:lnTo>
                  <a:lnTo>
                    <a:pt x="3376162" y="3258324"/>
                  </a:lnTo>
                  <a:lnTo>
                    <a:pt x="3340461" y="3284578"/>
                  </a:lnTo>
                  <a:lnTo>
                    <a:pt x="2213273" y="2661417"/>
                  </a:lnTo>
                  <a:lnTo>
                    <a:pt x="2359742" y="2631209"/>
                  </a:lnTo>
                  <a:lnTo>
                    <a:pt x="2312428" y="2494662"/>
                  </a:lnTo>
                  <a:close/>
                </a:path>
                <a:path w="3474084" h="5240020">
                  <a:moveTo>
                    <a:pt x="1284018" y="4429695"/>
                  </a:moveTo>
                  <a:lnTo>
                    <a:pt x="1296000" y="4436293"/>
                  </a:lnTo>
                  <a:lnTo>
                    <a:pt x="2404058" y="5062763"/>
                  </a:lnTo>
                  <a:lnTo>
                    <a:pt x="2411273" y="5087146"/>
                  </a:lnTo>
                  <a:lnTo>
                    <a:pt x="2406858" y="5119651"/>
                  </a:lnTo>
                  <a:lnTo>
                    <a:pt x="2392884" y="5155535"/>
                  </a:lnTo>
                  <a:lnTo>
                    <a:pt x="2371423" y="5190056"/>
                  </a:lnTo>
                  <a:lnTo>
                    <a:pt x="2337421" y="5215662"/>
                  </a:lnTo>
                  <a:lnTo>
                    <a:pt x="2300357" y="5239211"/>
                  </a:lnTo>
                  <a:lnTo>
                    <a:pt x="2296253" y="5239755"/>
                  </a:lnTo>
                  <a:lnTo>
                    <a:pt x="2292078" y="5239500"/>
                  </a:lnTo>
                  <a:lnTo>
                    <a:pt x="2288118" y="5238855"/>
                  </a:lnTo>
                  <a:lnTo>
                    <a:pt x="1175852" y="4616250"/>
                  </a:lnTo>
                  <a:lnTo>
                    <a:pt x="1323152" y="4577107"/>
                  </a:lnTo>
                  <a:lnTo>
                    <a:pt x="1315140" y="4553339"/>
                  </a:lnTo>
                  <a:lnTo>
                    <a:pt x="1298134" y="4501237"/>
                  </a:lnTo>
                  <a:lnTo>
                    <a:pt x="1282680" y="4449603"/>
                  </a:lnTo>
                  <a:lnTo>
                    <a:pt x="1279323" y="4427241"/>
                  </a:lnTo>
                  <a:lnTo>
                    <a:pt x="1284018" y="4429695"/>
                  </a:lnTo>
                  <a:close/>
                </a:path>
              </a:pathLst>
            </a:custGeom>
            <a:solidFill>
              <a:srgbClr val="DD70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927812" y="4545379"/>
              <a:ext cx="2255520" cy="4709160"/>
            </a:xfrm>
            <a:custGeom>
              <a:avLst/>
              <a:gdLst/>
              <a:ahLst/>
              <a:cxnLst/>
              <a:rect l="l" t="t" r="r" b="b"/>
              <a:pathLst>
                <a:path w="2255519" h="4709159">
                  <a:moveTo>
                    <a:pt x="785118" y="529760"/>
                  </a:moveTo>
                  <a:lnTo>
                    <a:pt x="1743723" y="1110879"/>
                  </a:lnTo>
                  <a:lnTo>
                    <a:pt x="1737067" y="1152573"/>
                  </a:lnTo>
                  <a:lnTo>
                    <a:pt x="1717798" y="1198449"/>
                  </a:lnTo>
                  <a:lnTo>
                    <a:pt x="1689107" y="1240500"/>
                  </a:lnTo>
                  <a:lnTo>
                    <a:pt x="1654189" y="1270720"/>
                  </a:lnTo>
                  <a:lnTo>
                    <a:pt x="1648774" y="1279683"/>
                  </a:lnTo>
                  <a:lnTo>
                    <a:pt x="701367" y="694797"/>
                  </a:lnTo>
                  <a:lnTo>
                    <a:pt x="682094" y="668784"/>
                  </a:lnTo>
                  <a:lnTo>
                    <a:pt x="682687" y="630404"/>
                  </a:lnTo>
                  <a:lnTo>
                    <a:pt x="698217" y="588486"/>
                  </a:lnTo>
                  <a:lnTo>
                    <a:pt x="723752" y="551855"/>
                  </a:lnTo>
                  <a:lnTo>
                    <a:pt x="754363" y="529338"/>
                  </a:lnTo>
                  <a:lnTo>
                    <a:pt x="785118" y="529760"/>
                  </a:lnTo>
                  <a:close/>
                </a:path>
                <a:path w="2255519" h="4709159">
                  <a:moveTo>
                    <a:pt x="1879339" y="0"/>
                  </a:moveTo>
                  <a:lnTo>
                    <a:pt x="2242711" y="198925"/>
                  </a:lnTo>
                  <a:lnTo>
                    <a:pt x="2255371" y="232996"/>
                  </a:lnTo>
                  <a:lnTo>
                    <a:pt x="2248779" y="272861"/>
                  </a:lnTo>
                  <a:lnTo>
                    <a:pt x="2227711" y="311795"/>
                  </a:lnTo>
                  <a:lnTo>
                    <a:pt x="2196941" y="343069"/>
                  </a:lnTo>
                  <a:lnTo>
                    <a:pt x="2161245" y="359960"/>
                  </a:lnTo>
                  <a:lnTo>
                    <a:pt x="2125396" y="355739"/>
                  </a:lnTo>
                  <a:lnTo>
                    <a:pt x="1608748" y="72904"/>
                  </a:lnTo>
                  <a:lnTo>
                    <a:pt x="1654873" y="75327"/>
                  </a:lnTo>
                  <a:lnTo>
                    <a:pt x="1694301" y="77771"/>
                  </a:lnTo>
                  <a:lnTo>
                    <a:pt x="1726058" y="80061"/>
                  </a:lnTo>
                  <a:lnTo>
                    <a:pt x="1749170" y="82019"/>
                  </a:lnTo>
                  <a:lnTo>
                    <a:pt x="1801932" y="78816"/>
                  </a:lnTo>
                  <a:lnTo>
                    <a:pt x="1839740" y="60861"/>
                  </a:lnTo>
                  <a:lnTo>
                    <a:pt x="1864805" y="32980"/>
                  </a:lnTo>
                  <a:lnTo>
                    <a:pt x="1879339" y="0"/>
                  </a:lnTo>
                  <a:close/>
                </a:path>
                <a:path w="2255519" h="4709159">
                  <a:moveTo>
                    <a:pt x="1145257" y="2085873"/>
                  </a:moveTo>
                  <a:lnTo>
                    <a:pt x="1145054" y="2091344"/>
                  </a:lnTo>
                  <a:lnTo>
                    <a:pt x="1193477" y="2117853"/>
                  </a:lnTo>
                  <a:lnTo>
                    <a:pt x="1191207" y="2142760"/>
                  </a:lnTo>
                  <a:lnTo>
                    <a:pt x="1179814" y="2177167"/>
                  </a:lnTo>
                  <a:lnTo>
                    <a:pt x="1157516" y="2216384"/>
                  </a:lnTo>
                  <a:lnTo>
                    <a:pt x="1122533" y="2255723"/>
                  </a:lnTo>
                  <a:lnTo>
                    <a:pt x="1073083" y="2290491"/>
                  </a:lnTo>
                  <a:lnTo>
                    <a:pt x="702248" y="2080628"/>
                  </a:lnTo>
                  <a:lnTo>
                    <a:pt x="772502" y="2082153"/>
                  </a:lnTo>
                  <a:lnTo>
                    <a:pt x="791641" y="2082364"/>
                  </a:lnTo>
                  <a:lnTo>
                    <a:pt x="1145257" y="2085873"/>
                  </a:lnTo>
                  <a:close/>
                </a:path>
                <a:path w="2255519" h="4709159">
                  <a:moveTo>
                    <a:pt x="407604" y="3441207"/>
                  </a:moveTo>
                  <a:lnTo>
                    <a:pt x="575797" y="3552570"/>
                  </a:lnTo>
                  <a:lnTo>
                    <a:pt x="528584" y="3549634"/>
                  </a:lnTo>
                  <a:lnTo>
                    <a:pt x="513784" y="3548566"/>
                  </a:lnTo>
                  <a:lnTo>
                    <a:pt x="295320" y="3527180"/>
                  </a:lnTo>
                  <a:lnTo>
                    <a:pt x="308458" y="3506802"/>
                  </a:lnTo>
                  <a:lnTo>
                    <a:pt x="331322" y="3480305"/>
                  </a:lnTo>
                  <a:lnTo>
                    <a:pt x="364256" y="3455752"/>
                  </a:lnTo>
                  <a:lnTo>
                    <a:pt x="407604" y="3441207"/>
                  </a:lnTo>
                  <a:close/>
                </a:path>
                <a:path w="2255519" h="4709159">
                  <a:moveTo>
                    <a:pt x="104122" y="4041464"/>
                  </a:moveTo>
                  <a:lnTo>
                    <a:pt x="997143" y="4548613"/>
                  </a:lnTo>
                  <a:lnTo>
                    <a:pt x="1008999" y="4583838"/>
                  </a:lnTo>
                  <a:lnTo>
                    <a:pt x="1006954" y="4624049"/>
                  </a:lnTo>
                  <a:lnTo>
                    <a:pt x="991791" y="4662658"/>
                  </a:lnTo>
                  <a:lnTo>
                    <a:pt x="964290" y="4693075"/>
                  </a:lnTo>
                  <a:lnTo>
                    <a:pt x="925233" y="4708712"/>
                  </a:lnTo>
                  <a:lnTo>
                    <a:pt x="18433" y="4207724"/>
                  </a:lnTo>
                  <a:lnTo>
                    <a:pt x="19395" y="4205966"/>
                  </a:lnTo>
                  <a:lnTo>
                    <a:pt x="785" y="4181861"/>
                  </a:lnTo>
                  <a:lnTo>
                    <a:pt x="12938" y="4107203"/>
                  </a:lnTo>
                  <a:lnTo>
                    <a:pt x="35500" y="4071166"/>
                  </a:lnTo>
                  <a:lnTo>
                    <a:pt x="93095" y="4037965"/>
                  </a:lnTo>
                  <a:lnTo>
                    <a:pt x="96860" y="4038504"/>
                  </a:lnTo>
                  <a:lnTo>
                    <a:pt x="100500" y="4039735"/>
                  </a:lnTo>
                  <a:lnTo>
                    <a:pt x="104122" y="4041464"/>
                  </a:lnTo>
                  <a:close/>
                </a:path>
              </a:pathLst>
            </a:custGeom>
            <a:solidFill>
              <a:srgbClr val="73B4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66720" y="4095207"/>
              <a:ext cx="5020981" cy="6202836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-5544" y="0"/>
            <a:ext cx="18293715" cy="10293350"/>
            <a:chOff x="-5544" y="0"/>
            <a:chExt cx="18293715" cy="10293350"/>
          </a:xfrm>
        </p:grpSpPr>
        <p:sp>
          <p:nvSpPr>
            <p:cNvPr id="12" name="object 12"/>
            <p:cNvSpPr/>
            <p:nvPr/>
          </p:nvSpPr>
          <p:spPr>
            <a:xfrm>
              <a:off x="14543576" y="5202575"/>
              <a:ext cx="3744595" cy="4810760"/>
            </a:xfrm>
            <a:custGeom>
              <a:avLst/>
              <a:gdLst/>
              <a:ahLst/>
              <a:cxnLst/>
              <a:rect l="l" t="t" r="r" b="b"/>
              <a:pathLst>
                <a:path w="3744594" h="4810759">
                  <a:moveTo>
                    <a:pt x="354636" y="3316338"/>
                  </a:moveTo>
                  <a:lnTo>
                    <a:pt x="1260248" y="3838501"/>
                  </a:lnTo>
                  <a:lnTo>
                    <a:pt x="1263605" y="3860862"/>
                  </a:lnTo>
                  <a:lnTo>
                    <a:pt x="1279059" y="3912496"/>
                  </a:lnTo>
                  <a:lnTo>
                    <a:pt x="1296065" y="3964598"/>
                  </a:lnTo>
                  <a:lnTo>
                    <a:pt x="1304077" y="3988366"/>
                  </a:lnTo>
                  <a:lnTo>
                    <a:pt x="1156777" y="4027509"/>
                  </a:lnTo>
                  <a:lnTo>
                    <a:pt x="0" y="3364295"/>
                  </a:lnTo>
                  <a:lnTo>
                    <a:pt x="33642" y="3352354"/>
                  </a:lnTo>
                  <a:lnTo>
                    <a:pt x="67742" y="3342187"/>
                  </a:lnTo>
                  <a:lnTo>
                    <a:pt x="134864" y="3324689"/>
                  </a:lnTo>
                  <a:lnTo>
                    <a:pt x="216049" y="3316792"/>
                  </a:lnTo>
                  <a:lnTo>
                    <a:pt x="279125" y="3315731"/>
                  </a:lnTo>
                  <a:lnTo>
                    <a:pt x="354636" y="3316338"/>
                  </a:lnTo>
                  <a:close/>
                </a:path>
                <a:path w="3744594" h="4810759">
                  <a:moveTo>
                    <a:pt x="1438667" y="1412652"/>
                  </a:moveTo>
                  <a:lnTo>
                    <a:pt x="2293354" y="1905921"/>
                  </a:lnTo>
                  <a:lnTo>
                    <a:pt x="2340668" y="2042468"/>
                  </a:lnTo>
                  <a:lnTo>
                    <a:pt x="2194198" y="2072676"/>
                  </a:lnTo>
                  <a:lnTo>
                    <a:pt x="1066620" y="1449301"/>
                  </a:lnTo>
                  <a:lnTo>
                    <a:pt x="1100703" y="1439759"/>
                  </a:lnTo>
                  <a:lnTo>
                    <a:pt x="1142656" y="1431874"/>
                  </a:lnTo>
                  <a:lnTo>
                    <a:pt x="1191569" y="1425513"/>
                  </a:lnTo>
                  <a:lnTo>
                    <a:pt x="1246535" y="1420544"/>
                  </a:lnTo>
                  <a:lnTo>
                    <a:pt x="1306646" y="1416833"/>
                  </a:lnTo>
                  <a:lnTo>
                    <a:pt x="1370992" y="1414246"/>
                  </a:lnTo>
                  <a:lnTo>
                    <a:pt x="1438667" y="1412652"/>
                  </a:lnTo>
                  <a:close/>
                </a:path>
                <a:path w="3744594" h="4810759">
                  <a:moveTo>
                    <a:pt x="994520" y="4286352"/>
                  </a:moveTo>
                  <a:lnTo>
                    <a:pt x="1814343" y="4784897"/>
                  </a:lnTo>
                  <a:lnTo>
                    <a:pt x="1765259" y="4790703"/>
                  </a:lnTo>
                  <a:lnTo>
                    <a:pt x="1715530" y="4795646"/>
                  </a:lnTo>
                  <a:lnTo>
                    <a:pt x="1665268" y="4799780"/>
                  </a:lnTo>
                  <a:lnTo>
                    <a:pt x="1614587" y="4803159"/>
                  </a:lnTo>
                  <a:lnTo>
                    <a:pt x="1563600" y="4805835"/>
                  </a:lnTo>
                  <a:lnTo>
                    <a:pt x="1512422" y="4807862"/>
                  </a:lnTo>
                  <a:lnTo>
                    <a:pt x="1461166" y="4809292"/>
                  </a:lnTo>
                  <a:lnTo>
                    <a:pt x="1409945" y="4810180"/>
                  </a:lnTo>
                  <a:lnTo>
                    <a:pt x="897709" y="4499815"/>
                  </a:lnTo>
                  <a:lnTo>
                    <a:pt x="852021" y="4322286"/>
                  </a:lnTo>
                  <a:lnTo>
                    <a:pt x="994520" y="4286352"/>
                  </a:lnTo>
                  <a:close/>
                </a:path>
                <a:path w="3744594" h="4810759">
                  <a:moveTo>
                    <a:pt x="3344095" y="0"/>
                  </a:moveTo>
                  <a:lnTo>
                    <a:pt x="3744423" y="226238"/>
                  </a:lnTo>
                  <a:lnTo>
                    <a:pt x="3744423" y="433782"/>
                  </a:lnTo>
                  <a:lnTo>
                    <a:pt x="3253189" y="151222"/>
                  </a:lnTo>
                  <a:lnTo>
                    <a:pt x="3253580" y="151436"/>
                  </a:lnTo>
                  <a:lnTo>
                    <a:pt x="3255824" y="147335"/>
                  </a:lnTo>
                  <a:lnTo>
                    <a:pt x="3229536" y="40063"/>
                  </a:lnTo>
                  <a:lnTo>
                    <a:pt x="3344095" y="0"/>
                  </a:lnTo>
                  <a:close/>
                </a:path>
                <a:path w="3744594" h="4810759">
                  <a:moveTo>
                    <a:pt x="2078655" y="2361152"/>
                  </a:moveTo>
                  <a:lnTo>
                    <a:pt x="2900399" y="2869631"/>
                  </a:lnTo>
                  <a:lnTo>
                    <a:pt x="2856540" y="2876866"/>
                  </a:lnTo>
                  <a:lnTo>
                    <a:pt x="2810588" y="2883173"/>
                  </a:lnTo>
                  <a:lnTo>
                    <a:pt x="2762805" y="2888601"/>
                  </a:lnTo>
                  <a:lnTo>
                    <a:pt x="2713450" y="2893201"/>
                  </a:lnTo>
                  <a:lnTo>
                    <a:pt x="2662787" y="2897021"/>
                  </a:lnTo>
                  <a:lnTo>
                    <a:pt x="2611075" y="2900113"/>
                  </a:lnTo>
                  <a:lnTo>
                    <a:pt x="2558577" y="2902525"/>
                  </a:lnTo>
                  <a:lnTo>
                    <a:pt x="1981687" y="2549406"/>
                  </a:lnTo>
                  <a:lnTo>
                    <a:pt x="1982542" y="2547844"/>
                  </a:lnTo>
                  <a:lnTo>
                    <a:pt x="1936148" y="2402665"/>
                  </a:lnTo>
                  <a:lnTo>
                    <a:pt x="2078655" y="2361152"/>
                  </a:lnTo>
                  <a:close/>
                </a:path>
                <a:path w="3744594" h="4810759">
                  <a:moveTo>
                    <a:pt x="2857008" y="878626"/>
                  </a:moveTo>
                  <a:lnTo>
                    <a:pt x="2977531" y="969983"/>
                  </a:lnTo>
                  <a:lnTo>
                    <a:pt x="2763204" y="949846"/>
                  </a:lnTo>
                  <a:lnTo>
                    <a:pt x="2781584" y="925268"/>
                  </a:lnTo>
                  <a:lnTo>
                    <a:pt x="2801047" y="904709"/>
                  </a:lnTo>
                  <a:lnTo>
                    <a:pt x="2825039" y="888913"/>
                  </a:lnTo>
                  <a:lnTo>
                    <a:pt x="2857008" y="8786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-4140" y="1245"/>
              <a:ext cx="3373120" cy="3644265"/>
            </a:xfrm>
            <a:custGeom>
              <a:avLst/>
              <a:gdLst/>
              <a:ahLst/>
              <a:cxnLst/>
              <a:rect l="l" t="t" r="r" b="b"/>
              <a:pathLst>
                <a:path w="3373120" h="3644265">
                  <a:moveTo>
                    <a:pt x="2051935" y="3483005"/>
                  </a:moveTo>
                  <a:lnTo>
                    <a:pt x="1548013" y="3207137"/>
                  </a:lnTo>
                  <a:lnTo>
                    <a:pt x="1520386" y="3249927"/>
                  </a:lnTo>
                  <a:lnTo>
                    <a:pt x="1499553" y="3296436"/>
                  </a:lnTo>
                  <a:lnTo>
                    <a:pt x="1485375" y="3346589"/>
                  </a:lnTo>
                  <a:lnTo>
                    <a:pt x="1477711" y="3400307"/>
                  </a:lnTo>
                  <a:lnTo>
                    <a:pt x="1476420" y="3457514"/>
                  </a:lnTo>
                  <a:lnTo>
                    <a:pt x="1483142" y="3504630"/>
                  </a:lnTo>
                  <a:lnTo>
                    <a:pt x="1498305" y="3541888"/>
                  </a:lnTo>
                  <a:lnTo>
                    <a:pt x="1514566" y="3579747"/>
                  </a:lnTo>
                  <a:lnTo>
                    <a:pt x="1606553" y="3630104"/>
                  </a:lnTo>
                  <a:lnTo>
                    <a:pt x="1660301" y="3630571"/>
                  </a:lnTo>
                  <a:lnTo>
                    <a:pt x="1711231" y="3643974"/>
                  </a:lnTo>
                  <a:lnTo>
                    <a:pt x="1775238" y="3635579"/>
                  </a:lnTo>
                  <a:lnTo>
                    <a:pt x="1831630" y="3637493"/>
                  </a:lnTo>
                  <a:lnTo>
                    <a:pt x="1890205" y="3626124"/>
                  </a:lnTo>
                  <a:lnTo>
                    <a:pt x="1936369" y="3622439"/>
                  </a:lnTo>
                  <a:lnTo>
                    <a:pt x="1979919" y="3602844"/>
                  </a:lnTo>
                  <a:lnTo>
                    <a:pt x="2023745" y="3568922"/>
                  </a:lnTo>
                  <a:lnTo>
                    <a:pt x="2039365" y="3534038"/>
                  </a:lnTo>
                  <a:lnTo>
                    <a:pt x="2049530" y="3496167"/>
                  </a:lnTo>
                  <a:lnTo>
                    <a:pt x="2051935" y="3483005"/>
                  </a:lnTo>
                  <a:close/>
                </a:path>
                <a:path w="3373120" h="3644265">
                  <a:moveTo>
                    <a:pt x="2082411" y="2732328"/>
                  </a:moveTo>
                  <a:lnTo>
                    <a:pt x="211163" y="1707927"/>
                  </a:lnTo>
                  <a:lnTo>
                    <a:pt x="1384869" y="2654513"/>
                  </a:lnTo>
                  <a:lnTo>
                    <a:pt x="1395218" y="2660178"/>
                  </a:lnTo>
                  <a:lnTo>
                    <a:pt x="1432644" y="2709624"/>
                  </a:lnTo>
                  <a:lnTo>
                    <a:pt x="1467440" y="2757629"/>
                  </a:lnTo>
                  <a:lnTo>
                    <a:pt x="1499678" y="2804235"/>
                  </a:lnTo>
                  <a:lnTo>
                    <a:pt x="1529429" y="2849479"/>
                  </a:lnTo>
                  <a:lnTo>
                    <a:pt x="1556765" y="2893401"/>
                  </a:lnTo>
                  <a:lnTo>
                    <a:pt x="1587857" y="2924901"/>
                  </a:lnTo>
                  <a:lnTo>
                    <a:pt x="1610579" y="2966297"/>
                  </a:lnTo>
                  <a:lnTo>
                    <a:pt x="1394180" y="2847830"/>
                  </a:lnTo>
                  <a:lnTo>
                    <a:pt x="797096" y="2535440"/>
                  </a:lnTo>
                  <a:lnTo>
                    <a:pt x="748282" y="2508717"/>
                  </a:lnTo>
                  <a:lnTo>
                    <a:pt x="3506" y="2115406"/>
                  </a:lnTo>
                  <a:lnTo>
                    <a:pt x="4057" y="2390867"/>
                  </a:lnTo>
                  <a:lnTo>
                    <a:pt x="1548013" y="3207137"/>
                  </a:lnTo>
                  <a:lnTo>
                    <a:pt x="2051935" y="3483005"/>
                  </a:lnTo>
                  <a:lnTo>
                    <a:pt x="2056747" y="3456683"/>
                  </a:lnTo>
                  <a:lnTo>
                    <a:pt x="2065597" y="3418092"/>
                  </a:lnTo>
                  <a:lnTo>
                    <a:pt x="2069959" y="3391523"/>
                  </a:lnTo>
                  <a:lnTo>
                    <a:pt x="2083788" y="3355658"/>
                  </a:lnTo>
                  <a:lnTo>
                    <a:pt x="2096644" y="3333739"/>
                  </a:lnTo>
                  <a:lnTo>
                    <a:pt x="2104890" y="3323775"/>
                  </a:lnTo>
                  <a:lnTo>
                    <a:pt x="2135392" y="3282490"/>
                  </a:lnTo>
                  <a:lnTo>
                    <a:pt x="2164967" y="3240835"/>
                  </a:lnTo>
                  <a:lnTo>
                    <a:pt x="2192375" y="3197925"/>
                  </a:lnTo>
                  <a:lnTo>
                    <a:pt x="2216235" y="3153073"/>
                  </a:lnTo>
                  <a:lnTo>
                    <a:pt x="2235204" y="3105543"/>
                  </a:lnTo>
                  <a:lnTo>
                    <a:pt x="2241836" y="3065739"/>
                  </a:lnTo>
                  <a:lnTo>
                    <a:pt x="2244190" y="3038070"/>
                  </a:lnTo>
                  <a:lnTo>
                    <a:pt x="2236358" y="3019304"/>
                  </a:lnTo>
                  <a:lnTo>
                    <a:pt x="2230697" y="2987248"/>
                  </a:lnTo>
                  <a:lnTo>
                    <a:pt x="2221270" y="2953130"/>
                  </a:lnTo>
                  <a:lnTo>
                    <a:pt x="2202138" y="2928178"/>
                  </a:lnTo>
                  <a:lnTo>
                    <a:pt x="2185660" y="2890200"/>
                  </a:lnTo>
                  <a:lnTo>
                    <a:pt x="2165897" y="2850424"/>
                  </a:lnTo>
                  <a:lnTo>
                    <a:pt x="2143011" y="2808938"/>
                  </a:lnTo>
                  <a:lnTo>
                    <a:pt x="2117161" y="2765830"/>
                  </a:lnTo>
                  <a:lnTo>
                    <a:pt x="2082411" y="2732328"/>
                  </a:lnTo>
                  <a:close/>
                </a:path>
                <a:path w="3373120" h="3644265">
                  <a:moveTo>
                    <a:pt x="2839" y="1781413"/>
                  </a:moveTo>
                  <a:lnTo>
                    <a:pt x="2054" y="1781673"/>
                  </a:lnTo>
                  <a:lnTo>
                    <a:pt x="0" y="2113554"/>
                  </a:lnTo>
                  <a:lnTo>
                    <a:pt x="3506" y="2115406"/>
                  </a:lnTo>
                  <a:lnTo>
                    <a:pt x="2839" y="1781413"/>
                  </a:lnTo>
                  <a:close/>
                </a:path>
                <a:path w="3373120" h="3644265">
                  <a:moveTo>
                    <a:pt x="692489" y="5617"/>
                  </a:moveTo>
                  <a:lnTo>
                    <a:pt x="435178" y="6269"/>
                  </a:lnTo>
                  <a:lnTo>
                    <a:pt x="394062" y="85110"/>
                  </a:lnTo>
                  <a:lnTo>
                    <a:pt x="365014" y="141601"/>
                  </a:lnTo>
                  <a:lnTo>
                    <a:pt x="336306" y="198277"/>
                  </a:lnTo>
                  <a:lnTo>
                    <a:pt x="314104" y="244037"/>
                  </a:lnTo>
                  <a:lnTo>
                    <a:pt x="292375" y="290056"/>
                  </a:lnTo>
                  <a:lnTo>
                    <a:pt x="271185" y="336370"/>
                  </a:lnTo>
                  <a:lnTo>
                    <a:pt x="256700" y="371875"/>
                  </a:lnTo>
                  <a:lnTo>
                    <a:pt x="242011" y="421748"/>
                  </a:lnTo>
                  <a:lnTo>
                    <a:pt x="242792" y="422176"/>
                  </a:lnTo>
                  <a:lnTo>
                    <a:pt x="239032" y="463553"/>
                  </a:lnTo>
                  <a:lnTo>
                    <a:pt x="237100" y="505931"/>
                  </a:lnTo>
                  <a:lnTo>
                    <a:pt x="236990" y="549306"/>
                  </a:lnTo>
                  <a:lnTo>
                    <a:pt x="238694" y="593675"/>
                  </a:lnTo>
                  <a:lnTo>
                    <a:pt x="248305" y="627893"/>
                  </a:lnTo>
                  <a:lnTo>
                    <a:pt x="253617" y="674237"/>
                  </a:lnTo>
                  <a:lnTo>
                    <a:pt x="260724" y="721563"/>
                  </a:lnTo>
                  <a:lnTo>
                    <a:pt x="269618" y="769867"/>
                  </a:lnTo>
                  <a:lnTo>
                    <a:pt x="280291" y="819146"/>
                  </a:lnTo>
                  <a:lnTo>
                    <a:pt x="292739" y="869396"/>
                  </a:lnTo>
                  <a:lnTo>
                    <a:pt x="306952" y="920612"/>
                  </a:lnTo>
                  <a:lnTo>
                    <a:pt x="322925" y="972792"/>
                  </a:lnTo>
                  <a:lnTo>
                    <a:pt x="340651" y="1025932"/>
                  </a:lnTo>
                  <a:lnTo>
                    <a:pt x="360123" y="1080027"/>
                  </a:lnTo>
                  <a:lnTo>
                    <a:pt x="381334" y="1135074"/>
                  </a:lnTo>
                  <a:lnTo>
                    <a:pt x="404277" y="1191070"/>
                  </a:lnTo>
                  <a:lnTo>
                    <a:pt x="319678" y="1202671"/>
                  </a:lnTo>
                  <a:lnTo>
                    <a:pt x="173673" y="1253048"/>
                  </a:lnTo>
                  <a:lnTo>
                    <a:pt x="119448" y="1281277"/>
                  </a:lnTo>
                  <a:lnTo>
                    <a:pt x="71908" y="1298687"/>
                  </a:lnTo>
                  <a:lnTo>
                    <a:pt x="19044" y="1327662"/>
                  </a:lnTo>
                  <a:lnTo>
                    <a:pt x="1942" y="1332778"/>
                  </a:lnTo>
                  <a:lnTo>
                    <a:pt x="2839" y="1781413"/>
                  </a:lnTo>
                  <a:lnTo>
                    <a:pt x="51474" y="1765292"/>
                  </a:lnTo>
                  <a:lnTo>
                    <a:pt x="101417" y="1749197"/>
                  </a:lnTo>
                  <a:lnTo>
                    <a:pt x="147650" y="1731072"/>
                  </a:lnTo>
                  <a:lnTo>
                    <a:pt x="182668" y="1721285"/>
                  </a:lnTo>
                  <a:lnTo>
                    <a:pt x="211163" y="1707927"/>
                  </a:lnTo>
                  <a:lnTo>
                    <a:pt x="2082411" y="2732328"/>
                  </a:lnTo>
                  <a:lnTo>
                    <a:pt x="2051118" y="2686239"/>
                  </a:lnTo>
                  <a:lnTo>
                    <a:pt x="2017344" y="2638793"/>
                  </a:lnTo>
                  <a:lnTo>
                    <a:pt x="1981249" y="2590076"/>
                  </a:lnTo>
                  <a:lnTo>
                    <a:pt x="1942995" y="2540178"/>
                  </a:lnTo>
                  <a:lnTo>
                    <a:pt x="1902743" y="2489184"/>
                  </a:lnTo>
                  <a:lnTo>
                    <a:pt x="781767" y="1875515"/>
                  </a:lnTo>
                  <a:lnTo>
                    <a:pt x="491063" y="1643978"/>
                  </a:lnTo>
                  <a:lnTo>
                    <a:pt x="524573" y="1633366"/>
                  </a:lnTo>
                  <a:lnTo>
                    <a:pt x="560024" y="1623817"/>
                  </a:lnTo>
                  <a:lnTo>
                    <a:pt x="594815" y="1613906"/>
                  </a:lnTo>
                  <a:lnTo>
                    <a:pt x="620250" y="1613352"/>
                  </a:lnTo>
                  <a:lnTo>
                    <a:pt x="1682516" y="2194881"/>
                  </a:lnTo>
                  <a:lnTo>
                    <a:pt x="1646497" y="2160684"/>
                  </a:lnTo>
                  <a:lnTo>
                    <a:pt x="1586581" y="2069969"/>
                  </a:lnTo>
                  <a:lnTo>
                    <a:pt x="1550573" y="2035779"/>
                  </a:lnTo>
                  <a:lnTo>
                    <a:pt x="1491072" y="1945291"/>
                  </a:lnTo>
                  <a:lnTo>
                    <a:pt x="1455470" y="1911322"/>
                  </a:lnTo>
                  <a:lnTo>
                    <a:pt x="1368466" y="1776822"/>
                  </a:lnTo>
                  <a:lnTo>
                    <a:pt x="1341872" y="1588521"/>
                  </a:lnTo>
                  <a:lnTo>
                    <a:pt x="1371062" y="1590022"/>
                  </a:lnTo>
                  <a:lnTo>
                    <a:pt x="1412180" y="1583575"/>
                  </a:lnTo>
                  <a:lnTo>
                    <a:pt x="1452502" y="1591170"/>
                  </a:lnTo>
                  <a:lnTo>
                    <a:pt x="1503693" y="1590237"/>
                  </a:lnTo>
                  <a:lnTo>
                    <a:pt x="1565225" y="1580487"/>
                  </a:lnTo>
                  <a:lnTo>
                    <a:pt x="1624371" y="1583909"/>
                  </a:lnTo>
                  <a:lnTo>
                    <a:pt x="1809802" y="1584072"/>
                  </a:lnTo>
                  <a:lnTo>
                    <a:pt x="1876191" y="1576981"/>
                  </a:lnTo>
                  <a:lnTo>
                    <a:pt x="1936980" y="1581302"/>
                  </a:lnTo>
                  <a:lnTo>
                    <a:pt x="922923" y="1026164"/>
                  </a:lnTo>
                  <a:lnTo>
                    <a:pt x="901656" y="971086"/>
                  </a:lnTo>
                  <a:lnTo>
                    <a:pt x="881239" y="916474"/>
                  </a:lnTo>
                  <a:lnTo>
                    <a:pt x="855635" y="873500"/>
                  </a:lnTo>
                  <a:lnTo>
                    <a:pt x="837101" y="819918"/>
                  </a:lnTo>
                  <a:lnTo>
                    <a:pt x="813499" y="778040"/>
                  </a:lnTo>
                  <a:lnTo>
                    <a:pt x="797087" y="725620"/>
                  </a:lnTo>
                  <a:lnTo>
                    <a:pt x="775729" y="684971"/>
                  </a:lnTo>
                  <a:lnTo>
                    <a:pt x="761681" y="633845"/>
                  </a:lnTo>
                  <a:lnTo>
                    <a:pt x="742807" y="594556"/>
                  </a:lnTo>
                  <a:lnTo>
                    <a:pt x="725266" y="555996"/>
                  </a:lnTo>
                  <a:lnTo>
                    <a:pt x="715216" y="507058"/>
                  </a:lnTo>
                  <a:lnTo>
                    <a:pt x="700520" y="470056"/>
                  </a:lnTo>
                  <a:lnTo>
                    <a:pt x="687338" y="433883"/>
                  </a:lnTo>
                  <a:lnTo>
                    <a:pt x="2206016" y="1149443"/>
                  </a:lnTo>
                  <a:lnTo>
                    <a:pt x="2934968" y="1548503"/>
                  </a:lnTo>
                  <a:lnTo>
                    <a:pt x="2976616" y="1527866"/>
                  </a:lnTo>
                  <a:lnTo>
                    <a:pt x="3022211" y="1509392"/>
                  </a:lnTo>
                  <a:lnTo>
                    <a:pt x="3068724" y="1476941"/>
                  </a:lnTo>
                  <a:lnTo>
                    <a:pt x="3079026" y="1468102"/>
                  </a:lnTo>
                  <a:lnTo>
                    <a:pt x="637827" y="131687"/>
                  </a:lnTo>
                  <a:lnTo>
                    <a:pt x="644429" y="106343"/>
                  </a:lnTo>
                  <a:lnTo>
                    <a:pt x="645362" y="77897"/>
                  </a:lnTo>
                  <a:lnTo>
                    <a:pt x="645865" y="63694"/>
                  </a:lnTo>
                  <a:lnTo>
                    <a:pt x="673753" y="21047"/>
                  </a:lnTo>
                  <a:lnTo>
                    <a:pt x="692489" y="5617"/>
                  </a:lnTo>
                  <a:close/>
                </a:path>
                <a:path w="3373120" h="3644265">
                  <a:moveTo>
                    <a:pt x="1682516" y="2194881"/>
                  </a:moveTo>
                  <a:lnTo>
                    <a:pt x="620250" y="1613352"/>
                  </a:lnTo>
                  <a:lnTo>
                    <a:pt x="632265" y="1648886"/>
                  </a:lnTo>
                  <a:lnTo>
                    <a:pt x="646907" y="1671380"/>
                  </a:lnTo>
                  <a:lnTo>
                    <a:pt x="659754" y="1692892"/>
                  </a:lnTo>
                  <a:lnTo>
                    <a:pt x="670478" y="1713241"/>
                  </a:lnTo>
                  <a:lnTo>
                    <a:pt x="678749" y="1732248"/>
                  </a:lnTo>
                  <a:lnTo>
                    <a:pt x="695426" y="1755855"/>
                  </a:lnTo>
                  <a:lnTo>
                    <a:pt x="719882" y="1783722"/>
                  </a:lnTo>
                  <a:lnTo>
                    <a:pt x="746477" y="1827239"/>
                  </a:lnTo>
                  <a:lnTo>
                    <a:pt x="781767" y="1875515"/>
                  </a:lnTo>
                  <a:lnTo>
                    <a:pt x="1902743" y="2489184"/>
                  </a:lnTo>
                  <a:lnTo>
                    <a:pt x="1860652" y="2437185"/>
                  </a:lnTo>
                  <a:lnTo>
                    <a:pt x="1822983" y="2373128"/>
                  </a:lnTo>
                  <a:lnTo>
                    <a:pt x="1742062" y="2285393"/>
                  </a:lnTo>
                  <a:lnTo>
                    <a:pt x="1682516" y="2194881"/>
                  </a:lnTo>
                  <a:close/>
                </a:path>
                <a:path w="3373120" h="3644265">
                  <a:moveTo>
                    <a:pt x="2934968" y="1548503"/>
                  </a:moveTo>
                  <a:lnTo>
                    <a:pt x="2206016" y="1149443"/>
                  </a:lnTo>
                  <a:lnTo>
                    <a:pt x="1582342" y="1126545"/>
                  </a:lnTo>
                  <a:lnTo>
                    <a:pt x="1583904" y="1127400"/>
                  </a:lnTo>
                  <a:lnTo>
                    <a:pt x="1414975" y="1107314"/>
                  </a:lnTo>
                  <a:lnTo>
                    <a:pt x="922923" y="1026164"/>
                  </a:lnTo>
                  <a:lnTo>
                    <a:pt x="1936980" y="1581302"/>
                  </a:lnTo>
                  <a:lnTo>
                    <a:pt x="2003848" y="1574473"/>
                  </a:lnTo>
                  <a:lnTo>
                    <a:pt x="2064077" y="1578488"/>
                  </a:lnTo>
                  <a:lnTo>
                    <a:pt x="2123245" y="1581922"/>
                  </a:lnTo>
                  <a:lnTo>
                    <a:pt x="2186931" y="1573351"/>
                  </a:lnTo>
                  <a:lnTo>
                    <a:pt x="2242418" y="1574769"/>
                  </a:lnTo>
                  <a:lnTo>
                    <a:pt x="2295284" y="1574754"/>
                  </a:lnTo>
                  <a:lnTo>
                    <a:pt x="2345010" y="1573019"/>
                  </a:lnTo>
                  <a:lnTo>
                    <a:pt x="2384977" y="1580420"/>
                  </a:lnTo>
                  <a:lnTo>
                    <a:pt x="2426862" y="1574392"/>
                  </a:lnTo>
                  <a:lnTo>
                    <a:pt x="2457948" y="1576932"/>
                  </a:lnTo>
                  <a:lnTo>
                    <a:pt x="2483814" y="1576613"/>
                  </a:lnTo>
                  <a:lnTo>
                    <a:pt x="2497840" y="1584292"/>
                  </a:lnTo>
                  <a:lnTo>
                    <a:pt x="2522210" y="1583155"/>
                  </a:lnTo>
                  <a:lnTo>
                    <a:pt x="2557189" y="1587825"/>
                  </a:lnTo>
                  <a:lnTo>
                    <a:pt x="2606880" y="1586071"/>
                  </a:lnTo>
                  <a:lnTo>
                    <a:pt x="2663188" y="1587939"/>
                  </a:lnTo>
                  <a:lnTo>
                    <a:pt x="2724116" y="1592337"/>
                  </a:lnTo>
                  <a:lnTo>
                    <a:pt x="2769334" y="1588134"/>
                  </a:lnTo>
                  <a:lnTo>
                    <a:pt x="2875263" y="1559253"/>
                  </a:lnTo>
                  <a:lnTo>
                    <a:pt x="2921086" y="1555381"/>
                  </a:lnTo>
                  <a:lnTo>
                    <a:pt x="2934968" y="1548503"/>
                  </a:lnTo>
                  <a:close/>
                </a:path>
                <a:path w="3373120" h="3644265">
                  <a:moveTo>
                    <a:pt x="3279382" y="1172387"/>
                  </a:moveTo>
                  <a:lnTo>
                    <a:pt x="2853310" y="939137"/>
                  </a:lnTo>
                  <a:lnTo>
                    <a:pt x="2873550" y="979174"/>
                  </a:lnTo>
                  <a:lnTo>
                    <a:pt x="2891007" y="1017688"/>
                  </a:lnTo>
                  <a:lnTo>
                    <a:pt x="2905683" y="1054679"/>
                  </a:lnTo>
                  <a:lnTo>
                    <a:pt x="2923674" y="1079007"/>
                  </a:lnTo>
                  <a:lnTo>
                    <a:pt x="2880032" y="1098551"/>
                  </a:lnTo>
                  <a:lnTo>
                    <a:pt x="2824256" y="1096974"/>
                  </a:lnTo>
                  <a:lnTo>
                    <a:pt x="2758135" y="1104212"/>
                  </a:lnTo>
                  <a:lnTo>
                    <a:pt x="2707851" y="1105641"/>
                  </a:lnTo>
                  <a:lnTo>
                    <a:pt x="1737199" y="646658"/>
                  </a:lnTo>
                  <a:lnTo>
                    <a:pt x="1730950" y="643237"/>
                  </a:lnTo>
                  <a:lnTo>
                    <a:pt x="642318" y="134145"/>
                  </a:lnTo>
                  <a:lnTo>
                    <a:pt x="3079026" y="1468102"/>
                  </a:lnTo>
                  <a:lnTo>
                    <a:pt x="3089329" y="1459264"/>
                  </a:lnTo>
                  <a:lnTo>
                    <a:pt x="3108250" y="1440665"/>
                  </a:lnTo>
                  <a:lnTo>
                    <a:pt x="3140747" y="1400541"/>
                  </a:lnTo>
                  <a:lnTo>
                    <a:pt x="3176932" y="1347958"/>
                  </a:lnTo>
                  <a:lnTo>
                    <a:pt x="3211173" y="1294310"/>
                  </a:lnTo>
                  <a:lnTo>
                    <a:pt x="3243466" y="1239596"/>
                  </a:lnTo>
                  <a:lnTo>
                    <a:pt x="3273810" y="1183815"/>
                  </a:lnTo>
                  <a:lnTo>
                    <a:pt x="3279382" y="1172387"/>
                  </a:lnTo>
                  <a:close/>
                </a:path>
                <a:path w="3373120" h="3644265">
                  <a:moveTo>
                    <a:pt x="1143810" y="3284"/>
                  </a:moveTo>
                  <a:lnTo>
                    <a:pt x="694874" y="3653"/>
                  </a:lnTo>
                  <a:lnTo>
                    <a:pt x="692489" y="5617"/>
                  </a:lnTo>
                  <a:lnTo>
                    <a:pt x="1145892" y="4469"/>
                  </a:lnTo>
                  <a:lnTo>
                    <a:pt x="1143810" y="3284"/>
                  </a:lnTo>
                  <a:close/>
                </a:path>
                <a:path w="3373120" h="3644265">
                  <a:moveTo>
                    <a:pt x="1645768" y="3202"/>
                  </a:moveTo>
                  <a:lnTo>
                    <a:pt x="1145892" y="4469"/>
                  </a:lnTo>
                  <a:lnTo>
                    <a:pt x="1826215" y="391341"/>
                  </a:lnTo>
                  <a:lnTo>
                    <a:pt x="1827387" y="391982"/>
                  </a:lnTo>
                  <a:lnTo>
                    <a:pt x="2853310" y="939137"/>
                  </a:lnTo>
                  <a:lnTo>
                    <a:pt x="3279382" y="1172387"/>
                  </a:lnTo>
                  <a:lnTo>
                    <a:pt x="3296100" y="1138104"/>
                  </a:lnTo>
                  <a:lnTo>
                    <a:pt x="3316433" y="1091321"/>
                  </a:lnTo>
                  <a:lnTo>
                    <a:pt x="3334805" y="1043464"/>
                  </a:lnTo>
                  <a:lnTo>
                    <a:pt x="3351213" y="994532"/>
                  </a:lnTo>
                  <a:lnTo>
                    <a:pt x="3359554" y="955663"/>
                  </a:lnTo>
                  <a:lnTo>
                    <a:pt x="1942087" y="179681"/>
                  </a:lnTo>
                  <a:lnTo>
                    <a:pt x="1645768" y="3202"/>
                  </a:lnTo>
                  <a:close/>
                </a:path>
                <a:path w="3373120" h="3644265">
                  <a:moveTo>
                    <a:pt x="3262002" y="569253"/>
                  </a:moveTo>
                  <a:lnTo>
                    <a:pt x="2228039" y="3218"/>
                  </a:lnTo>
                  <a:lnTo>
                    <a:pt x="2273072" y="42349"/>
                  </a:lnTo>
                  <a:lnTo>
                    <a:pt x="2308247" y="76084"/>
                  </a:lnTo>
                  <a:lnTo>
                    <a:pt x="2482347" y="345136"/>
                  </a:lnTo>
                  <a:lnTo>
                    <a:pt x="2537526" y="433258"/>
                  </a:lnTo>
                  <a:lnTo>
                    <a:pt x="2564071" y="476746"/>
                  </a:lnTo>
                  <a:lnTo>
                    <a:pt x="2589768" y="519771"/>
                  </a:lnTo>
                  <a:lnTo>
                    <a:pt x="2620603" y="551130"/>
                  </a:lnTo>
                  <a:lnTo>
                    <a:pt x="3359554" y="955663"/>
                  </a:lnTo>
                  <a:lnTo>
                    <a:pt x="3365924" y="915715"/>
                  </a:lnTo>
                  <a:lnTo>
                    <a:pt x="3370320" y="874686"/>
                  </a:lnTo>
                  <a:lnTo>
                    <a:pt x="3372737" y="832573"/>
                  </a:lnTo>
                  <a:lnTo>
                    <a:pt x="3367074" y="800516"/>
                  </a:lnTo>
                  <a:lnTo>
                    <a:pt x="3349791" y="733140"/>
                  </a:lnTo>
                  <a:lnTo>
                    <a:pt x="3327559" y="677534"/>
                  </a:lnTo>
                  <a:lnTo>
                    <a:pt x="3297261" y="631991"/>
                  </a:lnTo>
                  <a:lnTo>
                    <a:pt x="3283983" y="595765"/>
                  </a:lnTo>
                  <a:lnTo>
                    <a:pt x="3262002" y="569253"/>
                  </a:lnTo>
                  <a:close/>
                </a:path>
                <a:path w="3373120" h="3644265">
                  <a:moveTo>
                    <a:pt x="2018588" y="2257"/>
                  </a:moveTo>
                  <a:lnTo>
                    <a:pt x="1641276" y="527"/>
                  </a:lnTo>
                  <a:lnTo>
                    <a:pt x="1645768" y="3202"/>
                  </a:lnTo>
                  <a:lnTo>
                    <a:pt x="2018588" y="2257"/>
                  </a:lnTo>
                  <a:close/>
                </a:path>
                <a:path w="3373120" h="3644265">
                  <a:moveTo>
                    <a:pt x="2909797" y="0"/>
                  </a:moveTo>
                  <a:lnTo>
                    <a:pt x="2018588" y="2257"/>
                  </a:lnTo>
                  <a:lnTo>
                    <a:pt x="2228039" y="3218"/>
                  </a:lnTo>
                  <a:lnTo>
                    <a:pt x="3262002" y="569253"/>
                  </a:lnTo>
                  <a:lnTo>
                    <a:pt x="3243672" y="530261"/>
                  </a:lnTo>
                  <a:lnTo>
                    <a:pt x="3223055" y="490018"/>
                  </a:lnTo>
                  <a:lnTo>
                    <a:pt x="3194210" y="459748"/>
                  </a:lnTo>
                  <a:lnTo>
                    <a:pt x="3169494" y="417261"/>
                  </a:lnTo>
                  <a:lnTo>
                    <a:pt x="3142968" y="373782"/>
                  </a:lnTo>
                  <a:lnTo>
                    <a:pt x="3114791" y="329400"/>
                  </a:lnTo>
                  <a:lnTo>
                    <a:pt x="3085121" y="284200"/>
                  </a:lnTo>
                  <a:lnTo>
                    <a:pt x="3054118" y="238271"/>
                  </a:lnTo>
                  <a:lnTo>
                    <a:pt x="3028040" y="180559"/>
                  </a:lnTo>
                  <a:lnTo>
                    <a:pt x="2960799" y="85835"/>
                  </a:lnTo>
                  <a:lnTo>
                    <a:pt x="2926054" y="37857"/>
                  </a:lnTo>
                  <a:lnTo>
                    <a:pt x="29097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4240" y="666738"/>
              <a:ext cx="2258060" cy="2673985"/>
            </a:xfrm>
            <a:custGeom>
              <a:avLst/>
              <a:gdLst/>
              <a:ahLst/>
              <a:cxnLst/>
              <a:rect l="l" t="t" r="r" b="b"/>
              <a:pathLst>
                <a:path w="2258060" h="2673985">
                  <a:moveTo>
                    <a:pt x="1072699" y="2352372"/>
                  </a:moveTo>
                  <a:lnTo>
                    <a:pt x="1063349" y="2347298"/>
                  </a:lnTo>
                  <a:lnTo>
                    <a:pt x="133642" y="1855122"/>
                  </a:lnTo>
                  <a:lnTo>
                    <a:pt x="132573" y="1857074"/>
                  </a:lnTo>
                  <a:lnTo>
                    <a:pt x="0" y="1896666"/>
                  </a:lnTo>
                  <a:lnTo>
                    <a:pt x="44711" y="2038893"/>
                  </a:lnTo>
                  <a:lnTo>
                    <a:pt x="1261721" y="2673668"/>
                  </a:lnTo>
                  <a:lnTo>
                    <a:pt x="1248277" y="2642448"/>
                  </a:lnTo>
                  <a:lnTo>
                    <a:pt x="1230938" y="2607102"/>
                  </a:lnTo>
                  <a:lnTo>
                    <a:pt x="1209429" y="2567227"/>
                  </a:lnTo>
                  <a:lnTo>
                    <a:pt x="1183474" y="2522419"/>
                  </a:lnTo>
                  <a:lnTo>
                    <a:pt x="1152796" y="2472273"/>
                  </a:lnTo>
                  <a:lnTo>
                    <a:pt x="1117120" y="2416386"/>
                  </a:lnTo>
                  <a:lnTo>
                    <a:pt x="1076170" y="2354352"/>
                  </a:lnTo>
                  <a:lnTo>
                    <a:pt x="1072699" y="2352372"/>
                  </a:lnTo>
                  <a:close/>
                </a:path>
                <a:path w="2258060" h="2673985">
                  <a:moveTo>
                    <a:pt x="2258051" y="532911"/>
                  </a:moveTo>
                  <a:lnTo>
                    <a:pt x="1120030" y="0"/>
                  </a:lnTo>
                  <a:lnTo>
                    <a:pt x="958564" y="31641"/>
                  </a:lnTo>
                  <a:lnTo>
                    <a:pt x="1038217" y="187922"/>
                  </a:lnTo>
                  <a:lnTo>
                    <a:pt x="1038110" y="188117"/>
                  </a:lnTo>
                  <a:lnTo>
                    <a:pt x="2157039" y="717428"/>
                  </a:lnTo>
                  <a:lnTo>
                    <a:pt x="2193148" y="700464"/>
                  </a:lnTo>
                  <a:lnTo>
                    <a:pt x="2222377" y="666297"/>
                  </a:lnTo>
                  <a:lnTo>
                    <a:pt x="2243652" y="622160"/>
                  </a:lnTo>
                  <a:lnTo>
                    <a:pt x="2255901" y="575287"/>
                  </a:lnTo>
                  <a:lnTo>
                    <a:pt x="2258051" y="532911"/>
                  </a:lnTo>
                  <a:close/>
                </a:path>
                <a:path w="2258060" h="2673985">
                  <a:moveTo>
                    <a:pt x="807621" y="454778"/>
                  </a:moveTo>
                  <a:lnTo>
                    <a:pt x="305095" y="370511"/>
                  </a:lnTo>
                  <a:lnTo>
                    <a:pt x="328073" y="416974"/>
                  </a:lnTo>
                  <a:lnTo>
                    <a:pt x="351568" y="463538"/>
                  </a:lnTo>
                  <a:lnTo>
                    <a:pt x="375579" y="510140"/>
                  </a:lnTo>
                  <a:lnTo>
                    <a:pt x="400102" y="556718"/>
                  </a:lnTo>
                  <a:lnTo>
                    <a:pt x="425135" y="603210"/>
                  </a:lnTo>
                  <a:lnTo>
                    <a:pt x="778191" y="659196"/>
                  </a:lnTo>
                  <a:lnTo>
                    <a:pt x="924885" y="574804"/>
                  </a:lnTo>
                  <a:lnTo>
                    <a:pt x="807621" y="4547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47977"/>
              <a:ext cx="2242820" cy="2557780"/>
            </a:xfrm>
            <a:custGeom>
              <a:avLst/>
              <a:gdLst/>
              <a:ahLst/>
              <a:cxnLst/>
              <a:rect l="l" t="t" r="r" b="b"/>
              <a:pathLst>
                <a:path w="2242820" h="2557780">
                  <a:moveTo>
                    <a:pt x="2212462" y="1117992"/>
                  </a:moveTo>
                  <a:lnTo>
                    <a:pt x="2186804" y="1104414"/>
                  </a:lnTo>
                  <a:lnTo>
                    <a:pt x="2179847" y="1103176"/>
                  </a:lnTo>
                  <a:lnTo>
                    <a:pt x="1411560" y="973628"/>
                  </a:lnTo>
                  <a:lnTo>
                    <a:pt x="1528823" y="1093653"/>
                  </a:lnTo>
                  <a:lnTo>
                    <a:pt x="1382129" y="1178045"/>
                  </a:lnTo>
                  <a:lnTo>
                    <a:pt x="2155662" y="1301296"/>
                  </a:lnTo>
                  <a:lnTo>
                    <a:pt x="2200933" y="1276674"/>
                  </a:lnTo>
                  <a:lnTo>
                    <a:pt x="2229025" y="1244866"/>
                  </a:lnTo>
                  <a:lnTo>
                    <a:pt x="2242081" y="1209484"/>
                  </a:lnTo>
                  <a:lnTo>
                    <a:pt x="2242243" y="1174137"/>
                  </a:lnTo>
                  <a:lnTo>
                    <a:pt x="2231656" y="1142436"/>
                  </a:lnTo>
                  <a:lnTo>
                    <a:pt x="2212462" y="1117992"/>
                  </a:lnTo>
                  <a:close/>
                </a:path>
                <a:path w="2242820" h="2557780">
                  <a:moveTo>
                    <a:pt x="737989" y="2373687"/>
                  </a:moveTo>
                  <a:lnTo>
                    <a:pt x="0" y="1984068"/>
                  </a:lnTo>
                  <a:lnTo>
                    <a:pt x="0" y="2218909"/>
                  </a:lnTo>
                  <a:lnTo>
                    <a:pt x="649058" y="2557459"/>
                  </a:lnTo>
                  <a:lnTo>
                    <a:pt x="604347" y="2415231"/>
                  </a:lnTo>
                  <a:lnTo>
                    <a:pt x="736920" y="2375640"/>
                  </a:lnTo>
                  <a:lnTo>
                    <a:pt x="737989" y="2373687"/>
                  </a:lnTo>
                  <a:close/>
                </a:path>
                <a:path w="2242820" h="2557780">
                  <a:moveTo>
                    <a:pt x="1724164" y="518955"/>
                  </a:moveTo>
                  <a:lnTo>
                    <a:pt x="615807" y="0"/>
                  </a:lnTo>
                  <a:lnTo>
                    <a:pt x="616814" y="40085"/>
                  </a:lnTo>
                  <a:lnTo>
                    <a:pt x="621147" y="84219"/>
                  </a:lnTo>
                  <a:lnTo>
                    <a:pt x="628679" y="132189"/>
                  </a:lnTo>
                  <a:lnTo>
                    <a:pt x="639285" y="183778"/>
                  </a:lnTo>
                  <a:lnTo>
                    <a:pt x="652838" y="238771"/>
                  </a:lnTo>
                  <a:lnTo>
                    <a:pt x="1642244" y="707072"/>
                  </a:lnTo>
                  <a:lnTo>
                    <a:pt x="1642351" y="706877"/>
                  </a:lnTo>
                  <a:lnTo>
                    <a:pt x="1562699" y="550597"/>
                  </a:lnTo>
                  <a:lnTo>
                    <a:pt x="1724164" y="518955"/>
                  </a:lnTo>
                  <a:close/>
                </a:path>
              </a:pathLst>
            </a:custGeom>
            <a:solidFill>
              <a:srgbClr val="DD70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6931" y="0"/>
              <a:ext cx="1101090" cy="2635250"/>
            </a:xfrm>
            <a:custGeom>
              <a:avLst/>
              <a:gdLst/>
              <a:ahLst/>
              <a:cxnLst/>
              <a:rect l="l" t="t" r="r" b="b"/>
              <a:pathLst>
                <a:path w="1101089" h="2635250">
                  <a:moveTo>
                    <a:pt x="81344" y="2059196"/>
                  </a:moveTo>
                  <a:lnTo>
                    <a:pt x="53513" y="2076919"/>
                  </a:lnTo>
                  <a:lnTo>
                    <a:pt x="25213" y="2109231"/>
                  </a:lnTo>
                  <a:lnTo>
                    <a:pt x="4643" y="2153673"/>
                  </a:lnTo>
                  <a:lnTo>
                    <a:pt x="0" y="2207786"/>
                  </a:lnTo>
                  <a:lnTo>
                    <a:pt x="532487" y="2635061"/>
                  </a:lnTo>
                  <a:lnTo>
                    <a:pt x="81344" y="2059196"/>
                  </a:lnTo>
                  <a:close/>
                </a:path>
                <a:path w="1101089" h="2635250">
                  <a:moveTo>
                    <a:pt x="429668" y="1399742"/>
                  </a:moveTo>
                  <a:lnTo>
                    <a:pt x="332241" y="1562875"/>
                  </a:lnTo>
                  <a:lnTo>
                    <a:pt x="362356" y="1610936"/>
                  </a:lnTo>
                  <a:lnTo>
                    <a:pt x="392658" y="1658219"/>
                  </a:lnTo>
                  <a:lnTo>
                    <a:pt x="423161" y="1704614"/>
                  </a:lnTo>
                  <a:lnTo>
                    <a:pt x="453879" y="1750007"/>
                  </a:lnTo>
                  <a:lnTo>
                    <a:pt x="459738" y="1758500"/>
                  </a:lnTo>
                  <a:lnTo>
                    <a:pt x="477527" y="1783762"/>
                  </a:lnTo>
                  <a:lnTo>
                    <a:pt x="429668" y="1399742"/>
                  </a:lnTo>
                  <a:close/>
                </a:path>
                <a:path w="1101089" h="2635250">
                  <a:moveTo>
                    <a:pt x="725995" y="0"/>
                  </a:moveTo>
                  <a:lnTo>
                    <a:pt x="320001" y="0"/>
                  </a:lnTo>
                  <a:lnTo>
                    <a:pt x="962654" y="364032"/>
                  </a:lnTo>
                  <a:lnTo>
                    <a:pt x="969878" y="367987"/>
                  </a:lnTo>
                  <a:lnTo>
                    <a:pt x="1006942" y="375473"/>
                  </a:lnTo>
                  <a:lnTo>
                    <a:pt x="1041394" y="362000"/>
                  </a:lnTo>
                  <a:lnTo>
                    <a:pt x="1070388" y="333829"/>
                  </a:lnTo>
                  <a:lnTo>
                    <a:pt x="1091079" y="297220"/>
                  </a:lnTo>
                  <a:lnTo>
                    <a:pt x="1100622" y="258432"/>
                  </a:lnTo>
                  <a:lnTo>
                    <a:pt x="1096171" y="223725"/>
                  </a:lnTo>
                  <a:lnTo>
                    <a:pt x="1074882" y="199358"/>
                  </a:lnTo>
                  <a:lnTo>
                    <a:pt x="725995" y="0"/>
                  </a:lnTo>
                  <a:close/>
                </a:path>
              </a:pathLst>
            </a:custGeom>
            <a:solidFill>
              <a:srgbClr val="73B4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544" y="1245"/>
              <a:ext cx="3374141" cy="364397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7677" y="6639766"/>
              <a:ext cx="3387981" cy="364723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43033" y="0"/>
              <a:ext cx="3533682" cy="2734057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1270BA0-B7AA-8690-28FF-1AA1749601AF}"/>
              </a:ext>
            </a:extLst>
          </p:cNvPr>
          <p:cNvSpPr txBox="1"/>
          <p:nvPr/>
        </p:nvSpPr>
        <p:spPr>
          <a:xfrm>
            <a:off x="10363200" y="7353300"/>
            <a:ext cx="3657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NAME: T.SANJAY</a:t>
            </a:r>
          </a:p>
          <a:p>
            <a:r>
              <a:rPr lang="en-US" sz="2800" b="1" dirty="0"/>
              <a:t>ROLL NO: 22R01A05C4</a:t>
            </a:r>
            <a:endParaRPr lang="en-IN" sz="28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6287" y="2105104"/>
            <a:ext cx="14239240" cy="117602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4500"/>
              </a:lnSpc>
              <a:spcBef>
                <a:spcPts val="259"/>
              </a:spcBef>
            </a:pPr>
            <a:r>
              <a:rPr sz="3800" spc="140" dirty="0">
                <a:latin typeface="Microsoft Sans Serif"/>
                <a:cs typeface="Microsoft Sans Serif"/>
              </a:rPr>
              <a:t>Genetic</a:t>
            </a:r>
            <a:r>
              <a:rPr sz="3800" spc="-70" dirty="0">
                <a:latin typeface="Microsoft Sans Serif"/>
                <a:cs typeface="Microsoft Sans Serif"/>
              </a:rPr>
              <a:t> </a:t>
            </a:r>
            <a:r>
              <a:rPr sz="3800" spc="155" dirty="0">
                <a:latin typeface="Microsoft Sans Serif"/>
                <a:cs typeface="Microsoft Sans Serif"/>
              </a:rPr>
              <a:t>engineering</a:t>
            </a:r>
            <a:r>
              <a:rPr sz="3800" spc="-70" dirty="0">
                <a:latin typeface="Microsoft Sans Serif"/>
                <a:cs typeface="Microsoft Sans Serif"/>
              </a:rPr>
              <a:t> </a:t>
            </a:r>
            <a:r>
              <a:rPr sz="3800" spc="-10" dirty="0">
                <a:latin typeface="Microsoft Sans Serif"/>
                <a:cs typeface="Microsoft Sans Serif"/>
              </a:rPr>
              <a:t>is</a:t>
            </a:r>
            <a:r>
              <a:rPr sz="3800" spc="-65" dirty="0">
                <a:latin typeface="Microsoft Sans Serif"/>
                <a:cs typeface="Microsoft Sans Serif"/>
              </a:rPr>
              <a:t> </a:t>
            </a:r>
            <a:r>
              <a:rPr sz="3800" spc="240" dirty="0">
                <a:latin typeface="Microsoft Sans Serif"/>
                <a:cs typeface="Microsoft Sans Serif"/>
              </a:rPr>
              <a:t>the</a:t>
            </a:r>
            <a:r>
              <a:rPr sz="3800" spc="-70" dirty="0">
                <a:latin typeface="Microsoft Sans Serif"/>
                <a:cs typeface="Microsoft Sans Serif"/>
              </a:rPr>
              <a:t> </a:t>
            </a:r>
            <a:r>
              <a:rPr sz="3800" spc="105" dirty="0">
                <a:latin typeface="Microsoft Sans Serif"/>
                <a:cs typeface="Microsoft Sans Serif"/>
              </a:rPr>
              <a:t>process</a:t>
            </a:r>
            <a:r>
              <a:rPr sz="3800" spc="-70" dirty="0">
                <a:latin typeface="Microsoft Sans Serif"/>
                <a:cs typeface="Microsoft Sans Serif"/>
              </a:rPr>
              <a:t> </a:t>
            </a:r>
            <a:r>
              <a:rPr sz="3800" spc="210" dirty="0">
                <a:latin typeface="Microsoft Sans Serif"/>
                <a:cs typeface="Microsoft Sans Serif"/>
              </a:rPr>
              <a:t>of</a:t>
            </a:r>
            <a:r>
              <a:rPr sz="3800" spc="-65" dirty="0">
                <a:latin typeface="Microsoft Sans Serif"/>
                <a:cs typeface="Microsoft Sans Serif"/>
              </a:rPr>
              <a:t> </a:t>
            </a:r>
            <a:r>
              <a:rPr sz="3800" spc="240" dirty="0">
                <a:latin typeface="Microsoft Sans Serif"/>
                <a:cs typeface="Microsoft Sans Serif"/>
              </a:rPr>
              <a:t>changing</a:t>
            </a:r>
            <a:r>
              <a:rPr sz="3800" spc="-70" dirty="0">
                <a:latin typeface="Microsoft Sans Serif"/>
                <a:cs typeface="Microsoft Sans Serif"/>
              </a:rPr>
              <a:t> </a:t>
            </a:r>
            <a:r>
              <a:rPr sz="3800" spc="275" dirty="0">
                <a:latin typeface="Microsoft Sans Serif"/>
                <a:cs typeface="Microsoft Sans Serif"/>
              </a:rPr>
              <a:t>an</a:t>
            </a:r>
            <a:r>
              <a:rPr sz="3800" spc="-65" dirty="0">
                <a:latin typeface="Microsoft Sans Serif"/>
                <a:cs typeface="Microsoft Sans Serif"/>
              </a:rPr>
              <a:t> </a:t>
            </a:r>
            <a:r>
              <a:rPr sz="3800" spc="155" dirty="0">
                <a:latin typeface="Microsoft Sans Serif"/>
                <a:cs typeface="Microsoft Sans Serif"/>
              </a:rPr>
              <a:t>organism's </a:t>
            </a:r>
            <a:r>
              <a:rPr sz="3800" spc="-994" dirty="0">
                <a:latin typeface="Microsoft Sans Serif"/>
                <a:cs typeface="Microsoft Sans Serif"/>
              </a:rPr>
              <a:t> </a:t>
            </a:r>
            <a:r>
              <a:rPr sz="3800" spc="20" dirty="0">
                <a:latin typeface="Microsoft Sans Serif"/>
                <a:cs typeface="Microsoft Sans Serif"/>
              </a:rPr>
              <a:t>DNA</a:t>
            </a:r>
            <a:r>
              <a:rPr sz="3800" spc="-80" dirty="0">
                <a:latin typeface="Microsoft Sans Serif"/>
                <a:cs typeface="Microsoft Sans Serif"/>
              </a:rPr>
              <a:t> </a:t>
            </a:r>
            <a:r>
              <a:rPr sz="3800" spc="290" dirty="0">
                <a:latin typeface="Microsoft Sans Serif"/>
                <a:cs typeface="Microsoft Sans Serif"/>
              </a:rPr>
              <a:t>to</a:t>
            </a:r>
            <a:r>
              <a:rPr sz="3800" spc="-75" dirty="0">
                <a:latin typeface="Microsoft Sans Serif"/>
                <a:cs typeface="Microsoft Sans Serif"/>
              </a:rPr>
              <a:t> </a:t>
            </a:r>
            <a:r>
              <a:rPr sz="3800" spc="204" dirty="0">
                <a:latin typeface="Microsoft Sans Serif"/>
                <a:cs typeface="Microsoft Sans Serif"/>
              </a:rPr>
              <a:t>create</a:t>
            </a:r>
            <a:r>
              <a:rPr sz="3800" spc="-75" dirty="0">
                <a:latin typeface="Microsoft Sans Serif"/>
                <a:cs typeface="Microsoft Sans Serif"/>
              </a:rPr>
              <a:t> </a:t>
            </a:r>
            <a:r>
              <a:rPr sz="3800" spc="140" dirty="0">
                <a:latin typeface="Microsoft Sans Serif"/>
                <a:cs typeface="Microsoft Sans Serif"/>
              </a:rPr>
              <a:t>new</a:t>
            </a:r>
            <a:r>
              <a:rPr sz="3800" spc="-75" dirty="0">
                <a:latin typeface="Microsoft Sans Serif"/>
                <a:cs typeface="Microsoft Sans Serif"/>
              </a:rPr>
              <a:t> </a:t>
            </a:r>
            <a:r>
              <a:rPr sz="3800" spc="220" dirty="0">
                <a:latin typeface="Microsoft Sans Serif"/>
                <a:cs typeface="Microsoft Sans Serif"/>
              </a:rPr>
              <a:t>traits</a:t>
            </a:r>
            <a:r>
              <a:rPr sz="3800" spc="-75" dirty="0">
                <a:latin typeface="Microsoft Sans Serif"/>
                <a:cs typeface="Microsoft Sans Serif"/>
              </a:rPr>
              <a:t> </a:t>
            </a:r>
            <a:r>
              <a:rPr sz="3800" spc="155" dirty="0">
                <a:latin typeface="Microsoft Sans Serif"/>
                <a:cs typeface="Microsoft Sans Serif"/>
              </a:rPr>
              <a:t>or</a:t>
            </a:r>
            <a:r>
              <a:rPr sz="3800" spc="-75" dirty="0">
                <a:latin typeface="Microsoft Sans Serif"/>
                <a:cs typeface="Microsoft Sans Serif"/>
              </a:rPr>
              <a:t> </a:t>
            </a:r>
            <a:r>
              <a:rPr sz="3800" spc="180" dirty="0">
                <a:latin typeface="Microsoft Sans Serif"/>
                <a:cs typeface="Microsoft Sans Serif"/>
              </a:rPr>
              <a:t>characteristics</a:t>
            </a:r>
            <a:endParaRPr sz="3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06868" y="1007776"/>
            <a:ext cx="8315959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1" spc="400" dirty="0">
                <a:latin typeface="Arial"/>
                <a:cs typeface="Arial"/>
              </a:rPr>
              <a:t>GENTIC</a:t>
            </a:r>
            <a:r>
              <a:rPr sz="5200" b="1" spc="-235" dirty="0">
                <a:latin typeface="Arial"/>
                <a:cs typeface="Arial"/>
              </a:rPr>
              <a:t> </a:t>
            </a:r>
            <a:r>
              <a:rPr sz="5200" b="1" spc="495" dirty="0">
                <a:latin typeface="Arial"/>
                <a:cs typeface="Arial"/>
              </a:rPr>
              <a:t>ENGINEERING</a:t>
            </a:r>
            <a:endParaRPr sz="5200">
              <a:latin typeface="Arial"/>
              <a:cs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4D05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98280" y="560302"/>
            <a:ext cx="7212965" cy="1113790"/>
            <a:chOff x="7498280" y="560302"/>
            <a:chExt cx="7212965" cy="1113790"/>
          </a:xfrm>
        </p:grpSpPr>
        <p:sp>
          <p:nvSpPr>
            <p:cNvPr id="4" name="object 4"/>
            <p:cNvSpPr/>
            <p:nvPr/>
          </p:nvSpPr>
          <p:spPr>
            <a:xfrm>
              <a:off x="7545719" y="607928"/>
              <a:ext cx="7146925" cy="1032510"/>
            </a:xfrm>
            <a:custGeom>
              <a:avLst/>
              <a:gdLst/>
              <a:ahLst/>
              <a:cxnLst/>
              <a:rect l="l" t="t" r="r" b="b"/>
              <a:pathLst>
                <a:path w="7146925" h="1032510">
                  <a:moveTo>
                    <a:pt x="7099221" y="1032044"/>
                  </a:moveTo>
                  <a:lnTo>
                    <a:pt x="47621" y="1032044"/>
                  </a:lnTo>
                  <a:lnTo>
                    <a:pt x="29087" y="1028302"/>
                  </a:lnTo>
                  <a:lnTo>
                    <a:pt x="13949" y="1018095"/>
                  </a:lnTo>
                  <a:lnTo>
                    <a:pt x="3742" y="1002957"/>
                  </a:lnTo>
                  <a:lnTo>
                    <a:pt x="0" y="984419"/>
                  </a:lnTo>
                  <a:lnTo>
                    <a:pt x="0" y="47624"/>
                  </a:lnTo>
                  <a:lnTo>
                    <a:pt x="3742" y="29087"/>
                  </a:lnTo>
                  <a:lnTo>
                    <a:pt x="13949" y="13949"/>
                  </a:lnTo>
                  <a:lnTo>
                    <a:pt x="29087" y="3742"/>
                  </a:lnTo>
                  <a:lnTo>
                    <a:pt x="47624" y="0"/>
                  </a:lnTo>
                  <a:lnTo>
                    <a:pt x="7099218" y="0"/>
                  </a:lnTo>
                  <a:lnTo>
                    <a:pt x="7117756" y="3742"/>
                  </a:lnTo>
                  <a:lnTo>
                    <a:pt x="7132894" y="13949"/>
                  </a:lnTo>
                  <a:lnTo>
                    <a:pt x="7143100" y="29087"/>
                  </a:lnTo>
                  <a:lnTo>
                    <a:pt x="7146843" y="47624"/>
                  </a:lnTo>
                  <a:lnTo>
                    <a:pt x="7146843" y="984419"/>
                  </a:lnTo>
                  <a:lnTo>
                    <a:pt x="7143100" y="1002957"/>
                  </a:lnTo>
                  <a:lnTo>
                    <a:pt x="7132894" y="1018095"/>
                  </a:lnTo>
                  <a:lnTo>
                    <a:pt x="7117756" y="1028302"/>
                  </a:lnTo>
                  <a:lnTo>
                    <a:pt x="7099221" y="10320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93527" y="607927"/>
              <a:ext cx="7070090" cy="3810"/>
            </a:xfrm>
            <a:custGeom>
              <a:avLst/>
              <a:gdLst/>
              <a:ahLst/>
              <a:cxnLst/>
              <a:rect l="l" t="t" r="r" b="b"/>
              <a:pathLst>
                <a:path w="7070090" h="3809">
                  <a:moveTo>
                    <a:pt x="-47624" y="1871"/>
                  </a:moveTo>
                  <a:lnTo>
                    <a:pt x="7117270" y="1871"/>
                  </a:lnTo>
                </a:path>
              </a:pathLst>
            </a:custGeom>
            <a:ln w="989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545905" y="607927"/>
              <a:ext cx="47625" cy="1018540"/>
            </a:xfrm>
            <a:custGeom>
              <a:avLst/>
              <a:gdLst/>
              <a:ahLst/>
              <a:cxnLst/>
              <a:rect l="l" t="t" r="r" b="b"/>
              <a:pathLst>
                <a:path w="47625" h="1018539">
                  <a:moveTo>
                    <a:pt x="13947" y="1018025"/>
                  </a:moveTo>
                  <a:lnTo>
                    <a:pt x="3742" y="1002888"/>
                  </a:lnTo>
                  <a:lnTo>
                    <a:pt x="0" y="984352"/>
                  </a:lnTo>
                  <a:lnTo>
                    <a:pt x="0" y="47621"/>
                  </a:lnTo>
                  <a:lnTo>
                    <a:pt x="3742" y="29085"/>
                  </a:lnTo>
                  <a:lnTo>
                    <a:pt x="13948" y="13948"/>
                  </a:lnTo>
                  <a:lnTo>
                    <a:pt x="29085" y="3742"/>
                  </a:lnTo>
                  <a:lnTo>
                    <a:pt x="47621" y="0"/>
                  </a:lnTo>
                </a:path>
              </a:pathLst>
            </a:custGeom>
            <a:ln w="952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927021" y="871452"/>
            <a:ext cx="63842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215" dirty="0">
                <a:latin typeface="Verdana"/>
                <a:cs typeface="Verdana"/>
              </a:rPr>
              <a:t>CHARACTERISTICS</a:t>
            </a:r>
            <a:r>
              <a:rPr sz="3000" b="1" spc="40" dirty="0">
                <a:latin typeface="Verdana"/>
                <a:cs typeface="Verdana"/>
              </a:rPr>
              <a:t> </a:t>
            </a:r>
            <a:r>
              <a:rPr sz="3000" b="1" spc="75" dirty="0">
                <a:latin typeface="Verdana"/>
                <a:cs typeface="Verdana"/>
              </a:rPr>
              <a:t>OF</a:t>
            </a:r>
            <a:r>
              <a:rPr sz="3000" b="1" spc="40" dirty="0">
                <a:latin typeface="Verdana"/>
                <a:cs typeface="Verdana"/>
              </a:rPr>
              <a:t> </a:t>
            </a:r>
            <a:r>
              <a:rPr sz="3000" b="1" spc="175" dirty="0">
                <a:latin typeface="Verdana"/>
                <a:cs typeface="Verdana"/>
              </a:rPr>
              <a:t>DNA</a:t>
            </a:r>
            <a:endParaRPr sz="30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0"/>
            <a:ext cx="6560820" cy="10287000"/>
            <a:chOff x="0" y="0"/>
            <a:chExt cx="6560820" cy="1028700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6534651" cy="1028699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512657" y="54"/>
              <a:ext cx="47625" cy="10287000"/>
            </a:xfrm>
            <a:custGeom>
              <a:avLst/>
              <a:gdLst/>
              <a:ahLst/>
              <a:cxnLst/>
              <a:rect l="l" t="t" r="r" b="b"/>
              <a:pathLst>
                <a:path w="47625" h="10287000">
                  <a:moveTo>
                    <a:pt x="47624" y="0"/>
                  </a:moveTo>
                  <a:lnTo>
                    <a:pt x="47624" y="10286944"/>
                  </a:lnTo>
                  <a:lnTo>
                    <a:pt x="0" y="10286944"/>
                  </a:lnTo>
                  <a:lnTo>
                    <a:pt x="0" y="0"/>
                  </a:lnTo>
                  <a:lnTo>
                    <a:pt x="476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71595" y="3581524"/>
            <a:ext cx="123825" cy="12382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71595" y="4219699"/>
            <a:ext cx="123825" cy="12382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71595" y="6334350"/>
            <a:ext cx="123825" cy="12382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71595" y="6972525"/>
            <a:ext cx="123825" cy="123824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7758820" y="2263768"/>
            <a:ext cx="150368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30" dirty="0"/>
              <a:t>D</a:t>
            </a:r>
            <a:r>
              <a:rPr sz="5400" spc="100" dirty="0"/>
              <a:t>N</a:t>
            </a:r>
            <a:r>
              <a:rPr sz="5400" spc="-150" dirty="0"/>
              <a:t>A</a:t>
            </a:r>
            <a:endParaRPr sz="5400"/>
          </a:p>
        </p:txBody>
      </p:sp>
      <p:sp>
        <p:nvSpPr>
          <p:cNvPr id="16" name="object 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3809">
              <a:lnSpc>
                <a:spcPts val="5035"/>
              </a:lnSpc>
              <a:spcBef>
                <a:spcPts val="100"/>
              </a:spcBef>
            </a:pPr>
            <a:r>
              <a:rPr spc="130" dirty="0"/>
              <a:t>Deoxyribonucleic</a:t>
            </a:r>
            <a:r>
              <a:rPr spc="-90" dirty="0"/>
              <a:t> </a:t>
            </a:r>
            <a:r>
              <a:rPr spc="250" dirty="0"/>
              <a:t>acid</a:t>
            </a:r>
          </a:p>
          <a:p>
            <a:pPr marL="7623809">
              <a:lnSpc>
                <a:spcPts val="5030"/>
              </a:lnSpc>
            </a:pPr>
            <a:r>
              <a:rPr spc="180" dirty="0"/>
              <a:t>Made</a:t>
            </a:r>
            <a:r>
              <a:rPr spc="-95" dirty="0"/>
              <a:t> </a:t>
            </a:r>
            <a:r>
              <a:rPr spc="235" dirty="0"/>
              <a:t>of</a:t>
            </a:r>
            <a:r>
              <a:rPr spc="-90" dirty="0"/>
              <a:t> </a:t>
            </a:r>
            <a:r>
              <a:rPr spc="185" dirty="0"/>
              <a:t>nucleotide</a:t>
            </a:r>
            <a:r>
              <a:rPr spc="-90" dirty="0"/>
              <a:t> </a:t>
            </a:r>
            <a:r>
              <a:rPr spc="215" dirty="0"/>
              <a:t>monomers</a:t>
            </a:r>
          </a:p>
          <a:p>
            <a:pPr marL="6717665">
              <a:lnSpc>
                <a:spcPct val="100000"/>
              </a:lnSpc>
              <a:spcBef>
                <a:spcPts val="4105"/>
              </a:spcBef>
            </a:pPr>
            <a:r>
              <a:rPr sz="5400" b="1" spc="-25" dirty="0">
                <a:latin typeface="Arial"/>
                <a:cs typeface="Arial"/>
              </a:rPr>
              <a:t>DNA</a:t>
            </a:r>
            <a:r>
              <a:rPr sz="5400" b="1" spc="-229" dirty="0">
                <a:latin typeface="Arial"/>
                <a:cs typeface="Arial"/>
              </a:rPr>
              <a:t> </a:t>
            </a:r>
            <a:r>
              <a:rPr sz="5400" b="1" dirty="0">
                <a:latin typeface="Arial"/>
                <a:cs typeface="Arial"/>
              </a:rPr>
              <a:t>Double</a:t>
            </a:r>
            <a:r>
              <a:rPr sz="5400" b="1" spc="-229" dirty="0">
                <a:latin typeface="Arial"/>
                <a:cs typeface="Arial"/>
              </a:rPr>
              <a:t> </a:t>
            </a:r>
            <a:r>
              <a:rPr sz="5400" b="1" spc="-5" dirty="0">
                <a:latin typeface="Arial"/>
                <a:cs typeface="Arial"/>
              </a:rPr>
              <a:t>Helix</a:t>
            </a:r>
            <a:endParaRPr sz="5400">
              <a:latin typeface="Arial"/>
              <a:cs typeface="Arial"/>
            </a:endParaRPr>
          </a:p>
          <a:p>
            <a:pPr marL="7623809" marR="5080">
              <a:lnSpc>
                <a:spcPts val="5030"/>
              </a:lnSpc>
              <a:spcBef>
                <a:spcPts val="1115"/>
              </a:spcBef>
            </a:pPr>
            <a:r>
              <a:rPr spc="95" dirty="0"/>
              <a:t>Consists</a:t>
            </a:r>
            <a:r>
              <a:rPr spc="-90" dirty="0"/>
              <a:t> </a:t>
            </a:r>
            <a:r>
              <a:rPr spc="235" dirty="0"/>
              <a:t>of</a:t>
            </a:r>
            <a:r>
              <a:rPr spc="-85" dirty="0"/>
              <a:t> </a:t>
            </a:r>
            <a:r>
              <a:rPr spc="260" dirty="0"/>
              <a:t>two</a:t>
            </a:r>
            <a:r>
              <a:rPr spc="-90" dirty="0"/>
              <a:t> </a:t>
            </a:r>
            <a:r>
              <a:rPr spc="185" dirty="0"/>
              <a:t>nucleotide</a:t>
            </a:r>
            <a:r>
              <a:rPr spc="-85" dirty="0"/>
              <a:t> </a:t>
            </a:r>
            <a:r>
              <a:rPr spc="185" dirty="0"/>
              <a:t>chains </a:t>
            </a:r>
            <a:r>
              <a:rPr spc="-1100" dirty="0"/>
              <a:t> </a:t>
            </a:r>
            <a:r>
              <a:rPr spc="114" dirty="0"/>
              <a:t>Each </a:t>
            </a:r>
            <a:r>
              <a:rPr spc="185" dirty="0"/>
              <a:t>nucleotide </a:t>
            </a:r>
            <a:r>
              <a:rPr spc="120" dirty="0"/>
              <a:t>consists </a:t>
            </a:r>
            <a:r>
              <a:rPr spc="235" dirty="0"/>
              <a:t>of </a:t>
            </a:r>
            <a:r>
              <a:rPr spc="340" dirty="0"/>
              <a:t>a </a:t>
            </a:r>
            <a:r>
              <a:rPr spc="345" dirty="0"/>
              <a:t> </a:t>
            </a:r>
            <a:r>
              <a:rPr spc="180" dirty="0"/>
              <a:t>sugar </a:t>
            </a:r>
            <a:r>
              <a:rPr spc="120" dirty="0"/>
              <a:t>molecule, </a:t>
            </a:r>
            <a:r>
              <a:rPr spc="340" dirty="0"/>
              <a:t>a </a:t>
            </a:r>
            <a:r>
              <a:rPr spc="235" dirty="0"/>
              <a:t>phosphate </a:t>
            </a:r>
            <a:r>
              <a:rPr spc="240" dirty="0"/>
              <a:t> </a:t>
            </a:r>
            <a:r>
              <a:rPr spc="160" dirty="0"/>
              <a:t>group,</a:t>
            </a:r>
            <a:r>
              <a:rPr spc="-85" dirty="0"/>
              <a:t> </a:t>
            </a:r>
            <a:r>
              <a:rPr spc="315" dirty="0"/>
              <a:t>and</a:t>
            </a:r>
            <a:r>
              <a:rPr spc="-80" dirty="0"/>
              <a:t> </a:t>
            </a:r>
            <a:r>
              <a:rPr spc="340" dirty="0"/>
              <a:t>a</a:t>
            </a:r>
            <a:r>
              <a:rPr spc="-80" dirty="0"/>
              <a:t> </a:t>
            </a:r>
            <a:r>
              <a:rPr spc="245" dirty="0"/>
              <a:t>nitrogen-containing </a:t>
            </a:r>
            <a:r>
              <a:rPr spc="-1100" dirty="0"/>
              <a:t> </a:t>
            </a:r>
            <a:r>
              <a:rPr spc="170" dirty="0"/>
              <a:t>base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85190" y="2479465"/>
            <a:ext cx="1010285" cy="3517900"/>
            <a:chOff x="1985190" y="2479465"/>
            <a:chExt cx="1010285" cy="3517900"/>
          </a:xfrm>
        </p:grpSpPr>
        <p:sp>
          <p:nvSpPr>
            <p:cNvPr id="3" name="object 3"/>
            <p:cNvSpPr/>
            <p:nvPr/>
          </p:nvSpPr>
          <p:spPr>
            <a:xfrm>
              <a:off x="1985190" y="2479465"/>
              <a:ext cx="1010285" cy="3517900"/>
            </a:xfrm>
            <a:custGeom>
              <a:avLst/>
              <a:gdLst/>
              <a:ahLst/>
              <a:cxnLst/>
              <a:rect l="l" t="t" r="r" b="b"/>
              <a:pathLst>
                <a:path w="1010285" h="3517900">
                  <a:moveTo>
                    <a:pt x="84784" y="1778000"/>
                  </a:moveTo>
                  <a:lnTo>
                    <a:pt x="4978" y="1778000"/>
                  </a:lnTo>
                  <a:lnTo>
                    <a:pt x="3882" y="1765300"/>
                  </a:lnTo>
                  <a:lnTo>
                    <a:pt x="2362" y="1752600"/>
                  </a:lnTo>
                  <a:lnTo>
                    <a:pt x="1041" y="1727200"/>
                  </a:lnTo>
                  <a:lnTo>
                    <a:pt x="169" y="1714500"/>
                  </a:lnTo>
                  <a:lnTo>
                    <a:pt x="0" y="1701800"/>
                  </a:lnTo>
                  <a:lnTo>
                    <a:pt x="20675" y="1638300"/>
                  </a:lnTo>
                  <a:lnTo>
                    <a:pt x="48078" y="1600200"/>
                  </a:lnTo>
                  <a:lnTo>
                    <a:pt x="88950" y="1549400"/>
                  </a:lnTo>
                  <a:lnTo>
                    <a:pt x="104128" y="1536700"/>
                  </a:lnTo>
                  <a:lnTo>
                    <a:pt x="127753" y="1511300"/>
                  </a:lnTo>
                  <a:lnTo>
                    <a:pt x="158433" y="1485900"/>
                  </a:lnTo>
                  <a:lnTo>
                    <a:pt x="196393" y="1460500"/>
                  </a:lnTo>
                  <a:lnTo>
                    <a:pt x="241859" y="1435100"/>
                  </a:lnTo>
                  <a:lnTo>
                    <a:pt x="185578" y="1397000"/>
                  </a:lnTo>
                  <a:lnTo>
                    <a:pt x="136229" y="1358900"/>
                  </a:lnTo>
                  <a:lnTo>
                    <a:pt x="94606" y="1308100"/>
                  </a:lnTo>
                  <a:lnTo>
                    <a:pt x="61502" y="1270000"/>
                  </a:lnTo>
                  <a:lnTo>
                    <a:pt x="37712" y="1231900"/>
                  </a:lnTo>
                  <a:lnTo>
                    <a:pt x="24029" y="1193800"/>
                  </a:lnTo>
                  <a:lnTo>
                    <a:pt x="21249" y="1181100"/>
                  </a:lnTo>
                  <a:lnTo>
                    <a:pt x="22611" y="1168400"/>
                  </a:lnTo>
                  <a:lnTo>
                    <a:pt x="23517" y="1143000"/>
                  </a:lnTo>
                  <a:lnTo>
                    <a:pt x="24118" y="1104900"/>
                  </a:lnTo>
                  <a:lnTo>
                    <a:pt x="24567" y="1079500"/>
                  </a:lnTo>
                  <a:lnTo>
                    <a:pt x="24637" y="1066800"/>
                  </a:lnTo>
                  <a:lnTo>
                    <a:pt x="25553" y="1016000"/>
                  </a:lnTo>
                  <a:lnTo>
                    <a:pt x="27143" y="952500"/>
                  </a:lnTo>
                  <a:lnTo>
                    <a:pt x="30058" y="901700"/>
                  </a:lnTo>
                  <a:lnTo>
                    <a:pt x="34944" y="876300"/>
                  </a:lnTo>
                  <a:lnTo>
                    <a:pt x="35227" y="876300"/>
                  </a:lnTo>
                  <a:lnTo>
                    <a:pt x="54367" y="838200"/>
                  </a:lnTo>
                  <a:lnTo>
                    <a:pt x="80220" y="800100"/>
                  </a:lnTo>
                  <a:lnTo>
                    <a:pt x="112705" y="762000"/>
                  </a:lnTo>
                  <a:lnTo>
                    <a:pt x="151739" y="723900"/>
                  </a:lnTo>
                  <a:lnTo>
                    <a:pt x="197243" y="685800"/>
                  </a:lnTo>
                  <a:lnTo>
                    <a:pt x="164465" y="660400"/>
                  </a:lnTo>
                  <a:lnTo>
                    <a:pt x="131746" y="622300"/>
                  </a:lnTo>
                  <a:lnTo>
                    <a:pt x="100935" y="571500"/>
                  </a:lnTo>
                  <a:lnTo>
                    <a:pt x="73881" y="533400"/>
                  </a:lnTo>
                  <a:lnTo>
                    <a:pt x="52432" y="482600"/>
                  </a:lnTo>
                  <a:lnTo>
                    <a:pt x="38437" y="444500"/>
                  </a:lnTo>
                  <a:lnTo>
                    <a:pt x="33744" y="406400"/>
                  </a:lnTo>
                  <a:lnTo>
                    <a:pt x="33926" y="381000"/>
                  </a:lnTo>
                  <a:lnTo>
                    <a:pt x="33453" y="355600"/>
                  </a:lnTo>
                  <a:lnTo>
                    <a:pt x="32543" y="342900"/>
                  </a:lnTo>
                  <a:lnTo>
                    <a:pt x="31414" y="330200"/>
                  </a:lnTo>
                  <a:lnTo>
                    <a:pt x="30638" y="317500"/>
                  </a:lnTo>
                  <a:lnTo>
                    <a:pt x="29744" y="304800"/>
                  </a:lnTo>
                  <a:lnTo>
                    <a:pt x="28944" y="292100"/>
                  </a:lnTo>
                  <a:lnTo>
                    <a:pt x="28355" y="266700"/>
                  </a:lnTo>
                  <a:lnTo>
                    <a:pt x="28096" y="241300"/>
                  </a:lnTo>
                  <a:lnTo>
                    <a:pt x="28989" y="203200"/>
                  </a:lnTo>
                  <a:lnTo>
                    <a:pt x="32722" y="152400"/>
                  </a:lnTo>
                  <a:lnTo>
                    <a:pt x="40556" y="114300"/>
                  </a:lnTo>
                  <a:lnTo>
                    <a:pt x="53757" y="63500"/>
                  </a:lnTo>
                  <a:lnTo>
                    <a:pt x="73585" y="25400"/>
                  </a:lnTo>
                  <a:lnTo>
                    <a:pt x="101304" y="0"/>
                  </a:lnTo>
                  <a:lnTo>
                    <a:pt x="119942" y="0"/>
                  </a:lnTo>
                  <a:lnTo>
                    <a:pt x="131457" y="12700"/>
                  </a:lnTo>
                  <a:lnTo>
                    <a:pt x="166481" y="50800"/>
                  </a:lnTo>
                  <a:lnTo>
                    <a:pt x="177953" y="63500"/>
                  </a:lnTo>
                  <a:lnTo>
                    <a:pt x="188551" y="76200"/>
                  </a:lnTo>
                  <a:lnTo>
                    <a:pt x="197455" y="76200"/>
                  </a:lnTo>
                  <a:lnTo>
                    <a:pt x="205432" y="88900"/>
                  </a:lnTo>
                  <a:lnTo>
                    <a:pt x="201690" y="88900"/>
                  </a:lnTo>
                  <a:lnTo>
                    <a:pt x="198031" y="101600"/>
                  </a:lnTo>
                  <a:lnTo>
                    <a:pt x="192486" y="101600"/>
                  </a:lnTo>
                  <a:lnTo>
                    <a:pt x="185260" y="114300"/>
                  </a:lnTo>
                  <a:lnTo>
                    <a:pt x="176558" y="127000"/>
                  </a:lnTo>
                  <a:lnTo>
                    <a:pt x="148187" y="152400"/>
                  </a:lnTo>
                  <a:lnTo>
                    <a:pt x="119703" y="190500"/>
                  </a:lnTo>
                  <a:lnTo>
                    <a:pt x="99333" y="241300"/>
                  </a:lnTo>
                  <a:lnTo>
                    <a:pt x="95303" y="279400"/>
                  </a:lnTo>
                  <a:lnTo>
                    <a:pt x="822435" y="292100"/>
                  </a:lnTo>
                  <a:lnTo>
                    <a:pt x="1005964" y="292100"/>
                  </a:lnTo>
                  <a:lnTo>
                    <a:pt x="998543" y="317500"/>
                  </a:lnTo>
                  <a:lnTo>
                    <a:pt x="995711" y="330200"/>
                  </a:lnTo>
                  <a:lnTo>
                    <a:pt x="994096" y="330200"/>
                  </a:lnTo>
                  <a:lnTo>
                    <a:pt x="994334" y="342900"/>
                  </a:lnTo>
                  <a:lnTo>
                    <a:pt x="995111" y="355600"/>
                  </a:lnTo>
                  <a:lnTo>
                    <a:pt x="998318" y="368300"/>
                  </a:lnTo>
                  <a:lnTo>
                    <a:pt x="111611" y="368300"/>
                  </a:lnTo>
                  <a:lnTo>
                    <a:pt x="134773" y="406400"/>
                  </a:lnTo>
                  <a:lnTo>
                    <a:pt x="167981" y="444500"/>
                  </a:lnTo>
                  <a:lnTo>
                    <a:pt x="200660" y="482600"/>
                  </a:lnTo>
                  <a:lnTo>
                    <a:pt x="222233" y="508000"/>
                  </a:lnTo>
                  <a:lnTo>
                    <a:pt x="913555" y="508000"/>
                  </a:lnTo>
                  <a:lnTo>
                    <a:pt x="866442" y="533400"/>
                  </a:lnTo>
                  <a:lnTo>
                    <a:pt x="811778" y="546100"/>
                  </a:lnTo>
                  <a:lnTo>
                    <a:pt x="406487" y="546100"/>
                  </a:lnTo>
                  <a:lnTo>
                    <a:pt x="290358" y="571500"/>
                  </a:lnTo>
                  <a:lnTo>
                    <a:pt x="298064" y="584200"/>
                  </a:lnTo>
                  <a:lnTo>
                    <a:pt x="306471" y="584200"/>
                  </a:lnTo>
                  <a:lnTo>
                    <a:pt x="314640" y="596900"/>
                  </a:lnTo>
                  <a:lnTo>
                    <a:pt x="701891" y="596900"/>
                  </a:lnTo>
                  <a:lnTo>
                    <a:pt x="603115" y="647700"/>
                  </a:lnTo>
                  <a:lnTo>
                    <a:pt x="554667" y="660400"/>
                  </a:lnTo>
                  <a:lnTo>
                    <a:pt x="518592" y="711200"/>
                  </a:lnTo>
                  <a:lnTo>
                    <a:pt x="534597" y="723900"/>
                  </a:lnTo>
                  <a:lnTo>
                    <a:pt x="556617" y="736600"/>
                  </a:lnTo>
                  <a:lnTo>
                    <a:pt x="583627" y="749300"/>
                  </a:lnTo>
                  <a:lnTo>
                    <a:pt x="668978" y="800100"/>
                  </a:lnTo>
                  <a:lnTo>
                    <a:pt x="687592" y="812800"/>
                  </a:lnTo>
                  <a:lnTo>
                    <a:pt x="316408" y="812800"/>
                  </a:lnTo>
                  <a:lnTo>
                    <a:pt x="271078" y="838200"/>
                  </a:lnTo>
                  <a:lnTo>
                    <a:pt x="229514" y="876300"/>
                  </a:lnTo>
                  <a:lnTo>
                    <a:pt x="192463" y="901700"/>
                  </a:lnTo>
                  <a:lnTo>
                    <a:pt x="160674" y="939800"/>
                  </a:lnTo>
                  <a:lnTo>
                    <a:pt x="692116" y="965200"/>
                  </a:lnTo>
                  <a:lnTo>
                    <a:pt x="946859" y="965200"/>
                  </a:lnTo>
                  <a:lnTo>
                    <a:pt x="966729" y="977900"/>
                  </a:lnTo>
                  <a:lnTo>
                    <a:pt x="981980" y="1016000"/>
                  </a:lnTo>
                  <a:lnTo>
                    <a:pt x="98198" y="1016000"/>
                  </a:lnTo>
                  <a:lnTo>
                    <a:pt x="95444" y="1028700"/>
                  </a:lnTo>
                  <a:lnTo>
                    <a:pt x="92762" y="1041400"/>
                  </a:lnTo>
                  <a:lnTo>
                    <a:pt x="97536" y="1054100"/>
                  </a:lnTo>
                  <a:lnTo>
                    <a:pt x="111311" y="1092200"/>
                  </a:lnTo>
                  <a:lnTo>
                    <a:pt x="127865" y="1104900"/>
                  </a:lnTo>
                  <a:lnTo>
                    <a:pt x="140978" y="1130300"/>
                  </a:lnTo>
                  <a:lnTo>
                    <a:pt x="993245" y="1130300"/>
                  </a:lnTo>
                  <a:lnTo>
                    <a:pt x="991377" y="1168400"/>
                  </a:lnTo>
                  <a:lnTo>
                    <a:pt x="984457" y="1193800"/>
                  </a:lnTo>
                  <a:lnTo>
                    <a:pt x="471011" y="1193800"/>
                  </a:lnTo>
                  <a:lnTo>
                    <a:pt x="205502" y="1206500"/>
                  </a:lnTo>
                  <a:lnTo>
                    <a:pt x="238374" y="1231900"/>
                  </a:lnTo>
                  <a:lnTo>
                    <a:pt x="282531" y="1270000"/>
                  </a:lnTo>
                  <a:lnTo>
                    <a:pt x="325059" y="1295400"/>
                  </a:lnTo>
                  <a:lnTo>
                    <a:pt x="353047" y="1308100"/>
                  </a:lnTo>
                  <a:lnTo>
                    <a:pt x="483436" y="1308100"/>
                  </a:lnTo>
                  <a:lnTo>
                    <a:pt x="483012" y="1320800"/>
                  </a:lnTo>
                  <a:lnTo>
                    <a:pt x="848635" y="1320800"/>
                  </a:lnTo>
                  <a:lnTo>
                    <a:pt x="804900" y="1346200"/>
                  </a:lnTo>
                  <a:lnTo>
                    <a:pt x="756827" y="1371600"/>
                  </a:lnTo>
                  <a:lnTo>
                    <a:pt x="705969" y="1397000"/>
                  </a:lnTo>
                  <a:lnTo>
                    <a:pt x="602107" y="1447800"/>
                  </a:lnTo>
                  <a:lnTo>
                    <a:pt x="651758" y="1473200"/>
                  </a:lnTo>
                  <a:lnTo>
                    <a:pt x="704636" y="1511300"/>
                  </a:lnTo>
                  <a:lnTo>
                    <a:pt x="757853" y="1536700"/>
                  </a:lnTo>
                  <a:lnTo>
                    <a:pt x="435078" y="1536700"/>
                  </a:lnTo>
                  <a:lnTo>
                    <a:pt x="315349" y="1600200"/>
                  </a:lnTo>
                  <a:lnTo>
                    <a:pt x="481742" y="1612900"/>
                  </a:lnTo>
                  <a:lnTo>
                    <a:pt x="872221" y="1612900"/>
                  </a:lnTo>
                  <a:lnTo>
                    <a:pt x="890681" y="1625600"/>
                  </a:lnTo>
                  <a:lnTo>
                    <a:pt x="916397" y="1651000"/>
                  </a:lnTo>
                  <a:lnTo>
                    <a:pt x="923950" y="1651000"/>
                  </a:lnTo>
                  <a:lnTo>
                    <a:pt x="933340" y="1663700"/>
                  </a:lnTo>
                  <a:lnTo>
                    <a:pt x="953275" y="1676400"/>
                  </a:lnTo>
                  <a:lnTo>
                    <a:pt x="970358" y="1689100"/>
                  </a:lnTo>
                  <a:lnTo>
                    <a:pt x="182277" y="1689100"/>
                  </a:lnTo>
                  <a:lnTo>
                    <a:pt x="151497" y="1701800"/>
                  </a:lnTo>
                  <a:lnTo>
                    <a:pt x="124953" y="1727200"/>
                  </a:lnTo>
                  <a:lnTo>
                    <a:pt x="102698" y="1752600"/>
                  </a:lnTo>
                  <a:lnTo>
                    <a:pt x="84784" y="1778000"/>
                  </a:lnTo>
                  <a:close/>
                </a:path>
                <a:path w="1010285" h="3517900">
                  <a:moveTo>
                    <a:pt x="1005964" y="292100"/>
                  </a:moveTo>
                  <a:lnTo>
                    <a:pt x="822435" y="292100"/>
                  </a:lnTo>
                  <a:lnTo>
                    <a:pt x="821359" y="279400"/>
                  </a:lnTo>
                  <a:lnTo>
                    <a:pt x="824102" y="254000"/>
                  </a:lnTo>
                  <a:lnTo>
                    <a:pt x="830565" y="241300"/>
                  </a:lnTo>
                  <a:lnTo>
                    <a:pt x="840648" y="215900"/>
                  </a:lnTo>
                  <a:lnTo>
                    <a:pt x="849693" y="203200"/>
                  </a:lnTo>
                  <a:lnTo>
                    <a:pt x="859585" y="190500"/>
                  </a:lnTo>
                  <a:lnTo>
                    <a:pt x="910441" y="190500"/>
                  </a:lnTo>
                  <a:lnTo>
                    <a:pt x="950891" y="215900"/>
                  </a:lnTo>
                  <a:lnTo>
                    <a:pt x="987913" y="241300"/>
                  </a:lnTo>
                  <a:lnTo>
                    <a:pt x="1007959" y="254000"/>
                  </a:lnTo>
                  <a:lnTo>
                    <a:pt x="1009871" y="266700"/>
                  </a:lnTo>
                  <a:lnTo>
                    <a:pt x="1008903" y="279400"/>
                  </a:lnTo>
                  <a:lnTo>
                    <a:pt x="1005964" y="292100"/>
                  </a:lnTo>
                  <a:close/>
                </a:path>
                <a:path w="1010285" h="3517900">
                  <a:moveTo>
                    <a:pt x="913555" y="508000"/>
                  </a:moveTo>
                  <a:lnTo>
                    <a:pt x="222233" y="508000"/>
                  </a:lnTo>
                  <a:lnTo>
                    <a:pt x="692892" y="431800"/>
                  </a:lnTo>
                  <a:lnTo>
                    <a:pt x="696634" y="419100"/>
                  </a:lnTo>
                  <a:lnTo>
                    <a:pt x="727406" y="406400"/>
                  </a:lnTo>
                  <a:lnTo>
                    <a:pt x="755325" y="393700"/>
                  </a:lnTo>
                  <a:lnTo>
                    <a:pt x="780531" y="381000"/>
                  </a:lnTo>
                  <a:lnTo>
                    <a:pt x="803162" y="368300"/>
                  </a:lnTo>
                  <a:lnTo>
                    <a:pt x="998318" y="368300"/>
                  </a:lnTo>
                  <a:lnTo>
                    <a:pt x="1000282" y="393700"/>
                  </a:lnTo>
                  <a:lnTo>
                    <a:pt x="999360" y="419100"/>
                  </a:lnTo>
                  <a:lnTo>
                    <a:pt x="993910" y="444500"/>
                  </a:lnTo>
                  <a:lnTo>
                    <a:pt x="978859" y="457200"/>
                  </a:lnTo>
                  <a:lnTo>
                    <a:pt x="951551" y="482600"/>
                  </a:lnTo>
                  <a:lnTo>
                    <a:pt x="913555" y="508000"/>
                  </a:lnTo>
                  <a:close/>
                </a:path>
                <a:path w="1010285" h="3517900">
                  <a:moveTo>
                    <a:pt x="701891" y="596900"/>
                  </a:moveTo>
                  <a:lnTo>
                    <a:pt x="321632" y="596900"/>
                  </a:lnTo>
                  <a:lnTo>
                    <a:pt x="337884" y="584200"/>
                  </a:lnTo>
                  <a:lnTo>
                    <a:pt x="350816" y="584200"/>
                  </a:lnTo>
                  <a:lnTo>
                    <a:pt x="356012" y="571500"/>
                  </a:lnTo>
                  <a:lnTo>
                    <a:pt x="364246" y="571500"/>
                  </a:lnTo>
                  <a:lnTo>
                    <a:pt x="375293" y="558800"/>
                  </a:lnTo>
                  <a:lnTo>
                    <a:pt x="389318" y="558800"/>
                  </a:lnTo>
                  <a:lnTo>
                    <a:pt x="406487" y="546100"/>
                  </a:lnTo>
                  <a:lnTo>
                    <a:pt x="811778" y="546100"/>
                  </a:lnTo>
                  <a:lnTo>
                    <a:pt x="751133" y="584200"/>
                  </a:lnTo>
                  <a:lnTo>
                    <a:pt x="701891" y="596900"/>
                  </a:lnTo>
                  <a:close/>
                </a:path>
                <a:path w="1010285" h="3517900">
                  <a:moveTo>
                    <a:pt x="946859" y="965200"/>
                  </a:moveTo>
                  <a:lnTo>
                    <a:pt x="692116" y="965200"/>
                  </a:lnTo>
                  <a:lnTo>
                    <a:pt x="515133" y="876300"/>
                  </a:lnTo>
                  <a:lnTo>
                    <a:pt x="515698" y="876300"/>
                  </a:lnTo>
                  <a:lnTo>
                    <a:pt x="465646" y="863600"/>
                  </a:lnTo>
                  <a:lnTo>
                    <a:pt x="316408" y="812800"/>
                  </a:lnTo>
                  <a:lnTo>
                    <a:pt x="687592" y="812800"/>
                  </a:lnTo>
                  <a:lnTo>
                    <a:pt x="724819" y="838200"/>
                  </a:lnTo>
                  <a:lnTo>
                    <a:pt x="775963" y="863600"/>
                  </a:lnTo>
                  <a:lnTo>
                    <a:pt x="816249" y="876300"/>
                  </a:lnTo>
                  <a:lnTo>
                    <a:pt x="839519" y="889000"/>
                  </a:lnTo>
                  <a:lnTo>
                    <a:pt x="848404" y="901700"/>
                  </a:lnTo>
                  <a:lnTo>
                    <a:pt x="863000" y="901700"/>
                  </a:lnTo>
                  <a:lnTo>
                    <a:pt x="881899" y="914400"/>
                  </a:lnTo>
                  <a:lnTo>
                    <a:pt x="903690" y="927100"/>
                  </a:lnTo>
                  <a:lnTo>
                    <a:pt x="924976" y="939800"/>
                  </a:lnTo>
                  <a:lnTo>
                    <a:pt x="946859" y="965200"/>
                  </a:lnTo>
                  <a:close/>
                </a:path>
                <a:path w="1010285" h="3517900">
                  <a:moveTo>
                    <a:pt x="993245" y="1130300"/>
                  </a:moveTo>
                  <a:lnTo>
                    <a:pt x="840154" y="1130300"/>
                  </a:lnTo>
                  <a:lnTo>
                    <a:pt x="851882" y="1117600"/>
                  </a:lnTo>
                  <a:lnTo>
                    <a:pt x="862603" y="1104900"/>
                  </a:lnTo>
                  <a:lnTo>
                    <a:pt x="872319" y="1104900"/>
                  </a:lnTo>
                  <a:lnTo>
                    <a:pt x="881029" y="1092200"/>
                  </a:lnTo>
                  <a:lnTo>
                    <a:pt x="871865" y="1092200"/>
                  </a:lnTo>
                  <a:lnTo>
                    <a:pt x="856109" y="1079500"/>
                  </a:lnTo>
                  <a:lnTo>
                    <a:pt x="838817" y="1066800"/>
                  </a:lnTo>
                  <a:lnTo>
                    <a:pt x="825047" y="1054100"/>
                  </a:lnTo>
                  <a:lnTo>
                    <a:pt x="485130" y="1041400"/>
                  </a:lnTo>
                  <a:lnTo>
                    <a:pt x="482871" y="1041400"/>
                  </a:lnTo>
                  <a:lnTo>
                    <a:pt x="102504" y="1016000"/>
                  </a:lnTo>
                  <a:lnTo>
                    <a:pt x="985020" y="1016000"/>
                  </a:lnTo>
                  <a:lnTo>
                    <a:pt x="987451" y="1028700"/>
                  </a:lnTo>
                  <a:lnTo>
                    <a:pt x="989247" y="1028700"/>
                  </a:lnTo>
                  <a:lnTo>
                    <a:pt x="990381" y="1041400"/>
                  </a:lnTo>
                  <a:lnTo>
                    <a:pt x="994491" y="1104900"/>
                  </a:lnTo>
                  <a:lnTo>
                    <a:pt x="993245" y="1130300"/>
                  </a:lnTo>
                  <a:close/>
                </a:path>
                <a:path w="1010285" h="3517900">
                  <a:moveTo>
                    <a:pt x="840154" y="1130300"/>
                  </a:moveTo>
                  <a:lnTo>
                    <a:pt x="140978" y="1130300"/>
                  </a:lnTo>
                  <a:lnTo>
                    <a:pt x="471435" y="1117600"/>
                  </a:lnTo>
                  <a:lnTo>
                    <a:pt x="840154" y="1130300"/>
                  </a:lnTo>
                  <a:close/>
                </a:path>
                <a:path w="1010285" h="3517900">
                  <a:moveTo>
                    <a:pt x="848635" y="1320800"/>
                  </a:moveTo>
                  <a:lnTo>
                    <a:pt x="490143" y="1320800"/>
                  </a:lnTo>
                  <a:lnTo>
                    <a:pt x="503556" y="1308100"/>
                  </a:lnTo>
                  <a:lnTo>
                    <a:pt x="353047" y="1308100"/>
                  </a:lnTo>
                  <a:lnTo>
                    <a:pt x="542171" y="1295400"/>
                  </a:lnTo>
                  <a:lnTo>
                    <a:pt x="631818" y="1244600"/>
                  </a:lnTo>
                  <a:lnTo>
                    <a:pt x="675269" y="1219200"/>
                  </a:lnTo>
                  <a:lnTo>
                    <a:pt x="716330" y="1193800"/>
                  </a:lnTo>
                  <a:lnTo>
                    <a:pt x="984457" y="1193800"/>
                  </a:lnTo>
                  <a:lnTo>
                    <a:pt x="963313" y="1244600"/>
                  </a:lnTo>
                  <a:lnTo>
                    <a:pt x="916878" y="1282700"/>
                  </a:lnTo>
                  <a:lnTo>
                    <a:pt x="886479" y="1295400"/>
                  </a:lnTo>
                  <a:lnTo>
                    <a:pt x="848635" y="1320800"/>
                  </a:lnTo>
                  <a:close/>
                </a:path>
                <a:path w="1010285" h="3517900">
                  <a:moveTo>
                    <a:pt x="872221" y="1612900"/>
                  </a:moveTo>
                  <a:lnTo>
                    <a:pt x="561797" y="1612900"/>
                  </a:lnTo>
                  <a:lnTo>
                    <a:pt x="534303" y="1600200"/>
                  </a:lnTo>
                  <a:lnTo>
                    <a:pt x="501958" y="1574800"/>
                  </a:lnTo>
                  <a:lnTo>
                    <a:pt x="467853" y="1562100"/>
                  </a:lnTo>
                  <a:lnTo>
                    <a:pt x="435078" y="1536700"/>
                  </a:lnTo>
                  <a:lnTo>
                    <a:pt x="757853" y="1536700"/>
                  </a:lnTo>
                  <a:lnTo>
                    <a:pt x="808523" y="1574800"/>
                  </a:lnTo>
                  <a:lnTo>
                    <a:pt x="853761" y="1600200"/>
                  </a:lnTo>
                  <a:lnTo>
                    <a:pt x="872221" y="1612900"/>
                  </a:lnTo>
                  <a:close/>
                </a:path>
                <a:path w="1010285" h="3517900">
                  <a:moveTo>
                    <a:pt x="977153" y="1790700"/>
                  </a:moveTo>
                  <a:lnTo>
                    <a:pt x="834648" y="1790700"/>
                  </a:lnTo>
                  <a:lnTo>
                    <a:pt x="814666" y="1765300"/>
                  </a:lnTo>
                  <a:lnTo>
                    <a:pt x="789264" y="1739900"/>
                  </a:lnTo>
                  <a:lnTo>
                    <a:pt x="763716" y="1727200"/>
                  </a:lnTo>
                  <a:lnTo>
                    <a:pt x="743297" y="1701800"/>
                  </a:lnTo>
                  <a:lnTo>
                    <a:pt x="483789" y="1701800"/>
                  </a:lnTo>
                  <a:lnTo>
                    <a:pt x="182277" y="1689100"/>
                  </a:lnTo>
                  <a:lnTo>
                    <a:pt x="970358" y="1689100"/>
                  </a:lnTo>
                  <a:lnTo>
                    <a:pt x="982292" y="1714500"/>
                  </a:lnTo>
                  <a:lnTo>
                    <a:pt x="986780" y="1727200"/>
                  </a:lnTo>
                  <a:lnTo>
                    <a:pt x="986366" y="1739900"/>
                  </a:lnTo>
                  <a:lnTo>
                    <a:pt x="985263" y="1739900"/>
                  </a:lnTo>
                  <a:lnTo>
                    <a:pt x="983683" y="1752600"/>
                  </a:lnTo>
                  <a:lnTo>
                    <a:pt x="981839" y="1765300"/>
                  </a:lnTo>
                  <a:lnTo>
                    <a:pt x="979148" y="1778000"/>
                  </a:lnTo>
                  <a:lnTo>
                    <a:pt x="977153" y="1790700"/>
                  </a:lnTo>
                  <a:close/>
                </a:path>
                <a:path w="1010285" h="3517900">
                  <a:moveTo>
                    <a:pt x="952896" y="2641600"/>
                  </a:moveTo>
                  <a:lnTo>
                    <a:pt x="614743" y="2641600"/>
                  </a:lnTo>
                  <a:lnTo>
                    <a:pt x="642840" y="2628900"/>
                  </a:lnTo>
                  <a:lnTo>
                    <a:pt x="672350" y="2616200"/>
                  </a:lnTo>
                  <a:lnTo>
                    <a:pt x="704726" y="2603500"/>
                  </a:lnTo>
                  <a:lnTo>
                    <a:pt x="738491" y="2578100"/>
                  </a:lnTo>
                  <a:lnTo>
                    <a:pt x="772171" y="2565400"/>
                  </a:lnTo>
                  <a:lnTo>
                    <a:pt x="131871" y="2552700"/>
                  </a:lnTo>
                  <a:lnTo>
                    <a:pt x="6282" y="2552700"/>
                  </a:lnTo>
                  <a:lnTo>
                    <a:pt x="6635" y="2527300"/>
                  </a:lnTo>
                  <a:lnTo>
                    <a:pt x="7412" y="2514600"/>
                  </a:lnTo>
                  <a:lnTo>
                    <a:pt x="8047" y="2501900"/>
                  </a:lnTo>
                  <a:lnTo>
                    <a:pt x="9544" y="2463800"/>
                  </a:lnTo>
                  <a:lnTo>
                    <a:pt x="10439" y="2425700"/>
                  </a:lnTo>
                  <a:lnTo>
                    <a:pt x="9944" y="2387600"/>
                  </a:lnTo>
                  <a:lnTo>
                    <a:pt x="7271" y="2362200"/>
                  </a:lnTo>
                  <a:lnTo>
                    <a:pt x="7624" y="2362200"/>
                  </a:lnTo>
                  <a:lnTo>
                    <a:pt x="21755" y="2336800"/>
                  </a:lnTo>
                  <a:lnTo>
                    <a:pt x="42460" y="2298700"/>
                  </a:lnTo>
                  <a:lnTo>
                    <a:pt x="69698" y="2273300"/>
                  </a:lnTo>
                  <a:lnTo>
                    <a:pt x="103431" y="2235200"/>
                  </a:lnTo>
                  <a:lnTo>
                    <a:pt x="143619" y="2209800"/>
                  </a:lnTo>
                  <a:lnTo>
                    <a:pt x="190221" y="2171700"/>
                  </a:lnTo>
                  <a:lnTo>
                    <a:pt x="243200" y="2133600"/>
                  </a:lnTo>
                  <a:lnTo>
                    <a:pt x="208988" y="2120900"/>
                  </a:lnTo>
                  <a:lnTo>
                    <a:pt x="176099" y="2095500"/>
                  </a:lnTo>
                  <a:lnTo>
                    <a:pt x="144640" y="2070100"/>
                  </a:lnTo>
                  <a:lnTo>
                    <a:pt x="114717" y="2044700"/>
                  </a:lnTo>
                  <a:lnTo>
                    <a:pt x="86873" y="2019300"/>
                  </a:lnTo>
                  <a:lnTo>
                    <a:pt x="64144" y="2006600"/>
                  </a:lnTo>
                  <a:lnTo>
                    <a:pt x="46247" y="1981200"/>
                  </a:lnTo>
                  <a:lnTo>
                    <a:pt x="32897" y="1968500"/>
                  </a:lnTo>
                  <a:lnTo>
                    <a:pt x="13518" y="1930400"/>
                  </a:lnTo>
                  <a:lnTo>
                    <a:pt x="5206" y="1905000"/>
                  </a:lnTo>
                  <a:lnTo>
                    <a:pt x="4068" y="1866900"/>
                  </a:lnTo>
                  <a:lnTo>
                    <a:pt x="6212" y="1828800"/>
                  </a:lnTo>
                  <a:lnTo>
                    <a:pt x="7553" y="1816100"/>
                  </a:lnTo>
                  <a:lnTo>
                    <a:pt x="7271" y="1803400"/>
                  </a:lnTo>
                  <a:lnTo>
                    <a:pt x="6771" y="1790700"/>
                  </a:lnTo>
                  <a:lnTo>
                    <a:pt x="5974" y="1778000"/>
                  </a:lnTo>
                  <a:lnTo>
                    <a:pt x="495508" y="1778000"/>
                  </a:lnTo>
                  <a:lnTo>
                    <a:pt x="834648" y="1790700"/>
                  </a:lnTo>
                  <a:lnTo>
                    <a:pt x="977153" y="1790700"/>
                  </a:lnTo>
                  <a:lnTo>
                    <a:pt x="976706" y="1803400"/>
                  </a:lnTo>
                  <a:lnTo>
                    <a:pt x="978662" y="1816100"/>
                  </a:lnTo>
                  <a:lnTo>
                    <a:pt x="985180" y="1828800"/>
                  </a:lnTo>
                  <a:lnTo>
                    <a:pt x="990619" y="1854200"/>
                  </a:lnTo>
                  <a:lnTo>
                    <a:pt x="139355" y="1854200"/>
                  </a:lnTo>
                  <a:lnTo>
                    <a:pt x="193424" y="1892300"/>
                  </a:lnTo>
                  <a:lnTo>
                    <a:pt x="237182" y="1917700"/>
                  </a:lnTo>
                  <a:lnTo>
                    <a:pt x="269107" y="1943100"/>
                  </a:lnTo>
                  <a:lnTo>
                    <a:pt x="287675" y="1943100"/>
                  </a:lnTo>
                  <a:lnTo>
                    <a:pt x="613825" y="1955800"/>
                  </a:lnTo>
                  <a:lnTo>
                    <a:pt x="932313" y="1955800"/>
                  </a:lnTo>
                  <a:lnTo>
                    <a:pt x="920001" y="1968500"/>
                  </a:lnTo>
                  <a:lnTo>
                    <a:pt x="884911" y="2006600"/>
                  </a:lnTo>
                  <a:lnTo>
                    <a:pt x="867772" y="2019300"/>
                  </a:lnTo>
                  <a:lnTo>
                    <a:pt x="405855" y="2019300"/>
                  </a:lnTo>
                  <a:lnTo>
                    <a:pt x="412355" y="2032000"/>
                  </a:lnTo>
                  <a:lnTo>
                    <a:pt x="850632" y="2032000"/>
                  </a:lnTo>
                  <a:lnTo>
                    <a:pt x="811239" y="2057400"/>
                  </a:lnTo>
                  <a:lnTo>
                    <a:pt x="766806" y="2082800"/>
                  </a:lnTo>
                  <a:lnTo>
                    <a:pt x="717407" y="2108200"/>
                  </a:lnTo>
                  <a:lnTo>
                    <a:pt x="663118" y="2133600"/>
                  </a:lnTo>
                  <a:lnTo>
                    <a:pt x="604013" y="2159000"/>
                  </a:lnTo>
                  <a:lnTo>
                    <a:pt x="650968" y="2184400"/>
                  </a:lnTo>
                  <a:lnTo>
                    <a:pt x="703319" y="2222500"/>
                  </a:lnTo>
                  <a:lnTo>
                    <a:pt x="729980" y="2235200"/>
                  </a:lnTo>
                  <a:lnTo>
                    <a:pt x="420889" y="2235200"/>
                  </a:lnTo>
                  <a:lnTo>
                    <a:pt x="394183" y="2247900"/>
                  </a:lnTo>
                  <a:lnTo>
                    <a:pt x="360997" y="2260600"/>
                  </a:lnTo>
                  <a:lnTo>
                    <a:pt x="323431" y="2286000"/>
                  </a:lnTo>
                  <a:lnTo>
                    <a:pt x="283581" y="2311400"/>
                  </a:lnTo>
                  <a:lnTo>
                    <a:pt x="584317" y="2324100"/>
                  </a:lnTo>
                  <a:lnTo>
                    <a:pt x="900795" y="2324100"/>
                  </a:lnTo>
                  <a:lnTo>
                    <a:pt x="931734" y="2336800"/>
                  </a:lnTo>
                  <a:lnTo>
                    <a:pt x="960713" y="2374900"/>
                  </a:lnTo>
                  <a:lnTo>
                    <a:pt x="171899" y="2374900"/>
                  </a:lnTo>
                  <a:lnTo>
                    <a:pt x="162384" y="2387600"/>
                  </a:lnTo>
                  <a:lnTo>
                    <a:pt x="153862" y="2400300"/>
                  </a:lnTo>
                  <a:lnTo>
                    <a:pt x="146346" y="2400300"/>
                  </a:lnTo>
                  <a:lnTo>
                    <a:pt x="139849" y="2413000"/>
                  </a:lnTo>
                  <a:lnTo>
                    <a:pt x="128507" y="2425700"/>
                  </a:lnTo>
                  <a:lnTo>
                    <a:pt x="115935" y="2438400"/>
                  </a:lnTo>
                  <a:lnTo>
                    <a:pt x="103018" y="2463800"/>
                  </a:lnTo>
                  <a:lnTo>
                    <a:pt x="90644" y="2476500"/>
                  </a:lnTo>
                  <a:lnTo>
                    <a:pt x="982659" y="2476500"/>
                  </a:lnTo>
                  <a:lnTo>
                    <a:pt x="985580" y="2514600"/>
                  </a:lnTo>
                  <a:lnTo>
                    <a:pt x="986074" y="2527300"/>
                  </a:lnTo>
                  <a:lnTo>
                    <a:pt x="986992" y="2527300"/>
                  </a:lnTo>
                  <a:lnTo>
                    <a:pt x="987769" y="2540000"/>
                  </a:lnTo>
                  <a:lnTo>
                    <a:pt x="990467" y="2552700"/>
                  </a:lnTo>
                  <a:lnTo>
                    <a:pt x="990398" y="2578100"/>
                  </a:lnTo>
                  <a:lnTo>
                    <a:pt x="983579" y="2603500"/>
                  </a:lnTo>
                  <a:lnTo>
                    <a:pt x="966025" y="2628900"/>
                  </a:lnTo>
                  <a:lnTo>
                    <a:pt x="952896" y="2641600"/>
                  </a:lnTo>
                  <a:close/>
                </a:path>
                <a:path w="1010285" h="3517900">
                  <a:moveTo>
                    <a:pt x="932313" y="1955800"/>
                  </a:moveTo>
                  <a:lnTo>
                    <a:pt x="613825" y="1955800"/>
                  </a:lnTo>
                  <a:lnTo>
                    <a:pt x="663859" y="1930400"/>
                  </a:lnTo>
                  <a:lnTo>
                    <a:pt x="708644" y="1905000"/>
                  </a:lnTo>
                  <a:lnTo>
                    <a:pt x="748094" y="1879600"/>
                  </a:lnTo>
                  <a:lnTo>
                    <a:pt x="782125" y="1866900"/>
                  </a:lnTo>
                  <a:lnTo>
                    <a:pt x="374174" y="1866900"/>
                  </a:lnTo>
                  <a:lnTo>
                    <a:pt x="315446" y="1854200"/>
                  </a:lnTo>
                  <a:lnTo>
                    <a:pt x="990619" y="1854200"/>
                  </a:lnTo>
                  <a:lnTo>
                    <a:pt x="989533" y="1879600"/>
                  </a:lnTo>
                  <a:lnTo>
                    <a:pt x="976474" y="1905000"/>
                  </a:lnTo>
                  <a:lnTo>
                    <a:pt x="972308" y="1905000"/>
                  </a:lnTo>
                  <a:lnTo>
                    <a:pt x="961244" y="1930400"/>
                  </a:lnTo>
                  <a:lnTo>
                    <a:pt x="944626" y="1943100"/>
                  </a:lnTo>
                  <a:lnTo>
                    <a:pt x="932313" y="1955800"/>
                  </a:lnTo>
                  <a:close/>
                </a:path>
                <a:path w="1010285" h="3517900">
                  <a:moveTo>
                    <a:pt x="850632" y="2032000"/>
                  </a:moveTo>
                  <a:lnTo>
                    <a:pt x="449109" y="2032000"/>
                  </a:lnTo>
                  <a:lnTo>
                    <a:pt x="458022" y="2019300"/>
                  </a:lnTo>
                  <a:lnTo>
                    <a:pt x="867772" y="2019300"/>
                  </a:lnTo>
                  <a:lnTo>
                    <a:pt x="850632" y="2032000"/>
                  </a:lnTo>
                  <a:close/>
                </a:path>
                <a:path w="1010285" h="3517900">
                  <a:moveTo>
                    <a:pt x="900795" y="2324100"/>
                  </a:moveTo>
                  <a:lnTo>
                    <a:pt x="584317" y="2324100"/>
                  </a:lnTo>
                  <a:lnTo>
                    <a:pt x="539780" y="2298700"/>
                  </a:lnTo>
                  <a:lnTo>
                    <a:pt x="490425" y="2273300"/>
                  </a:lnTo>
                  <a:lnTo>
                    <a:pt x="447159" y="2247900"/>
                  </a:lnTo>
                  <a:lnTo>
                    <a:pt x="420889" y="2235200"/>
                  </a:lnTo>
                  <a:lnTo>
                    <a:pt x="729980" y="2235200"/>
                  </a:lnTo>
                  <a:lnTo>
                    <a:pt x="756640" y="2247900"/>
                  </a:lnTo>
                  <a:lnTo>
                    <a:pt x="806501" y="2273300"/>
                  </a:lnTo>
                  <a:lnTo>
                    <a:pt x="848475" y="2298700"/>
                  </a:lnTo>
                  <a:lnTo>
                    <a:pt x="878134" y="2311400"/>
                  </a:lnTo>
                  <a:lnTo>
                    <a:pt x="892959" y="2311400"/>
                  </a:lnTo>
                  <a:lnTo>
                    <a:pt x="900795" y="2324100"/>
                  </a:lnTo>
                  <a:close/>
                </a:path>
                <a:path w="1010285" h="3517900">
                  <a:moveTo>
                    <a:pt x="982659" y="2476500"/>
                  </a:moveTo>
                  <a:lnTo>
                    <a:pt x="839024" y="2476500"/>
                  </a:lnTo>
                  <a:lnTo>
                    <a:pt x="821340" y="2463800"/>
                  </a:lnTo>
                  <a:lnTo>
                    <a:pt x="797991" y="2451100"/>
                  </a:lnTo>
                  <a:lnTo>
                    <a:pt x="771121" y="2425700"/>
                  </a:lnTo>
                  <a:lnTo>
                    <a:pt x="742874" y="2413000"/>
                  </a:lnTo>
                  <a:lnTo>
                    <a:pt x="668446" y="2413000"/>
                  </a:lnTo>
                  <a:lnTo>
                    <a:pt x="613434" y="2400300"/>
                  </a:lnTo>
                  <a:lnTo>
                    <a:pt x="475318" y="2400300"/>
                  </a:lnTo>
                  <a:lnTo>
                    <a:pt x="344005" y="2387600"/>
                  </a:lnTo>
                  <a:lnTo>
                    <a:pt x="193825" y="2387600"/>
                  </a:lnTo>
                  <a:lnTo>
                    <a:pt x="171899" y="2374900"/>
                  </a:lnTo>
                  <a:lnTo>
                    <a:pt x="960713" y="2374900"/>
                  </a:lnTo>
                  <a:lnTo>
                    <a:pt x="980930" y="2400300"/>
                  </a:lnTo>
                  <a:lnTo>
                    <a:pt x="985580" y="2425700"/>
                  </a:lnTo>
                  <a:lnTo>
                    <a:pt x="983031" y="2451100"/>
                  </a:lnTo>
                  <a:lnTo>
                    <a:pt x="982659" y="2476500"/>
                  </a:lnTo>
                  <a:close/>
                </a:path>
                <a:path w="1010285" h="3517900">
                  <a:moveTo>
                    <a:pt x="315843" y="3505200"/>
                  </a:moveTo>
                  <a:lnTo>
                    <a:pt x="220963" y="3505200"/>
                  </a:lnTo>
                  <a:lnTo>
                    <a:pt x="202831" y="3492500"/>
                  </a:lnTo>
                  <a:lnTo>
                    <a:pt x="174864" y="3467100"/>
                  </a:lnTo>
                  <a:lnTo>
                    <a:pt x="140808" y="3441700"/>
                  </a:lnTo>
                  <a:lnTo>
                    <a:pt x="104410" y="3416300"/>
                  </a:lnTo>
                  <a:lnTo>
                    <a:pt x="69360" y="3378200"/>
                  </a:lnTo>
                  <a:lnTo>
                    <a:pt x="41995" y="3352800"/>
                  </a:lnTo>
                  <a:lnTo>
                    <a:pt x="22399" y="3327400"/>
                  </a:lnTo>
                  <a:lnTo>
                    <a:pt x="10659" y="3289300"/>
                  </a:lnTo>
                  <a:lnTo>
                    <a:pt x="5543" y="3263900"/>
                  </a:lnTo>
                  <a:lnTo>
                    <a:pt x="4782" y="3238500"/>
                  </a:lnTo>
                  <a:lnTo>
                    <a:pt x="8336" y="3213100"/>
                  </a:lnTo>
                  <a:lnTo>
                    <a:pt x="16166" y="3187700"/>
                  </a:lnTo>
                  <a:lnTo>
                    <a:pt x="7687" y="3149600"/>
                  </a:lnTo>
                  <a:lnTo>
                    <a:pt x="5038" y="3098800"/>
                  </a:lnTo>
                  <a:lnTo>
                    <a:pt x="9683" y="3048000"/>
                  </a:lnTo>
                  <a:lnTo>
                    <a:pt x="23084" y="3009900"/>
                  </a:lnTo>
                  <a:lnTo>
                    <a:pt x="78522" y="2946400"/>
                  </a:lnTo>
                  <a:lnTo>
                    <a:pt x="120380" y="2921000"/>
                  </a:lnTo>
                  <a:lnTo>
                    <a:pt x="167209" y="2882900"/>
                  </a:lnTo>
                  <a:lnTo>
                    <a:pt x="215668" y="2857500"/>
                  </a:lnTo>
                  <a:lnTo>
                    <a:pt x="225399" y="2844800"/>
                  </a:lnTo>
                  <a:lnTo>
                    <a:pt x="236970" y="2844800"/>
                  </a:lnTo>
                  <a:lnTo>
                    <a:pt x="250633" y="2832100"/>
                  </a:lnTo>
                  <a:lnTo>
                    <a:pt x="266638" y="2832100"/>
                  </a:lnTo>
                  <a:lnTo>
                    <a:pt x="225124" y="2806700"/>
                  </a:lnTo>
                  <a:lnTo>
                    <a:pt x="183345" y="2794000"/>
                  </a:lnTo>
                  <a:lnTo>
                    <a:pt x="142747" y="2768600"/>
                  </a:lnTo>
                  <a:lnTo>
                    <a:pt x="104772" y="2743200"/>
                  </a:lnTo>
                  <a:lnTo>
                    <a:pt x="70864" y="2705100"/>
                  </a:lnTo>
                  <a:lnTo>
                    <a:pt x="42466" y="2667000"/>
                  </a:lnTo>
                  <a:lnTo>
                    <a:pt x="21022" y="2616200"/>
                  </a:lnTo>
                  <a:lnTo>
                    <a:pt x="7977" y="2565400"/>
                  </a:lnTo>
                  <a:lnTo>
                    <a:pt x="7271" y="2565400"/>
                  </a:lnTo>
                  <a:lnTo>
                    <a:pt x="6459" y="2552700"/>
                  </a:lnTo>
                  <a:lnTo>
                    <a:pt x="131871" y="2552700"/>
                  </a:lnTo>
                  <a:lnTo>
                    <a:pt x="156866" y="2565400"/>
                  </a:lnTo>
                  <a:lnTo>
                    <a:pt x="195540" y="2590800"/>
                  </a:lnTo>
                  <a:lnTo>
                    <a:pt x="239019" y="2616200"/>
                  </a:lnTo>
                  <a:lnTo>
                    <a:pt x="278427" y="2641600"/>
                  </a:lnTo>
                  <a:lnTo>
                    <a:pt x="952896" y="2641600"/>
                  </a:lnTo>
                  <a:lnTo>
                    <a:pt x="939767" y="2654300"/>
                  </a:lnTo>
                  <a:lnTo>
                    <a:pt x="905137" y="2679700"/>
                  </a:lnTo>
                  <a:lnTo>
                    <a:pt x="863782" y="2705100"/>
                  </a:lnTo>
                  <a:lnTo>
                    <a:pt x="840567" y="2717800"/>
                  </a:lnTo>
                  <a:lnTo>
                    <a:pt x="423006" y="2717800"/>
                  </a:lnTo>
                  <a:lnTo>
                    <a:pt x="443479" y="2730500"/>
                  </a:lnTo>
                  <a:lnTo>
                    <a:pt x="817352" y="2730500"/>
                  </a:lnTo>
                  <a:lnTo>
                    <a:pt x="767493" y="2768600"/>
                  </a:lnTo>
                  <a:lnTo>
                    <a:pt x="664082" y="2819400"/>
                  </a:lnTo>
                  <a:lnTo>
                    <a:pt x="613826" y="2844800"/>
                  </a:lnTo>
                  <a:lnTo>
                    <a:pt x="684335" y="2895600"/>
                  </a:lnTo>
                  <a:lnTo>
                    <a:pt x="738687" y="2921000"/>
                  </a:lnTo>
                  <a:lnTo>
                    <a:pt x="438396" y="2921000"/>
                  </a:lnTo>
                  <a:lnTo>
                    <a:pt x="402404" y="2933700"/>
                  </a:lnTo>
                  <a:lnTo>
                    <a:pt x="361659" y="2959100"/>
                  </a:lnTo>
                  <a:lnTo>
                    <a:pt x="318214" y="2971800"/>
                  </a:lnTo>
                  <a:lnTo>
                    <a:pt x="274121" y="2997200"/>
                  </a:lnTo>
                  <a:lnTo>
                    <a:pt x="611990" y="3022600"/>
                  </a:lnTo>
                  <a:lnTo>
                    <a:pt x="917425" y="3022600"/>
                  </a:lnTo>
                  <a:lnTo>
                    <a:pt x="932643" y="3035300"/>
                  </a:lnTo>
                  <a:lnTo>
                    <a:pt x="961066" y="3060700"/>
                  </a:lnTo>
                  <a:lnTo>
                    <a:pt x="971823" y="3073400"/>
                  </a:lnTo>
                  <a:lnTo>
                    <a:pt x="164840" y="3073400"/>
                  </a:lnTo>
                  <a:lnTo>
                    <a:pt x="139013" y="3098800"/>
                  </a:lnTo>
                  <a:lnTo>
                    <a:pt x="117805" y="3124200"/>
                  </a:lnTo>
                  <a:lnTo>
                    <a:pt x="101284" y="3136900"/>
                  </a:lnTo>
                  <a:lnTo>
                    <a:pt x="89514" y="3162300"/>
                  </a:lnTo>
                  <a:lnTo>
                    <a:pt x="87961" y="3162300"/>
                  </a:lnTo>
                  <a:lnTo>
                    <a:pt x="851449" y="3187700"/>
                  </a:lnTo>
                  <a:lnTo>
                    <a:pt x="989604" y="3187700"/>
                  </a:lnTo>
                  <a:lnTo>
                    <a:pt x="988635" y="3200400"/>
                  </a:lnTo>
                  <a:lnTo>
                    <a:pt x="987883" y="3213100"/>
                  </a:lnTo>
                  <a:lnTo>
                    <a:pt x="987569" y="3225800"/>
                  </a:lnTo>
                  <a:lnTo>
                    <a:pt x="987910" y="3225800"/>
                  </a:lnTo>
                  <a:lnTo>
                    <a:pt x="990121" y="3238500"/>
                  </a:lnTo>
                  <a:lnTo>
                    <a:pt x="125871" y="3238500"/>
                  </a:lnTo>
                  <a:lnTo>
                    <a:pt x="154530" y="3263900"/>
                  </a:lnTo>
                  <a:lnTo>
                    <a:pt x="203826" y="3302000"/>
                  </a:lnTo>
                  <a:lnTo>
                    <a:pt x="255901" y="3327400"/>
                  </a:lnTo>
                  <a:lnTo>
                    <a:pt x="292899" y="3340100"/>
                  </a:lnTo>
                  <a:lnTo>
                    <a:pt x="968372" y="3340100"/>
                  </a:lnTo>
                  <a:lnTo>
                    <a:pt x="947106" y="3365500"/>
                  </a:lnTo>
                  <a:lnTo>
                    <a:pt x="904798" y="3403600"/>
                  </a:lnTo>
                  <a:lnTo>
                    <a:pt x="876938" y="3416300"/>
                  </a:lnTo>
                  <a:lnTo>
                    <a:pt x="408534" y="3416300"/>
                  </a:lnTo>
                  <a:lnTo>
                    <a:pt x="409664" y="3429000"/>
                  </a:lnTo>
                  <a:lnTo>
                    <a:pt x="406134" y="3429000"/>
                  </a:lnTo>
                  <a:lnTo>
                    <a:pt x="403169" y="3441700"/>
                  </a:lnTo>
                  <a:lnTo>
                    <a:pt x="392890" y="3441700"/>
                  </a:lnTo>
                  <a:lnTo>
                    <a:pt x="371445" y="3454400"/>
                  </a:lnTo>
                  <a:lnTo>
                    <a:pt x="315843" y="3505200"/>
                  </a:lnTo>
                  <a:close/>
                </a:path>
                <a:path w="1010285" h="3517900">
                  <a:moveTo>
                    <a:pt x="817352" y="2730500"/>
                  </a:moveTo>
                  <a:lnTo>
                    <a:pt x="449394" y="2730500"/>
                  </a:lnTo>
                  <a:lnTo>
                    <a:pt x="466846" y="2717800"/>
                  </a:lnTo>
                  <a:lnTo>
                    <a:pt x="840567" y="2717800"/>
                  </a:lnTo>
                  <a:lnTo>
                    <a:pt x="817352" y="2730500"/>
                  </a:lnTo>
                  <a:close/>
                </a:path>
                <a:path w="1010285" h="3517900">
                  <a:moveTo>
                    <a:pt x="917425" y="3022600"/>
                  </a:moveTo>
                  <a:lnTo>
                    <a:pt x="611990" y="3022600"/>
                  </a:lnTo>
                  <a:lnTo>
                    <a:pt x="453574" y="2921000"/>
                  </a:lnTo>
                  <a:lnTo>
                    <a:pt x="738687" y="2921000"/>
                  </a:lnTo>
                  <a:lnTo>
                    <a:pt x="792608" y="2959100"/>
                  </a:lnTo>
                  <a:lnTo>
                    <a:pt x="838743" y="2984500"/>
                  </a:lnTo>
                  <a:lnTo>
                    <a:pt x="869733" y="2997200"/>
                  </a:lnTo>
                  <a:lnTo>
                    <a:pt x="877389" y="3009900"/>
                  </a:lnTo>
                  <a:lnTo>
                    <a:pt x="902207" y="3009900"/>
                  </a:lnTo>
                  <a:lnTo>
                    <a:pt x="917425" y="3022600"/>
                  </a:lnTo>
                  <a:close/>
                </a:path>
                <a:path w="1010285" h="3517900">
                  <a:moveTo>
                    <a:pt x="989604" y="3187700"/>
                  </a:moveTo>
                  <a:lnTo>
                    <a:pt x="851449" y="3187700"/>
                  </a:lnTo>
                  <a:lnTo>
                    <a:pt x="828682" y="3162300"/>
                  </a:lnTo>
                  <a:lnTo>
                    <a:pt x="766867" y="3111500"/>
                  </a:lnTo>
                  <a:lnTo>
                    <a:pt x="745133" y="3098800"/>
                  </a:lnTo>
                  <a:lnTo>
                    <a:pt x="164840" y="3073400"/>
                  </a:lnTo>
                  <a:lnTo>
                    <a:pt x="971823" y="3073400"/>
                  </a:lnTo>
                  <a:lnTo>
                    <a:pt x="982580" y="3086100"/>
                  </a:lnTo>
                  <a:lnTo>
                    <a:pt x="992287" y="3111500"/>
                  </a:lnTo>
                  <a:lnTo>
                    <a:pt x="992960" y="3124200"/>
                  </a:lnTo>
                  <a:lnTo>
                    <a:pt x="992428" y="3149600"/>
                  </a:lnTo>
                  <a:lnTo>
                    <a:pt x="991155" y="3175000"/>
                  </a:lnTo>
                  <a:lnTo>
                    <a:pt x="989604" y="3187700"/>
                  </a:lnTo>
                  <a:close/>
                </a:path>
                <a:path w="1010285" h="3517900">
                  <a:moveTo>
                    <a:pt x="968372" y="3340100"/>
                  </a:moveTo>
                  <a:lnTo>
                    <a:pt x="668254" y="3340100"/>
                  </a:lnTo>
                  <a:lnTo>
                    <a:pt x="698776" y="3327400"/>
                  </a:lnTo>
                  <a:lnTo>
                    <a:pt x="742415" y="3302000"/>
                  </a:lnTo>
                  <a:lnTo>
                    <a:pt x="791613" y="3276600"/>
                  </a:lnTo>
                  <a:lnTo>
                    <a:pt x="838813" y="3251200"/>
                  </a:lnTo>
                  <a:lnTo>
                    <a:pt x="125871" y="3238500"/>
                  </a:lnTo>
                  <a:lnTo>
                    <a:pt x="990121" y="3238500"/>
                  </a:lnTo>
                  <a:lnTo>
                    <a:pt x="990248" y="3276600"/>
                  </a:lnTo>
                  <a:lnTo>
                    <a:pt x="979005" y="3327400"/>
                  </a:lnTo>
                  <a:lnTo>
                    <a:pt x="968372" y="3340100"/>
                  </a:lnTo>
                  <a:close/>
                </a:path>
                <a:path w="1010285" h="3517900">
                  <a:moveTo>
                    <a:pt x="715200" y="3517900"/>
                  </a:moveTo>
                  <a:lnTo>
                    <a:pt x="655347" y="3517900"/>
                  </a:lnTo>
                  <a:lnTo>
                    <a:pt x="645593" y="3505200"/>
                  </a:lnTo>
                  <a:lnTo>
                    <a:pt x="633354" y="3492500"/>
                  </a:lnTo>
                  <a:lnTo>
                    <a:pt x="624450" y="3467100"/>
                  </a:lnTo>
                  <a:lnTo>
                    <a:pt x="618035" y="3454400"/>
                  </a:lnTo>
                  <a:lnTo>
                    <a:pt x="613261" y="3441700"/>
                  </a:lnTo>
                  <a:lnTo>
                    <a:pt x="608813" y="3429000"/>
                  </a:lnTo>
                  <a:lnTo>
                    <a:pt x="603872" y="3429000"/>
                  </a:lnTo>
                  <a:lnTo>
                    <a:pt x="601754" y="3416300"/>
                  </a:lnTo>
                  <a:lnTo>
                    <a:pt x="876938" y="3416300"/>
                  </a:lnTo>
                  <a:lnTo>
                    <a:pt x="849078" y="3429000"/>
                  </a:lnTo>
                  <a:lnTo>
                    <a:pt x="791321" y="3467100"/>
                  </a:lnTo>
                  <a:lnTo>
                    <a:pt x="742904" y="3492500"/>
                  </a:lnTo>
                  <a:lnTo>
                    <a:pt x="715200" y="3517900"/>
                  </a:lnTo>
                  <a:close/>
                </a:path>
                <a:path w="1010285" h="3517900">
                  <a:moveTo>
                    <a:pt x="292440" y="3517900"/>
                  </a:moveTo>
                  <a:lnTo>
                    <a:pt x="243809" y="3517900"/>
                  </a:lnTo>
                  <a:lnTo>
                    <a:pt x="231840" y="3505200"/>
                  </a:lnTo>
                  <a:lnTo>
                    <a:pt x="303903" y="3505200"/>
                  </a:lnTo>
                  <a:lnTo>
                    <a:pt x="292440" y="35179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045620" y="2784224"/>
              <a:ext cx="871855" cy="2941955"/>
            </a:xfrm>
            <a:custGeom>
              <a:avLst/>
              <a:gdLst/>
              <a:ahLst/>
              <a:cxnLst/>
              <a:rect l="l" t="t" r="r" b="b"/>
              <a:pathLst>
                <a:path w="871855" h="2941954">
                  <a:moveTo>
                    <a:pt x="771465" y="69324"/>
                  </a:moveTo>
                  <a:lnTo>
                    <a:pt x="761443" y="69288"/>
                  </a:lnTo>
                  <a:lnTo>
                    <a:pt x="433243" y="64665"/>
                  </a:lnTo>
                  <a:lnTo>
                    <a:pt x="433243" y="63959"/>
                  </a:lnTo>
                  <a:lnTo>
                    <a:pt x="402393" y="32756"/>
                  </a:lnTo>
                  <a:lnTo>
                    <a:pt x="436490" y="0"/>
                  </a:lnTo>
                  <a:lnTo>
                    <a:pt x="871710" y="8753"/>
                  </a:lnTo>
                  <a:lnTo>
                    <a:pt x="855729" y="20729"/>
                  </a:lnTo>
                  <a:lnTo>
                    <a:pt x="834189" y="34565"/>
                  </a:lnTo>
                  <a:lnTo>
                    <a:pt x="806348" y="50637"/>
                  </a:lnTo>
                  <a:lnTo>
                    <a:pt x="771465" y="69324"/>
                  </a:lnTo>
                  <a:close/>
                </a:path>
                <a:path w="871855" h="2941954">
                  <a:moveTo>
                    <a:pt x="749368" y="1563615"/>
                  </a:moveTo>
                  <a:lnTo>
                    <a:pt x="417924" y="1556273"/>
                  </a:lnTo>
                  <a:lnTo>
                    <a:pt x="413584" y="1550563"/>
                  </a:lnTo>
                  <a:lnTo>
                    <a:pt x="401422" y="1538553"/>
                  </a:lnTo>
                  <a:lnTo>
                    <a:pt x="388757" y="1526649"/>
                  </a:lnTo>
                  <a:lnTo>
                    <a:pt x="382908" y="1521257"/>
                  </a:lnTo>
                  <a:lnTo>
                    <a:pt x="417924" y="1487936"/>
                  </a:lnTo>
                  <a:lnTo>
                    <a:pt x="840719" y="1496267"/>
                  </a:lnTo>
                  <a:lnTo>
                    <a:pt x="833178" y="1504712"/>
                  </a:lnTo>
                  <a:lnTo>
                    <a:pt x="825241" y="1512733"/>
                  </a:lnTo>
                  <a:lnTo>
                    <a:pt x="787852" y="1542383"/>
                  </a:lnTo>
                  <a:lnTo>
                    <a:pt x="770467" y="1552284"/>
                  </a:lnTo>
                  <a:lnTo>
                    <a:pt x="749368" y="1563615"/>
                  </a:lnTo>
                  <a:close/>
                </a:path>
                <a:path w="871855" h="2941954">
                  <a:moveTo>
                    <a:pt x="737720" y="2258272"/>
                  </a:moveTo>
                  <a:lnTo>
                    <a:pt x="424842" y="2251213"/>
                  </a:lnTo>
                  <a:lnTo>
                    <a:pt x="390886" y="2220433"/>
                  </a:lnTo>
                  <a:lnTo>
                    <a:pt x="427030" y="2189724"/>
                  </a:lnTo>
                  <a:lnTo>
                    <a:pt x="835636" y="2191418"/>
                  </a:lnTo>
                  <a:lnTo>
                    <a:pt x="819969" y="2205637"/>
                  </a:lnTo>
                  <a:lnTo>
                    <a:pt x="797453" y="2221880"/>
                  </a:lnTo>
                  <a:lnTo>
                    <a:pt x="769549" y="2239606"/>
                  </a:lnTo>
                  <a:lnTo>
                    <a:pt x="737720" y="2258272"/>
                  </a:lnTo>
                  <a:close/>
                </a:path>
                <a:path w="871855" h="2941954">
                  <a:moveTo>
                    <a:pt x="822858" y="756004"/>
                  </a:moveTo>
                  <a:lnTo>
                    <a:pt x="425124" y="730943"/>
                  </a:lnTo>
                  <a:lnTo>
                    <a:pt x="385026" y="697551"/>
                  </a:lnTo>
                  <a:lnTo>
                    <a:pt x="430984" y="666207"/>
                  </a:lnTo>
                  <a:lnTo>
                    <a:pt x="822858" y="689292"/>
                  </a:lnTo>
                  <a:lnTo>
                    <a:pt x="831445" y="702734"/>
                  </a:lnTo>
                  <a:lnTo>
                    <a:pt x="833262" y="721166"/>
                  </a:lnTo>
                  <a:lnTo>
                    <a:pt x="829877" y="740339"/>
                  </a:lnTo>
                  <a:lnTo>
                    <a:pt x="822858" y="756004"/>
                  </a:lnTo>
                  <a:close/>
                </a:path>
                <a:path w="871855" h="2941954">
                  <a:moveTo>
                    <a:pt x="407476" y="556855"/>
                  </a:moveTo>
                  <a:lnTo>
                    <a:pt x="254848" y="503768"/>
                  </a:lnTo>
                  <a:lnTo>
                    <a:pt x="271709" y="491992"/>
                  </a:lnTo>
                  <a:lnTo>
                    <a:pt x="288814" y="480303"/>
                  </a:lnTo>
                  <a:lnTo>
                    <a:pt x="306144" y="468733"/>
                  </a:lnTo>
                  <a:lnTo>
                    <a:pt x="323679" y="457316"/>
                  </a:lnTo>
                  <a:lnTo>
                    <a:pt x="430419" y="495508"/>
                  </a:lnTo>
                  <a:lnTo>
                    <a:pt x="458375" y="541324"/>
                  </a:lnTo>
                  <a:lnTo>
                    <a:pt x="407476" y="556855"/>
                  </a:lnTo>
                  <a:close/>
                </a:path>
                <a:path w="871855" h="2941954">
                  <a:moveTo>
                    <a:pt x="423642" y="1391221"/>
                  </a:moveTo>
                  <a:lnTo>
                    <a:pt x="119659" y="1377384"/>
                  </a:lnTo>
                  <a:lnTo>
                    <a:pt x="145510" y="1359346"/>
                  </a:lnTo>
                  <a:lnTo>
                    <a:pt x="172446" y="1341883"/>
                  </a:lnTo>
                  <a:lnTo>
                    <a:pt x="200150" y="1325017"/>
                  </a:lnTo>
                  <a:lnTo>
                    <a:pt x="228305" y="1308766"/>
                  </a:lnTo>
                  <a:lnTo>
                    <a:pt x="418065" y="1317096"/>
                  </a:lnTo>
                  <a:lnTo>
                    <a:pt x="457810" y="1359524"/>
                  </a:lnTo>
                  <a:lnTo>
                    <a:pt x="423642" y="1391221"/>
                  </a:lnTo>
                  <a:close/>
                </a:path>
                <a:path w="871855" h="2941954">
                  <a:moveTo>
                    <a:pt x="422795" y="2941423"/>
                  </a:moveTo>
                  <a:lnTo>
                    <a:pt x="0" y="2935704"/>
                  </a:lnTo>
                  <a:lnTo>
                    <a:pt x="2938" y="2921771"/>
                  </a:lnTo>
                  <a:lnTo>
                    <a:pt x="6777" y="2907360"/>
                  </a:lnTo>
                  <a:lnTo>
                    <a:pt x="11515" y="2892421"/>
                  </a:lnTo>
                  <a:lnTo>
                    <a:pt x="17154" y="2876899"/>
                  </a:lnTo>
                  <a:lnTo>
                    <a:pt x="425054" y="2885511"/>
                  </a:lnTo>
                  <a:lnTo>
                    <a:pt x="424913" y="2885511"/>
                  </a:lnTo>
                  <a:lnTo>
                    <a:pt x="424913" y="2886994"/>
                  </a:lnTo>
                  <a:lnTo>
                    <a:pt x="448562" y="2912832"/>
                  </a:lnTo>
                  <a:lnTo>
                    <a:pt x="422795" y="2941423"/>
                  </a:lnTo>
                  <a:close/>
                </a:path>
                <a:path w="871855" h="2941954">
                  <a:moveTo>
                    <a:pt x="415241" y="2091879"/>
                  </a:moveTo>
                  <a:lnTo>
                    <a:pt x="109210" y="2075572"/>
                  </a:lnTo>
                  <a:lnTo>
                    <a:pt x="129113" y="2060320"/>
                  </a:lnTo>
                  <a:lnTo>
                    <a:pt x="151047" y="2044942"/>
                  </a:lnTo>
                  <a:lnTo>
                    <a:pt x="174583" y="2029578"/>
                  </a:lnTo>
                  <a:lnTo>
                    <a:pt x="199290" y="2014365"/>
                  </a:lnTo>
                  <a:lnTo>
                    <a:pt x="413547" y="2024743"/>
                  </a:lnTo>
                  <a:lnTo>
                    <a:pt x="413547" y="2025308"/>
                  </a:lnTo>
                  <a:lnTo>
                    <a:pt x="448562" y="2058629"/>
                  </a:lnTo>
                  <a:lnTo>
                    <a:pt x="415241" y="2091879"/>
                  </a:lnTo>
                  <a:close/>
                </a:path>
                <a:path w="871855" h="2941954">
                  <a:moveTo>
                    <a:pt x="424489" y="2622826"/>
                  </a:moveTo>
                  <a:lnTo>
                    <a:pt x="377049" y="2615767"/>
                  </a:lnTo>
                  <a:lnTo>
                    <a:pt x="439738" y="2588729"/>
                  </a:lnTo>
                  <a:lnTo>
                    <a:pt x="438368" y="2598365"/>
                  </a:lnTo>
                  <a:lnTo>
                    <a:pt x="436084" y="2607048"/>
                  </a:lnTo>
                  <a:lnTo>
                    <a:pt x="431815" y="2615096"/>
                  </a:lnTo>
                  <a:lnTo>
                    <a:pt x="424489" y="26228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42860" y="2776106"/>
              <a:ext cx="855344" cy="2955290"/>
            </a:xfrm>
            <a:custGeom>
              <a:avLst/>
              <a:gdLst/>
              <a:ahLst/>
              <a:cxnLst/>
              <a:rect l="l" t="t" r="r" b="b"/>
              <a:pathLst>
                <a:path w="855344" h="2955290">
                  <a:moveTo>
                    <a:pt x="804581" y="2954906"/>
                  </a:moveTo>
                  <a:lnTo>
                    <a:pt x="804369" y="2954624"/>
                  </a:lnTo>
                  <a:lnTo>
                    <a:pt x="425555" y="2949541"/>
                  </a:lnTo>
                  <a:lnTo>
                    <a:pt x="451322" y="2920950"/>
                  </a:lnTo>
                  <a:lnTo>
                    <a:pt x="427672" y="2895112"/>
                  </a:lnTo>
                  <a:lnTo>
                    <a:pt x="427672" y="2893630"/>
                  </a:lnTo>
                  <a:lnTo>
                    <a:pt x="855056" y="2902595"/>
                  </a:lnTo>
                  <a:lnTo>
                    <a:pt x="851530" y="2908980"/>
                  </a:lnTo>
                  <a:lnTo>
                    <a:pt x="827392" y="2938714"/>
                  </a:lnTo>
                  <a:lnTo>
                    <a:pt x="817002" y="2946496"/>
                  </a:lnTo>
                  <a:lnTo>
                    <a:pt x="804581" y="2954906"/>
                  </a:lnTo>
                  <a:close/>
                </a:path>
                <a:path w="855344" h="2955290">
                  <a:moveTo>
                    <a:pt x="758199" y="1410846"/>
                  </a:moveTo>
                  <a:lnTo>
                    <a:pt x="426402" y="1399269"/>
                  </a:lnTo>
                  <a:lnTo>
                    <a:pt x="460570" y="1367571"/>
                  </a:lnTo>
                  <a:lnTo>
                    <a:pt x="420825" y="1325144"/>
                  </a:lnTo>
                  <a:lnTo>
                    <a:pt x="758199" y="1341098"/>
                  </a:lnTo>
                  <a:lnTo>
                    <a:pt x="769586" y="1357387"/>
                  </a:lnTo>
                  <a:lnTo>
                    <a:pt x="773527" y="1377164"/>
                  </a:lnTo>
                  <a:lnTo>
                    <a:pt x="769805" y="1396344"/>
                  </a:lnTo>
                  <a:lnTo>
                    <a:pt x="758199" y="1410846"/>
                  </a:lnTo>
                  <a:close/>
                </a:path>
                <a:path w="855344" h="2955290">
                  <a:moveTo>
                    <a:pt x="759541" y="2116376"/>
                  </a:moveTo>
                  <a:lnTo>
                    <a:pt x="418001" y="2099997"/>
                  </a:lnTo>
                  <a:lnTo>
                    <a:pt x="451322" y="2066747"/>
                  </a:lnTo>
                  <a:lnTo>
                    <a:pt x="416307" y="2033426"/>
                  </a:lnTo>
                  <a:lnTo>
                    <a:pt x="416307" y="2032861"/>
                  </a:lnTo>
                  <a:lnTo>
                    <a:pt x="759682" y="2049593"/>
                  </a:lnTo>
                  <a:lnTo>
                    <a:pt x="772814" y="2062539"/>
                  </a:lnTo>
                  <a:lnTo>
                    <a:pt x="776528" y="2083805"/>
                  </a:lnTo>
                  <a:lnTo>
                    <a:pt x="771784" y="2104660"/>
                  </a:lnTo>
                  <a:lnTo>
                    <a:pt x="759541" y="2116376"/>
                  </a:lnTo>
                  <a:close/>
                </a:path>
                <a:path w="855344" h="2955290">
                  <a:moveTo>
                    <a:pt x="645741" y="646582"/>
                  </a:moveTo>
                  <a:lnTo>
                    <a:pt x="410165" y="564903"/>
                  </a:lnTo>
                  <a:lnTo>
                    <a:pt x="461064" y="549372"/>
                  </a:lnTo>
                  <a:lnTo>
                    <a:pt x="433108" y="503556"/>
                  </a:lnTo>
                  <a:lnTo>
                    <a:pt x="667061" y="587070"/>
                  </a:lnTo>
                  <a:lnTo>
                    <a:pt x="678621" y="610753"/>
                  </a:lnTo>
                  <a:lnTo>
                    <a:pt x="674826" y="630989"/>
                  </a:lnTo>
                  <a:lnTo>
                    <a:pt x="661819" y="644143"/>
                  </a:lnTo>
                  <a:lnTo>
                    <a:pt x="645741" y="646582"/>
                  </a:lnTo>
                  <a:close/>
                </a:path>
                <a:path w="855344" h="2955290">
                  <a:moveTo>
                    <a:pt x="528553" y="2645981"/>
                  </a:moveTo>
                  <a:lnTo>
                    <a:pt x="427178" y="2630944"/>
                  </a:lnTo>
                  <a:lnTo>
                    <a:pt x="434505" y="2623214"/>
                  </a:lnTo>
                  <a:lnTo>
                    <a:pt x="438773" y="2615167"/>
                  </a:lnTo>
                  <a:lnTo>
                    <a:pt x="441057" y="2606483"/>
                  </a:lnTo>
                  <a:lnTo>
                    <a:pt x="442427" y="2596776"/>
                  </a:lnTo>
                  <a:lnTo>
                    <a:pt x="481113" y="2580257"/>
                  </a:lnTo>
                  <a:lnTo>
                    <a:pt x="536107" y="2588870"/>
                  </a:lnTo>
                  <a:lnTo>
                    <a:pt x="545847" y="2605299"/>
                  </a:lnTo>
                  <a:lnTo>
                    <a:pt x="546731" y="2625526"/>
                  </a:lnTo>
                  <a:lnTo>
                    <a:pt x="540415" y="2641704"/>
                  </a:lnTo>
                  <a:lnTo>
                    <a:pt x="528553" y="2645981"/>
                  </a:lnTo>
                  <a:close/>
                </a:path>
                <a:path w="855344" h="2955290">
                  <a:moveTo>
                    <a:pt x="436003" y="72854"/>
                  </a:moveTo>
                  <a:lnTo>
                    <a:pt x="26338" y="66641"/>
                  </a:lnTo>
                  <a:lnTo>
                    <a:pt x="17738" y="54303"/>
                  </a:lnTo>
                  <a:lnTo>
                    <a:pt x="15352" y="33532"/>
                  </a:lnTo>
                  <a:lnTo>
                    <a:pt x="19836" y="12656"/>
                  </a:lnTo>
                  <a:lnTo>
                    <a:pt x="31845" y="0"/>
                  </a:lnTo>
                  <a:lnTo>
                    <a:pt x="439250" y="8189"/>
                  </a:lnTo>
                  <a:lnTo>
                    <a:pt x="405152" y="40945"/>
                  </a:lnTo>
                  <a:lnTo>
                    <a:pt x="436003" y="72148"/>
                  </a:lnTo>
                  <a:lnTo>
                    <a:pt x="436003" y="72854"/>
                  </a:lnTo>
                  <a:close/>
                </a:path>
                <a:path w="855344" h="2955290">
                  <a:moveTo>
                    <a:pt x="427884" y="738991"/>
                  </a:moveTo>
                  <a:lnTo>
                    <a:pt x="40528" y="714565"/>
                  </a:lnTo>
                  <a:lnTo>
                    <a:pt x="48752" y="700720"/>
                  </a:lnTo>
                  <a:lnTo>
                    <a:pt x="59359" y="685921"/>
                  </a:lnTo>
                  <a:lnTo>
                    <a:pt x="72216" y="670249"/>
                  </a:lnTo>
                  <a:lnTo>
                    <a:pt x="87191" y="653782"/>
                  </a:lnTo>
                  <a:lnTo>
                    <a:pt x="433744" y="674185"/>
                  </a:lnTo>
                  <a:lnTo>
                    <a:pt x="387786" y="705600"/>
                  </a:lnTo>
                  <a:lnTo>
                    <a:pt x="427884" y="738991"/>
                  </a:lnTo>
                  <a:close/>
                </a:path>
                <a:path w="855344" h="2955290">
                  <a:moveTo>
                    <a:pt x="427602" y="2259331"/>
                  </a:moveTo>
                  <a:lnTo>
                    <a:pt x="2477" y="2249730"/>
                  </a:lnTo>
                  <a:lnTo>
                    <a:pt x="5829" y="2235719"/>
                  </a:lnTo>
                  <a:lnTo>
                    <a:pt x="10181" y="2222092"/>
                  </a:lnTo>
                  <a:lnTo>
                    <a:pt x="15393" y="2208888"/>
                  </a:lnTo>
                  <a:lnTo>
                    <a:pt x="21326" y="2196148"/>
                  </a:lnTo>
                  <a:lnTo>
                    <a:pt x="429790" y="2197843"/>
                  </a:lnTo>
                  <a:lnTo>
                    <a:pt x="393645" y="2228552"/>
                  </a:lnTo>
                  <a:lnTo>
                    <a:pt x="427602" y="2259331"/>
                  </a:lnTo>
                  <a:close/>
                </a:path>
                <a:path w="855344" h="2955290">
                  <a:moveTo>
                    <a:pt x="420683" y="1564391"/>
                  </a:moveTo>
                  <a:lnTo>
                    <a:pt x="11019" y="1558885"/>
                  </a:lnTo>
                  <a:lnTo>
                    <a:pt x="0" y="1531376"/>
                  </a:lnTo>
                  <a:lnTo>
                    <a:pt x="712" y="1518504"/>
                  </a:lnTo>
                  <a:lnTo>
                    <a:pt x="16455" y="1492243"/>
                  </a:lnTo>
                  <a:lnTo>
                    <a:pt x="420683" y="1496055"/>
                  </a:lnTo>
                  <a:lnTo>
                    <a:pt x="385668" y="1529376"/>
                  </a:lnTo>
                  <a:lnTo>
                    <a:pt x="391517" y="1534768"/>
                  </a:lnTo>
                  <a:lnTo>
                    <a:pt x="404182" y="1546672"/>
                  </a:lnTo>
                  <a:lnTo>
                    <a:pt x="416344" y="1558682"/>
                  </a:lnTo>
                  <a:lnTo>
                    <a:pt x="420683" y="1564391"/>
                  </a:lnTo>
                  <a:close/>
                </a:path>
              </a:pathLst>
            </a:custGeom>
            <a:solidFill>
              <a:srgbClr val="DD70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68334" y="2918144"/>
              <a:ext cx="762000" cy="2978150"/>
            </a:xfrm>
            <a:custGeom>
              <a:avLst/>
              <a:gdLst/>
              <a:ahLst/>
              <a:cxnLst/>
              <a:rect l="l" t="t" r="r" b="b"/>
              <a:pathLst>
                <a:path w="762000" h="2978150">
                  <a:moveTo>
                    <a:pt x="746280" y="2664054"/>
                  </a:moveTo>
                  <a:lnTo>
                    <a:pt x="391115" y="2648382"/>
                  </a:lnTo>
                  <a:lnTo>
                    <a:pt x="386617" y="2635769"/>
                  </a:lnTo>
                  <a:lnTo>
                    <a:pt x="384991" y="2620073"/>
                  </a:lnTo>
                  <a:lnTo>
                    <a:pt x="386568" y="2604006"/>
                  </a:lnTo>
                  <a:lnTo>
                    <a:pt x="391680" y="2590282"/>
                  </a:lnTo>
                  <a:lnTo>
                    <a:pt x="391821" y="2586964"/>
                  </a:lnTo>
                  <a:lnTo>
                    <a:pt x="744444" y="2605389"/>
                  </a:lnTo>
                  <a:lnTo>
                    <a:pt x="757061" y="2614466"/>
                  </a:lnTo>
                  <a:lnTo>
                    <a:pt x="761511" y="2634483"/>
                  </a:lnTo>
                  <a:lnTo>
                    <a:pt x="757886" y="2654620"/>
                  </a:lnTo>
                  <a:lnTo>
                    <a:pt x="746280" y="2664054"/>
                  </a:lnTo>
                  <a:close/>
                </a:path>
                <a:path w="762000" h="2978150">
                  <a:moveTo>
                    <a:pt x="398598" y="91491"/>
                  </a:moveTo>
                  <a:lnTo>
                    <a:pt x="393555" y="82322"/>
                  </a:lnTo>
                  <a:lnTo>
                    <a:pt x="390603" y="69024"/>
                  </a:lnTo>
                  <a:lnTo>
                    <a:pt x="391649" y="53528"/>
                  </a:lnTo>
                  <a:lnTo>
                    <a:pt x="398598" y="37768"/>
                  </a:lnTo>
                  <a:lnTo>
                    <a:pt x="611796" y="0"/>
                  </a:lnTo>
                  <a:lnTo>
                    <a:pt x="398598" y="91491"/>
                  </a:lnTo>
                  <a:close/>
                </a:path>
                <a:path w="762000" h="2978150">
                  <a:moveTo>
                    <a:pt x="522563" y="2978062"/>
                  </a:moveTo>
                  <a:lnTo>
                    <a:pt x="391186" y="2978062"/>
                  </a:lnTo>
                  <a:lnTo>
                    <a:pt x="379816" y="2964870"/>
                  </a:lnTo>
                  <a:lnTo>
                    <a:pt x="378170" y="2944379"/>
                  </a:lnTo>
                  <a:lnTo>
                    <a:pt x="385219" y="2925357"/>
                  </a:lnTo>
                  <a:lnTo>
                    <a:pt x="399939" y="2916573"/>
                  </a:lnTo>
                  <a:lnTo>
                    <a:pt x="586735" y="2916573"/>
                  </a:lnTo>
                  <a:lnTo>
                    <a:pt x="573534" y="2922923"/>
                  </a:lnTo>
                  <a:lnTo>
                    <a:pt x="562194" y="2928248"/>
                  </a:lnTo>
                  <a:lnTo>
                    <a:pt x="553011" y="2932447"/>
                  </a:lnTo>
                  <a:lnTo>
                    <a:pt x="546283" y="2935422"/>
                  </a:lnTo>
                  <a:lnTo>
                    <a:pt x="532094" y="2944348"/>
                  </a:lnTo>
                  <a:lnTo>
                    <a:pt x="524311" y="2955100"/>
                  </a:lnTo>
                  <a:lnTo>
                    <a:pt x="521584" y="2966674"/>
                  </a:lnTo>
                  <a:lnTo>
                    <a:pt x="522563" y="2978062"/>
                  </a:lnTo>
                  <a:close/>
                </a:path>
                <a:path w="762000" h="2978150">
                  <a:moveTo>
                    <a:pt x="409117" y="2286016"/>
                  </a:moveTo>
                  <a:lnTo>
                    <a:pt x="408340" y="2284463"/>
                  </a:lnTo>
                  <a:lnTo>
                    <a:pt x="390833" y="2284463"/>
                  </a:lnTo>
                  <a:lnTo>
                    <a:pt x="387004" y="2274700"/>
                  </a:lnTo>
                  <a:lnTo>
                    <a:pt x="385353" y="2259040"/>
                  </a:lnTo>
                  <a:lnTo>
                    <a:pt x="388242" y="2239502"/>
                  </a:lnTo>
                  <a:lnTo>
                    <a:pt x="398033" y="2218104"/>
                  </a:lnTo>
                  <a:lnTo>
                    <a:pt x="533153" y="2220010"/>
                  </a:lnTo>
                  <a:lnTo>
                    <a:pt x="513377" y="2230284"/>
                  </a:lnTo>
                  <a:lnTo>
                    <a:pt x="409117" y="2286016"/>
                  </a:lnTo>
                  <a:close/>
                </a:path>
                <a:path w="762000" h="2978150">
                  <a:moveTo>
                    <a:pt x="395068" y="327985"/>
                  </a:moveTo>
                  <a:lnTo>
                    <a:pt x="392809" y="267767"/>
                  </a:lnTo>
                  <a:lnTo>
                    <a:pt x="439687" y="242184"/>
                  </a:lnTo>
                  <a:lnTo>
                    <a:pt x="466864" y="228446"/>
                  </a:lnTo>
                  <a:lnTo>
                    <a:pt x="395068" y="327985"/>
                  </a:lnTo>
                  <a:close/>
                </a:path>
                <a:path w="762000" h="2978150">
                  <a:moveTo>
                    <a:pt x="407917" y="1796650"/>
                  </a:moveTo>
                  <a:lnTo>
                    <a:pt x="344169" y="1791284"/>
                  </a:lnTo>
                  <a:lnTo>
                    <a:pt x="350523" y="1788319"/>
                  </a:lnTo>
                  <a:lnTo>
                    <a:pt x="356382" y="1785495"/>
                  </a:lnTo>
                  <a:lnTo>
                    <a:pt x="362030" y="1782954"/>
                  </a:lnTo>
                  <a:lnTo>
                    <a:pt x="426060" y="1755634"/>
                  </a:lnTo>
                  <a:lnTo>
                    <a:pt x="425508" y="1763303"/>
                  </a:lnTo>
                  <a:lnTo>
                    <a:pt x="423183" y="1774156"/>
                  </a:lnTo>
                  <a:lnTo>
                    <a:pt x="417760" y="1786002"/>
                  </a:lnTo>
                  <a:lnTo>
                    <a:pt x="407917" y="1796650"/>
                  </a:lnTo>
                  <a:close/>
                </a:path>
                <a:path w="762000" h="2978150">
                  <a:moveTo>
                    <a:pt x="400928" y="1583452"/>
                  </a:moveTo>
                  <a:lnTo>
                    <a:pt x="75272" y="1578369"/>
                  </a:lnTo>
                  <a:lnTo>
                    <a:pt x="64899" y="1567753"/>
                  </a:lnTo>
                  <a:lnTo>
                    <a:pt x="59688" y="1552425"/>
                  </a:lnTo>
                  <a:lnTo>
                    <a:pt x="61175" y="1536197"/>
                  </a:lnTo>
                  <a:lnTo>
                    <a:pt x="70895" y="1522881"/>
                  </a:lnTo>
                  <a:lnTo>
                    <a:pt x="399445" y="1524152"/>
                  </a:lnTo>
                  <a:lnTo>
                    <a:pt x="399445" y="1524787"/>
                  </a:lnTo>
                  <a:lnTo>
                    <a:pt x="411497" y="1532950"/>
                  </a:lnTo>
                  <a:lnTo>
                    <a:pt x="416282" y="1551278"/>
                  </a:lnTo>
                  <a:lnTo>
                    <a:pt x="413920" y="1570851"/>
                  </a:lnTo>
                  <a:lnTo>
                    <a:pt x="404528" y="1582746"/>
                  </a:lnTo>
                  <a:lnTo>
                    <a:pt x="403399" y="1583169"/>
                  </a:lnTo>
                  <a:lnTo>
                    <a:pt x="402199" y="1583381"/>
                  </a:lnTo>
                  <a:lnTo>
                    <a:pt x="400928" y="1583452"/>
                  </a:lnTo>
                  <a:close/>
                </a:path>
                <a:path w="762000" h="2978150">
                  <a:moveTo>
                    <a:pt x="11948" y="767088"/>
                  </a:moveTo>
                  <a:lnTo>
                    <a:pt x="3333" y="754952"/>
                  </a:lnTo>
                  <a:lnTo>
                    <a:pt x="0" y="737508"/>
                  </a:lnTo>
                  <a:lnTo>
                    <a:pt x="3152" y="718741"/>
                  </a:lnTo>
                  <a:lnTo>
                    <a:pt x="13995" y="702634"/>
                  </a:lnTo>
                  <a:lnTo>
                    <a:pt x="385609" y="697269"/>
                  </a:lnTo>
                  <a:lnTo>
                    <a:pt x="388221" y="697269"/>
                  </a:lnTo>
                  <a:lnTo>
                    <a:pt x="405679" y="707187"/>
                  </a:lnTo>
                  <a:lnTo>
                    <a:pt x="411508" y="728746"/>
                  </a:lnTo>
                  <a:lnTo>
                    <a:pt x="406577" y="750292"/>
                  </a:lnTo>
                  <a:lnTo>
                    <a:pt x="391750" y="760170"/>
                  </a:lnTo>
                  <a:lnTo>
                    <a:pt x="11948" y="767088"/>
                  </a:lnTo>
                  <a:close/>
                </a:path>
              </a:pathLst>
            </a:custGeom>
            <a:solidFill>
              <a:srgbClr val="73B4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5190" y="2479465"/>
              <a:ext cx="1009871" cy="351790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3975553" y="2501434"/>
            <a:ext cx="995044" cy="3517900"/>
            <a:chOff x="3975553" y="2501434"/>
            <a:chExt cx="995044" cy="3517900"/>
          </a:xfrm>
        </p:grpSpPr>
        <p:sp>
          <p:nvSpPr>
            <p:cNvPr id="9" name="object 9"/>
            <p:cNvSpPr/>
            <p:nvPr/>
          </p:nvSpPr>
          <p:spPr>
            <a:xfrm>
              <a:off x="3975553" y="2501434"/>
              <a:ext cx="995044" cy="3517900"/>
            </a:xfrm>
            <a:custGeom>
              <a:avLst/>
              <a:gdLst/>
              <a:ahLst/>
              <a:cxnLst/>
              <a:rect l="l" t="t" r="r" b="b"/>
              <a:pathLst>
                <a:path w="995045" h="3517900">
                  <a:moveTo>
                    <a:pt x="901251" y="2324100"/>
                  </a:moveTo>
                  <a:lnTo>
                    <a:pt x="580953" y="2324100"/>
                  </a:lnTo>
                  <a:lnTo>
                    <a:pt x="549379" y="2311400"/>
                  </a:lnTo>
                  <a:lnTo>
                    <a:pt x="509619" y="2286000"/>
                  </a:lnTo>
                  <a:lnTo>
                    <a:pt x="464351" y="2260600"/>
                  </a:lnTo>
                  <a:lnTo>
                    <a:pt x="368003" y="2209800"/>
                  </a:lnTo>
                  <a:lnTo>
                    <a:pt x="322279" y="2184400"/>
                  </a:lnTo>
                  <a:lnTo>
                    <a:pt x="281760" y="2159000"/>
                  </a:lnTo>
                  <a:lnTo>
                    <a:pt x="243982" y="2146300"/>
                  </a:lnTo>
                  <a:lnTo>
                    <a:pt x="206794" y="2120900"/>
                  </a:lnTo>
                  <a:lnTo>
                    <a:pt x="170703" y="2095500"/>
                  </a:lnTo>
                  <a:lnTo>
                    <a:pt x="101631" y="2044700"/>
                  </a:lnTo>
                  <a:lnTo>
                    <a:pt x="71983" y="2019300"/>
                  </a:lnTo>
                  <a:lnTo>
                    <a:pt x="47934" y="1993900"/>
                  </a:lnTo>
                  <a:lnTo>
                    <a:pt x="30138" y="1981200"/>
                  </a:lnTo>
                  <a:lnTo>
                    <a:pt x="11545" y="1943100"/>
                  </a:lnTo>
                  <a:lnTo>
                    <a:pt x="3890" y="1905000"/>
                  </a:lnTo>
                  <a:lnTo>
                    <a:pt x="3289" y="1866900"/>
                  </a:lnTo>
                  <a:lnTo>
                    <a:pt x="5858" y="1841500"/>
                  </a:lnTo>
                  <a:lnTo>
                    <a:pt x="6281" y="1828800"/>
                  </a:lnTo>
                  <a:lnTo>
                    <a:pt x="6987" y="1828800"/>
                  </a:lnTo>
                  <a:lnTo>
                    <a:pt x="7535" y="1816100"/>
                  </a:lnTo>
                  <a:lnTo>
                    <a:pt x="6978" y="1790700"/>
                  </a:lnTo>
                  <a:lnTo>
                    <a:pt x="5667" y="1778000"/>
                  </a:lnTo>
                  <a:lnTo>
                    <a:pt x="2392" y="1752600"/>
                  </a:lnTo>
                  <a:lnTo>
                    <a:pt x="1049" y="1739900"/>
                  </a:lnTo>
                  <a:lnTo>
                    <a:pt x="170" y="1714500"/>
                  </a:lnTo>
                  <a:lnTo>
                    <a:pt x="0" y="1701800"/>
                  </a:lnTo>
                  <a:lnTo>
                    <a:pt x="5227" y="1676400"/>
                  </a:lnTo>
                  <a:lnTo>
                    <a:pt x="20803" y="1638300"/>
                  </a:lnTo>
                  <a:lnTo>
                    <a:pt x="48317" y="1600200"/>
                  </a:lnTo>
                  <a:lnTo>
                    <a:pt x="89355" y="1562100"/>
                  </a:lnTo>
                  <a:lnTo>
                    <a:pt x="104460" y="1536700"/>
                  </a:lnTo>
                  <a:lnTo>
                    <a:pt x="135139" y="1511300"/>
                  </a:lnTo>
                  <a:lnTo>
                    <a:pt x="173821" y="1473200"/>
                  </a:lnTo>
                  <a:lnTo>
                    <a:pt x="218601" y="1447800"/>
                  </a:lnTo>
                  <a:lnTo>
                    <a:pt x="267578" y="1422400"/>
                  </a:lnTo>
                  <a:lnTo>
                    <a:pt x="370512" y="1371600"/>
                  </a:lnTo>
                  <a:lnTo>
                    <a:pt x="420663" y="1346200"/>
                  </a:lnTo>
                  <a:lnTo>
                    <a:pt x="463789" y="1333500"/>
                  </a:lnTo>
                  <a:lnTo>
                    <a:pt x="465121" y="1320800"/>
                  </a:lnTo>
                  <a:lnTo>
                    <a:pt x="468782" y="1308100"/>
                  </a:lnTo>
                  <a:lnTo>
                    <a:pt x="474429" y="1295400"/>
                  </a:lnTo>
                  <a:lnTo>
                    <a:pt x="541287" y="1295400"/>
                  </a:lnTo>
                  <a:lnTo>
                    <a:pt x="571155" y="1270000"/>
                  </a:lnTo>
                  <a:lnTo>
                    <a:pt x="612688" y="1257300"/>
                  </a:lnTo>
                  <a:lnTo>
                    <a:pt x="662388" y="1231900"/>
                  </a:lnTo>
                  <a:lnTo>
                    <a:pt x="716752" y="1193800"/>
                  </a:lnTo>
                  <a:lnTo>
                    <a:pt x="450184" y="1193800"/>
                  </a:lnTo>
                  <a:lnTo>
                    <a:pt x="444163" y="1181100"/>
                  </a:lnTo>
                  <a:lnTo>
                    <a:pt x="441979" y="1168400"/>
                  </a:lnTo>
                  <a:lnTo>
                    <a:pt x="443672" y="1155700"/>
                  </a:lnTo>
                  <a:lnTo>
                    <a:pt x="448799" y="1143000"/>
                  </a:lnTo>
                  <a:lnTo>
                    <a:pt x="457274" y="1130300"/>
                  </a:lnTo>
                  <a:lnTo>
                    <a:pt x="840551" y="1130300"/>
                  </a:lnTo>
                  <a:lnTo>
                    <a:pt x="852285" y="1117600"/>
                  </a:lnTo>
                  <a:lnTo>
                    <a:pt x="863013" y="1104900"/>
                  </a:lnTo>
                  <a:lnTo>
                    <a:pt x="872710" y="1104900"/>
                  </a:lnTo>
                  <a:lnTo>
                    <a:pt x="881347" y="1092200"/>
                  </a:lnTo>
                  <a:lnTo>
                    <a:pt x="871931" y="1092200"/>
                  </a:lnTo>
                  <a:lnTo>
                    <a:pt x="855885" y="1079500"/>
                  </a:lnTo>
                  <a:lnTo>
                    <a:pt x="838489" y="1066800"/>
                  </a:lnTo>
                  <a:lnTo>
                    <a:pt x="825023" y="1054100"/>
                  </a:lnTo>
                  <a:lnTo>
                    <a:pt x="481151" y="1028700"/>
                  </a:lnTo>
                  <a:lnTo>
                    <a:pt x="429980" y="1003300"/>
                  </a:lnTo>
                  <a:lnTo>
                    <a:pt x="436756" y="990600"/>
                  </a:lnTo>
                  <a:lnTo>
                    <a:pt x="447375" y="990600"/>
                  </a:lnTo>
                  <a:lnTo>
                    <a:pt x="458345" y="977900"/>
                  </a:lnTo>
                  <a:lnTo>
                    <a:pt x="469619" y="965200"/>
                  </a:lnTo>
                  <a:lnTo>
                    <a:pt x="694730" y="965200"/>
                  </a:lnTo>
                  <a:lnTo>
                    <a:pt x="515807" y="876300"/>
                  </a:lnTo>
                  <a:lnTo>
                    <a:pt x="502134" y="876300"/>
                  </a:lnTo>
                  <a:lnTo>
                    <a:pt x="468659" y="863600"/>
                  </a:lnTo>
                  <a:lnTo>
                    <a:pt x="471341" y="863600"/>
                  </a:lnTo>
                  <a:lnTo>
                    <a:pt x="441081" y="850900"/>
                  </a:lnTo>
                  <a:lnTo>
                    <a:pt x="396944" y="812800"/>
                  </a:lnTo>
                  <a:lnTo>
                    <a:pt x="345753" y="787400"/>
                  </a:lnTo>
                  <a:lnTo>
                    <a:pt x="294332" y="749300"/>
                  </a:lnTo>
                  <a:lnTo>
                    <a:pt x="249504" y="723900"/>
                  </a:lnTo>
                  <a:lnTo>
                    <a:pt x="201849" y="685800"/>
                  </a:lnTo>
                  <a:lnTo>
                    <a:pt x="159851" y="647700"/>
                  </a:lnTo>
                  <a:lnTo>
                    <a:pt x="123536" y="609600"/>
                  </a:lnTo>
                  <a:lnTo>
                    <a:pt x="92928" y="584200"/>
                  </a:lnTo>
                  <a:lnTo>
                    <a:pt x="68054" y="546100"/>
                  </a:lnTo>
                  <a:lnTo>
                    <a:pt x="48940" y="508000"/>
                  </a:lnTo>
                  <a:lnTo>
                    <a:pt x="35610" y="469900"/>
                  </a:lnTo>
                  <a:lnTo>
                    <a:pt x="28091" y="431800"/>
                  </a:lnTo>
                  <a:lnTo>
                    <a:pt x="24759" y="393700"/>
                  </a:lnTo>
                  <a:lnTo>
                    <a:pt x="21669" y="342900"/>
                  </a:lnTo>
                  <a:lnTo>
                    <a:pt x="21297" y="304800"/>
                  </a:lnTo>
                  <a:lnTo>
                    <a:pt x="21410" y="292100"/>
                  </a:lnTo>
                  <a:lnTo>
                    <a:pt x="21641" y="254000"/>
                  </a:lnTo>
                  <a:lnTo>
                    <a:pt x="22807" y="203200"/>
                  </a:lnTo>
                  <a:lnTo>
                    <a:pt x="28323" y="152400"/>
                  </a:lnTo>
                  <a:lnTo>
                    <a:pt x="41238" y="88900"/>
                  </a:lnTo>
                  <a:lnTo>
                    <a:pt x="64574" y="38100"/>
                  </a:lnTo>
                  <a:lnTo>
                    <a:pt x="101354" y="0"/>
                  </a:lnTo>
                  <a:lnTo>
                    <a:pt x="120018" y="0"/>
                  </a:lnTo>
                  <a:lnTo>
                    <a:pt x="131510" y="12700"/>
                  </a:lnTo>
                  <a:lnTo>
                    <a:pt x="166611" y="50800"/>
                  </a:lnTo>
                  <a:lnTo>
                    <a:pt x="178146" y="63500"/>
                  </a:lnTo>
                  <a:lnTo>
                    <a:pt x="188782" y="76200"/>
                  </a:lnTo>
                  <a:lnTo>
                    <a:pt x="197697" y="76200"/>
                  </a:lnTo>
                  <a:lnTo>
                    <a:pt x="205744" y="88900"/>
                  </a:lnTo>
                  <a:lnTo>
                    <a:pt x="202003" y="88900"/>
                  </a:lnTo>
                  <a:lnTo>
                    <a:pt x="198314" y="101600"/>
                  </a:lnTo>
                  <a:lnTo>
                    <a:pt x="192765" y="101600"/>
                  </a:lnTo>
                  <a:lnTo>
                    <a:pt x="185536" y="114300"/>
                  </a:lnTo>
                  <a:lnTo>
                    <a:pt x="176805" y="127000"/>
                  </a:lnTo>
                  <a:lnTo>
                    <a:pt x="148425" y="152400"/>
                  </a:lnTo>
                  <a:lnTo>
                    <a:pt x="119899" y="190500"/>
                  </a:lnTo>
                  <a:lnTo>
                    <a:pt x="99446" y="241300"/>
                  </a:lnTo>
                  <a:lnTo>
                    <a:pt x="95284" y="279400"/>
                  </a:lnTo>
                  <a:lnTo>
                    <a:pt x="511219" y="292100"/>
                  </a:lnTo>
                  <a:lnTo>
                    <a:pt x="469223" y="330200"/>
                  </a:lnTo>
                  <a:lnTo>
                    <a:pt x="488346" y="342900"/>
                  </a:lnTo>
                  <a:lnTo>
                    <a:pt x="497914" y="355600"/>
                  </a:lnTo>
                  <a:lnTo>
                    <a:pt x="501024" y="355600"/>
                  </a:lnTo>
                  <a:lnTo>
                    <a:pt x="500773" y="368300"/>
                  </a:lnTo>
                  <a:lnTo>
                    <a:pt x="112153" y="368300"/>
                  </a:lnTo>
                  <a:lnTo>
                    <a:pt x="132925" y="406400"/>
                  </a:lnTo>
                  <a:lnTo>
                    <a:pt x="165468" y="444500"/>
                  </a:lnTo>
                  <a:lnTo>
                    <a:pt x="198792" y="482600"/>
                  </a:lnTo>
                  <a:lnTo>
                    <a:pt x="221907" y="508000"/>
                  </a:lnTo>
                  <a:lnTo>
                    <a:pt x="506716" y="508000"/>
                  </a:lnTo>
                  <a:lnTo>
                    <a:pt x="504434" y="520700"/>
                  </a:lnTo>
                  <a:lnTo>
                    <a:pt x="498910" y="533400"/>
                  </a:lnTo>
                  <a:lnTo>
                    <a:pt x="489692" y="533400"/>
                  </a:lnTo>
                  <a:lnTo>
                    <a:pt x="290300" y="571500"/>
                  </a:lnTo>
                  <a:lnTo>
                    <a:pt x="327991" y="596900"/>
                  </a:lnTo>
                  <a:lnTo>
                    <a:pt x="378553" y="635000"/>
                  </a:lnTo>
                  <a:lnTo>
                    <a:pt x="426984" y="660400"/>
                  </a:lnTo>
                  <a:lnTo>
                    <a:pt x="458283" y="685800"/>
                  </a:lnTo>
                  <a:lnTo>
                    <a:pt x="557272" y="685800"/>
                  </a:lnTo>
                  <a:lnTo>
                    <a:pt x="555544" y="698500"/>
                  </a:lnTo>
                  <a:lnTo>
                    <a:pt x="553638" y="711200"/>
                  </a:lnTo>
                  <a:lnTo>
                    <a:pt x="549686" y="711200"/>
                  </a:lnTo>
                  <a:lnTo>
                    <a:pt x="540934" y="723900"/>
                  </a:lnTo>
                  <a:lnTo>
                    <a:pt x="530911" y="723900"/>
                  </a:lnTo>
                  <a:lnTo>
                    <a:pt x="547030" y="736600"/>
                  </a:lnTo>
                  <a:lnTo>
                    <a:pt x="567966" y="749300"/>
                  </a:lnTo>
                  <a:lnTo>
                    <a:pt x="592925" y="762000"/>
                  </a:lnTo>
                  <a:lnTo>
                    <a:pt x="621114" y="774700"/>
                  </a:lnTo>
                  <a:lnTo>
                    <a:pt x="673880" y="800100"/>
                  </a:lnTo>
                  <a:lnTo>
                    <a:pt x="728099" y="838200"/>
                  </a:lnTo>
                  <a:lnTo>
                    <a:pt x="777823" y="863600"/>
                  </a:lnTo>
                  <a:lnTo>
                    <a:pt x="817101" y="876300"/>
                  </a:lnTo>
                  <a:lnTo>
                    <a:pt x="839986" y="889000"/>
                  </a:lnTo>
                  <a:lnTo>
                    <a:pt x="852596" y="901700"/>
                  </a:lnTo>
                  <a:lnTo>
                    <a:pt x="867813" y="901700"/>
                  </a:lnTo>
                  <a:lnTo>
                    <a:pt x="884750" y="914400"/>
                  </a:lnTo>
                  <a:lnTo>
                    <a:pt x="902521" y="927100"/>
                  </a:lnTo>
                  <a:lnTo>
                    <a:pt x="905344" y="927100"/>
                  </a:lnTo>
                  <a:lnTo>
                    <a:pt x="933292" y="952500"/>
                  </a:lnTo>
                  <a:lnTo>
                    <a:pt x="959745" y="977900"/>
                  </a:lnTo>
                  <a:lnTo>
                    <a:pt x="980401" y="1003300"/>
                  </a:lnTo>
                  <a:lnTo>
                    <a:pt x="990959" y="1041400"/>
                  </a:lnTo>
                  <a:lnTo>
                    <a:pt x="995007" y="1104900"/>
                  </a:lnTo>
                  <a:lnTo>
                    <a:pt x="991870" y="1168400"/>
                  </a:lnTo>
                  <a:lnTo>
                    <a:pt x="981492" y="1206500"/>
                  </a:lnTo>
                  <a:lnTo>
                    <a:pt x="963820" y="1244600"/>
                  </a:lnTo>
                  <a:lnTo>
                    <a:pt x="916947" y="1282700"/>
                  </a:lnTo>
                  <a:lnTo>
                    <a:pt x="885819" y="1295400"/>
                  </a:lnTo>
                  <a:lnTo>
                    <a:pt x="847009" y="1320800"/>
                  </a:lnTo>
                  <a:lnTo>
                    <a:pt x="802110" y="1346200"/>
                  </a:lnTo>
                  <a:lnTo>
                    <a:pt x="752713" y="1371600"/>
                  </a:lnTo>
                  <a:lnTo>
                    <a:pt x="700410" y="1397000"/>
                  </a:lnTo>
                  <a:lnTo>
                    <a:pt x="646796" y="1435100"/>
                  </a:lnTo>
                  <a:lnTo>
                    <a:pt x="593460" y="1460500"/>
                  </a:lnTo>
                  <a:lnTo>
                    <a:pt x="541997" y="1485900"/>
                  </a:lnTo>
                  <a:lnTo>
                    <a:pt x="493997" y="1511300"/>
                  </a:lnTo>
                  <a:lnTo>
                    <a:pt x="489833" y="1536700"/>
                  </a:lnTo>
                  <a:lnTo>
                    <a:pt x="446002" y="1536700"/>
                  </a:lnTo>
                  <a:lnTo>
                    <a:pt x="315497" y="1600200"/>
                  </a:lnTo>
                  <a:lnTo>
                    <a:pt x="481928" y="1612900"/>
                  </a:lnTo>
                  <a:lnTo>
                    <a:pt x="528511" y="1663700"/>
                  </a:lnTo>
                  <a:lnTo>
                    <a:pt x="500797" y="1689100"/>
                  </a:lnTo>
                  <a:lnTo>
                    <a:pt x="182311" y="1689100"/>
                  </a:lnTo>
                  <a:lnTo>
                    <a:pt x="151568" y="1701800"/>
                  </a:lnTo>
                  <a:lnTo>
                    <a:pt x="125034" y="1727200"/>
                  </a:lnTo>
                  <a:lnTo>
                    <a:pt x="102788" y="1752600"/>
                  </a:lnTo>
                  <a:lnTo>
                    <a:pt x="84909" y="1778000"/>
                  </a:lnTo>
                  <a:lnTo>
                    <a:pt x="496044" y="1778000"/>
                  </a:lnTo>
                  <a:lnTo>
                    <a:pt x="453978" y="1816100"/>
                  </a:lnTo>
                  <a:lnTo>
                    <a:pt x="482810" y="1854200"/>
                  </a:lnTo>
                  <a:lnTo>
                    <a:pt x="139539" y="1854200"/>
                  </a:lnTo>
                  <a:lnTo>
                    <a:pt x="186968" y="1892300"/>
                  </a:lnTo>
                  <a:lnTo>
                    <a:pt x="230844" y="1917700"/>
                  </a:lnTo>
                  <a:lnTo>
                    <a:pt x="266158" y="1943100"/>
                  </a:lnTo>
                  <a:lnTo>
                    <a:pt x="287900" y="1955800"/>
                  </a:lnTo>
                  <a:lnTo>
                    <a:pt x="500032" y="1955800"/>
                  </a:lnTo>
                  <a:lnTo>
                    <a:pt x="504931" y="1968500"/>
                  </a:lnTo>
                  <a:lnTo>
                    <a:pt x="506773" y="1981200"/>
                  </a:lnTo>
                  <a:lnTo>
                    <a:pt x="505264" y="2006600"/>
                  </a:lnTo>
                  <a:lnTo>
                    <a:pt x="500738" y="2019300"/>
                  </a:lnTo>
                  <a:lnTo>
                    <a:pt x="386290" y="2019300"/>
                  </a:lnTo>
                  <a:lnTo>
                    <a:pt x="421682" y="2044700"/>
                  </a:lnTo>
                  <a:lnTo>
                    <a:pt x="465967" y="2070100"/>
                  </a:lnTo>
                  <a:lnTo>
                    <a:pt x="516806" y="2108200"/>
                  </a:lnTo>
                  <a:lnTo>
                    <a:pt x="571858" y="2133600"/>
                  </a:lnTo>
                  <a:lnTo>
                    <a:pt x="628783" y="2171700"/>
                  </a:lnTo>
                  <a:lnTo>
                    <a:pt x="685240" y="2197100"/>
                  </a:lnTo>
                  <a:lnTo>
                    <a:pt x="738889" y="2235200"/>
                  </a:lnTo>
                  <a:lnTo>
                    <a:pt x="787390" y="2260600"/>
                  </a:lnTo>
                  <a:lnTo>
                    <a:pt x="828401" y="2286000"/>
                  </a:lnTo>
                  <a:lnTo>
                    <a:pt x="859583" y="2298700"/>
                  </a:lnTo>
                  <a:lnTo>
                    <a:pt x="878594" y="2311400"/>
                  </a:lnTo>
                  <a:lnTo>
                    <a:pt x="893416" y="2311400"/>
                  </a:lnTo>
                  <a:lnTo>
                    <a:pt x="901251" y="2324100"/>
                  </a:lnTo>
                  <a:close/>
                </a:path>
                <a:path w="995045" h="3517900">
                  <a:moveTo>
                    <a:pt x="506716" y="508000"/>
                  </a:moveTo>
                  <a:lnTo>
                    <a:pt x="221907" y="508000"/>
                  </a:lnTo>
                  <a:lnTo>
                    <a:pt x="475152" y="457200"/>
                  </a:lnTo>
                  <a:lnTo>
                    <a:pt x="485114" y="457200"/>
                  </a:lnTo>
                  <a:lnTo>
                    <a:pt x="493865" y="469900"/>
                  </a:lnTo>
                  <a:lnTo>
                    <a:pt x="500829" y="482600"/>
                  </a:lnTo>
                  <a:lnTo>
                    <a:pt x="505431" y="495300"/>
                  </a:lnTo>
                  <a:lnTo>
                    <a:pt x="506716" y="508000"/>
                  </a:lnTo>
                  <a:close/>
                </a:path>
                <a:path w="995045" h="3517900">
                  <a:moveTo>
                    <a:pt x="557272" y="685800"/>
                  </a:moveTo>
                  <a:lnTo>
                    <a:pt x="458283" y="685800"/>
                  </a:lnTo>
                  <a:lnTo>
                    <a:pt x="511572" y="660400"/>
                  </a:lnTo>
                  <a:lnTo>
                    <a:pt x="516141" y="647700"/>
                  </a:lnTo>
                  <a:lnTo>
                    <a:pt x="532664" y="647700"/>
                  </a:lnTo>
                  <a:lnTo>
                    <a:pt x="543545" y="660400"/>
                  </a:lnTo>
                  <a:lnTo>
                    <a:pt x="550115" y="673100"/>
                  </a:lnTo>
                  <a:lnTo>
                    <a:pt x="555076" y="673100"/>
                  </a:lnTo>
                  <a:lnTo>
                    <a:pt x="557272" y="685800"/>
                  </a:lnTo>
                  <a:close/>
                </a:path>
                <a:path w="995045" h="3517900">
                  <a:moveTo>
                    <a:pt x="471200" y="1206500"/>
                  </a:moveTo>
                  <a:lnTo>
                    <a:pt x="459408" y="1193800"/>
                  </a:lnTo>
                  <a:lnTo>
                    <a:pt x="716752" y="1193800"/>
                  </a:lnTo>
                  <a:lnTo>
                    <a:pt x="471200" y="1206500"/>
                  </a:lnTo>
                  <a:close/>
                </a:path>
                <a:path w="995045" h="3517900">
                  <a:moveTo>
                    <a:pt x="486939" y="1701800"/>
                  </a:moveTo>
                  <a:lnTo>
                    <a:pt x="182311" y="1689100"/>
                  </a:lnTo>
                  <a:lnTo>
                    <a:pt x="500797" y="1689100"/>
                  </a:lnTo>
                  <a:lnTo>
                    <a:pt x="486939" y="1701800"/>
                  </a:lnTo>
                  <a:close/>
                </a:path>
                <a:path w="995045" h="3517900">
                  <a:moveTo>
                    <a:pt x="484398" y="1866900"/>
                  </a:moveTo>
                  <a:lnTo>
                    <a:pt x="354388" y="1866900"/>
                  </a:lnTo>
                  <a:lnTo>
                    <a:pt x="264558" y="1854200"/>
                  </a:lnTo>
                  <a:lnTo>
                    <a:pt x="485598" y="1854200"/>
                  </a:lnTo>
                  <a:lnTo>
                    <a:pt x="484398" y="1866900"/>
                  </a:lnTo>
                  <a:close/>
                </a:path>
                <a:path w="995045" h="3517900">
                  <a:moveTo>
                    <a:pt x="304266" y="3517900"/>
                  </a:moveTo>
                  <a:lnTo>
                    <a:pt x="244184" y="3517900"/>
                  </a:lnTo>
                  <a:lnTo>
                    <a:pt x="232217" y="3505200"/>
                  </a:lnTo>
                  <a:lnTo>
                    <a:pt x="221342" y="3505200"/>
                  </a:lnTo>
                  <a:lnTo>
                    <a:pt x="203797" y="3492500"/>
                  </a:lnTo>
                  <a:lnTo>
                    <a:pt x="175844" y="3479800"/>
                  </a:lnTo>
                  <a:lnTo>
                    <a:pt x="141472" y="3454400"/>
                  </a:lnTo>
                  <a:lnTo>
                    <a:pt x="104671" y="3416300"/>
                  </a:lnTo>
                  <a:lnTo>
                    <a:pt x="69628" y="3378200"/>
                  </a:lnTo>
                  <a:lnTo>
                    <a:pt x="42260" y="3352800"/>
                  </a:lnTo>
                  <a:lnTo>
                    <a:pt x="22647" y="3327400"/>
                  </a:lnTo>
                  <a:lnTo>
                    <a:pt x="10869" y="3289300"/>
                  </a:lnTo>
                  <a:lnTo>
                    <a:pt x="5773" y="3263900"/>
                  </a:lnTo>
                  <a:lnTo>
                    <a:pt x="4984" y="3238500"/>
                  </a:lnTo>
                  <a:lnTo>
                    <a:pt x="8497" y="3213100"/>
                  </a:lnTo>
                  <a:lnTo>
                    <a:pt x="16304" y="3187700"/>
                  </a:lnTo>
                  <a:lnTo>
                    <a:pt x="7888" y="3149600"/>
                  </a:lnTo>
                  <a:lnTo>
                    <a:pt x="5302" y="3098800"/>
                  </a:lnTo>
                  <a:lnTo>
                    <a:pt x="9981" y="3048000"/>
                  </a:lnTo>
                  <a:lnTo>
                    <a:pt x="23362" y="3009900"/>
                  </a:lnTo>
                  <a:lnTo>
                    <a:pt x="78818" y="2959100"/>
                  </a:lnTo>
                  <a:lnTo>
                    <a:pt x="120699" y="2921000"/>
                  </a:lnTo>
                  <a:lnTo>
                    <a:pt x="167557" y="2882900"/>
                  </a:lnTo>
                  <a:lnTo>
                    <a:pt x="216048" y="2857500"/>
                  </a:lnTo>
                  <a:lnTo>
                    <a:pt x="246325" y="2844800"/>
                  </a:lnTo>
                  <a:lnTo>
                    <a:pt x="284959" y="2819400"/>
                  </a:lnTo>
                  <a:lnTo>
                    <a:pt x="329464" y="2794000"/>
                  </a:lnTo>
                  <a:lnTo>
                    <a:pt x="426130" y="2743200"/>
                  </a:lnTo>
                  <a:lnTo>
                    <a:pt x="473317" y="2717800"/>
                  </a:lnTo>
                  <a:lnTo>
                    <a:pt x="466455" y="2705100"/>
                  </a:lnTo>
                  <a:lnTo>
                    <a:pt x="463206" y="2692400"/>
                  </a:lnTo>
                  <a:lnTo>
                    <a:pt x="462895" y="2679700"/>
                  </a:lnTo>
                  <a:lnTo>
                    <a:pt x="464847" y="2667000"/>
                  </a:lnTo>
                  <a:lnTo>
                    <a:pt x="467878" y="2667000"/>
                  </a:lnTo>
                  <a:lnTo>
                    <a:pt x="471888" y="2654300"/>
                  </a:lnTo>
                  <a:lnTo>
                    <a:pt x="476718" y="2654300"/>
                  </a:lnTo>
                  <a:lnTo>
                    <a:pt x="482210" y="2641600"/>
                  </a:lnTo>
                  <a:lnTo>
                    <a:pt x="621741" y="2641600"/>
                  </a:lnTo>
                  <a:lnTo>
                    <a:pt x="642783" y="2628900"/>
                  </a:lnTo>
                  <a:lnTo>
                    <a:pt x="672330" y="2616200"/>
                  </a:lnTo>
                  <a:lnTo>
                    <a:pt x="704735" y="2603500"/>
                  </a:lnTo>
                  <a:lnTo>
                    <a:pt x="738544" y="2578100"/>
                  </a:lnTo>
                  <a:lnTo>
                    <a:pt x="772299" y="2565400"/>
                  </a:lnTo>
                  <a:lnTo>
                    <a:pt x="479246" y="2565400"/>
                  </a:lnTo>
                  <a:lnTo>
                    <a:pt x="426663" y="2527300"/>
                  </a:lnTo>
                  <a:lnTo>
                    <a:pt x="446688" y="2501900"/>
                  </a:lnTo>
                  <a:lnTo>
                    <a:pt x="460224" y="2489200"/>
                  </a:lnTo>
                  <a:lnTo>
                    <a:pt x="839210" y="2489200"/>
                  </a:lnTo>
                  <a:lnTo>
                    <a:pt x="821473" y="2463800"/>
                  </a:lnTo>
                  <a:lnTo>
                    <a:pt x="798158" y="2451100"/>
                  </a:lnTo>
                  <a:lnTo>
                    <a:pt x="771389" y="2425700"/>
                  </a:lnTo>
                  <a:lnTo>
                    <a:pt x="743290" y="2413000"/>
                  </a:lnTo>
                  <a:lnTo>
                    <a:pt x="623091" y="2413000"/>
                  </a:lnTo>
                  <a:lnTo>
                    <a:pt x="547144" y="2400300"/>
                  </a:lnTo>
                  <a:lnTo>
                    <a:pt x="467388" y="2400300"/>
                  </a:lnTo>
                  <a:lnTo>
                    <a:pt x="467137" y="2387600"/>
                  </a:lnTo>
                  <a:lnTo>
                    <a:pt x="470247" y="2387600"/>
                  </a:lnTo>
                  <a:lnTo>
                    <a:pt x="479815" y="2374900"/>
                  </a:lnTo>
                  <a:lnTo>
                    <a:pt x="498938" y="2362200"/>
                  </a:lnTo>
                  <a:lnTo>
                    <a:pt x="455813" y="2311400"/>
                  </a:lnTo>
                  <a:lnTo>
                    <a:pt x="580953" y="2324100"/>
                  </a:lnTo>
                  <a:lnTo>
                    <a:pt x="901251" y="2324100"/>
                  </a:lnTo>
                  <a:lnTo>
                    <a:pt x="932235" y="2336800"/>
                  </a:lnTo>
                  <a:lnTo>
                    <a:pt x="961254" y="2374900"/>
                  </a:lnTo>
                  <a:lnTo>
                    <a:pt x="981498" y="2400300"/>
                  </a:lnTo>
                  <a:lnTo>
                    <a:pt x="986160" y="2438400"/>
                  </a:lnTo>
                  <a:lnTo>
                    <a:pt x="983582" y="2451100"/>
                  </a:lnTo>
                  <a:lnTo>
                    <a:pt x="983213" y="2476500"/>
                  </a:lnTo>
                  <a:lnTo>
                    <a:pt x="984195" y="2501900"/>
                  </a:lnTo>
                  <a:lnTo>
                    <a:pt x="985666" y="2514600"/>
                  </a:lnTo>
                  <a:lnTo>
                    <a:pt x="986231" y="2514600"/>
                  </a:lnTo>
                  <a:lnTo>
                    <a:pt x="986725" y="2527300"/>
                  </a:lnTo>
                  <a:lnTo>
                    <a:pt x="986936" y="2527300"/>
                  </a:lnTo>
                  <a:lnTo>
                    <a:pt x="987783" y="2540000"/>
                  </a:lnTo>
                  <a:lnTo>
                    <a:pt x="988913" y="2540000"/>
                  </a:lnTo>
                  <a:lnTo>
                    <a:pt x="992221" y="2565400"/>
                  </a:lnTo>
                  <a:lnTo>
                    <a:pt x="992512" y="2578100"/>
                  </a:lnTo>
                  <a:lnTo>
                    <a:pt x="985339" y="2603500"/>
                  </a:lnTo>
                  <a:lnTo>
                    <a:pt x="966256" y="2628900"/>
                  </a:lnTo>
                  <a:lnTo>
                    <a:pt x="945440" y="2641600"/>
                  </a:lnTo>
                  <a:lnTo>
                    <a:pt x="913204" y="2667000"/>
                  </a:lnTo>
                  <a:lnTo>
                    <a:pt x="871884" y="2692400"/>
                  </a:lnTo>
                  <a:lnTo>
                    <a:pt x="823816" y="2730500"/>
                  </a:lnTo>
                  <a:lnTo>
                    <a:pt x="771336" y="2755900"/>
                  </a:lnTo>
                  <a:lnTo>
                    <a:pt x="716780" y="2794000"/>
                  </a:lnTo>
                  <a:lnTo>
                    <a:pt x="662484" y="2819400"/>
                  </a:lnTo>
                  <a:lnTo>
                    <a:pt x="610783" y="2844800"/>
                  </a:lnTo>
                  <a:lnTo>
                    <a:pt x="564014" y="2870200"/>
                  </a:lnTo>
                  <a:lnTo>
                    <a:pt x="551306" y="2870200"/>
                  </a:lnTo>
                  <a:lnTo>
                    <a:pt x="537784" y="2882900"/>
                  </a:lnTo>
                  <a:lnTo>
                    <a:pt x="508537" y="2895600"/>
                  </a:lnTo>
                  <a:lnTo>
                    <a:pt x="505957" y="2895600"/>
                  </a:lnTo>
                  <a:lnTo>
                    <a:pt x="502246" y="2908300"/>
                  </a:lnTo>
                  <a:lnTo>
                    <a:pt x="497887" y="2908300"/>
                  </a:lnTo>
                  <a:lnTo>
                    <a:pt x="493362" y="2921000"/>
                  </a:lnTo>
                  <a:lnTo>
                    <a:pt x="439932" y="2921000"/>
                  </a:lnTo>
                  <a:lnTo>
                    <a:pt x="404228" y="2933700"/>
                  </a:lnTo>
                  <a:lnTo>
                    <a:pt x="363766" y="2959100"/>
                  </a:lnTo>
                  <a:lnTo>
                    <a:pt x="320538" y="2984500"/>
                  </a:lnTo>
                  <a:lnTo>
                    <a:pt x="276536" y="2997200"/>
                  </a:lnTo>
                  <a:lnTo>
                    <a:pt x="475999" y="2997200"/>
                  </a:lnTo>
                  <a:lnTo>
                    <a:pt x="475999" y="3009900"/>
                  </a:lnTo>
                  <a:lnTo>
                    <a:pt x="493168" y="3009900"/>
                  </a:lnTo>
                  <a:lnTo>
                    <a:pt x="498133" y="3022600"/>
                  </a:lnTo>
                  <a:lnTo>
                    <a:pt x="500067" y="3035300"/>
                  </a:lnTo>
                  <a:lnTo>
                    <a:pt x="498640" y="3048000"/>
                  </a:lnTo>
                  <a:lnTo>
                    <a:pt x="494156" y="3060700"/>
                  </a:lnTo>
                  <a:lnTo>
                    <a:pt x="487105" y="3073400"/>
                  </a:lnTo>
                  <a:lnTo>
                    <a:pt x="165089" y="3073400"/>
                  </a:lnTo>
                  <a:lnTo>
                    <a:pt x="139256" y="3098800"/>
                  </a:lnTo>
                  <a:lnTo>
                    <a:pt x="118029" y="3124200"/>
                  </a:lnTo>
                  <a:lnTo>
                    <a:pt x="101486" y="3149600"/>
                  </a:lnTo>
                  <a:lnTo>
                    <a:pt x="89708" y="3162300"/>
                  </a:lnTo>
                  <a:lnTo>
                    <a:pt x="88649" y="3162300"/>
                  </a:lnTo>
                  <a:lnTo>
                    <a:pt x="88155" y="3175000"/>
                  </a:lnTo>
                  <a:lnTo>
                    <a:pt x="482140" y="3175000"/>
                  </a:lnTo>
                  <a:lnTo>
                    <a:pt x="518842" y="3213100"/>
                  </a:lnTo>
                  <a:lnTo>
                    <a:pt x="497385" y="3238500"/>
                  </a:lnTo>
                  <a:lnTo>
                    <a:pt x="125987" y="3238500"/>
                  </a:lnTo>
                  <a:lnTo>
                    <a:pt x="154265" y="3276600"/>
                  </a:lnTo>
                  <a:lnTo>
                    <a:pt x="202982" y="3302000"/>
                  </a:lnTo>
                  <a:lnTo>
                    <a:pt x="254968" y="3327400"/>
                  </a:lnTo>
                  <a:lnTo>
                    <a:pt x="293053" y="3340100"/>
                  </a:lnTo>
                  <a:lnTo>
                    <a:pt x="483410" y="3340100"/>
                  </a:lnTo>
                  <a:lnTo>
                    <a:pt x="483410" y="3352800"/>
                  </a:lnTo>
                  <a:lnTo>
                    <a:pt x="500579" y="3352800"/>
                  </a:lnTo>
                  <a:lnTo>
                    <a:pt x="505544" y="3365500"/>
                  </a:lnTo>
                  <a:lnTo>
                    <a:pt x="507478" y="3378200"/>
                  </a:lnTo>
                  <a:lnTo>
                    <a:pt x="506051" y="3390900"/>
                  </a:lnTo>
                  <a:lnTo>
                    <a:pt x="501567" y="3403600"/>
                  </a:lnTo>
                  <a:lnTo>
                    <a:pt x="485175" y="3403600"/>
                  </a:lnTo>
                  <a:lnTo>
                    <a:pt x="485175" y="3416300"/>
                  </a:lnTo>
                  <a:lnTo>
                    <a:pt x="408665" y="3416300"/>
                  </a:lnTo>
                  <a:lnTo>
                    <a:pt x="409252" y="3429000"/>
                  </a:lnTo>
                  <a:lnTo>
                    <a:pt x="407068" y="3429000"/>
                  </a:lnTo>
                  <a:lnTo>
                    <a:pt x="404129" y="3441700"/>
                  </a:lnTo>
                  <a:lnTo>
                    <a:pt x="393413" y="3441700"/>
                  </a:lnTo>
                  <a:lnTo>
                    <a:pt x="371848" y="3467100"/>
                  </a:lnTo>
                  <a:lnTo>
                    <a:pt x="344022" y="3479800"/>
                  </a:lnTo>
                  <a:lnTo>
                    <a:pt x="316203" y="3505200"/>
                  </a:lnTo>
                  <a:lnTo>
                    <a:pt x="304266" y="3517900"/>
                  </a:lnTo>
                  <a:close/>
                </a:path>
                <a:path w="995045" h="3517900">
                  <a:moveTo>
                    <a:pt x="839210" y="2489200"/>
                  </a:moveTo>
                  <a:lnTo>
                    <a:pt x="471220" y="2489200"/>
                  </a:lnTo>
                  <a:lnTo>
                    <a:pt x="476564" y="2476500"/>
                  </a:lnTo>
                  <a:lnTo>
                    <a:pt x="481575" y="2476500"/>
                  </a:lnTo>
                  <a:lnTo>
                    <a:pt x="839210" y="2489200"/>
                  </a:lnTo>
                  <a:close/>
                </a:path>
                <a:path w="995045" h="3517900">
                  <a:moveTo>
                    <a:pt x="491174" y="2933700"/>
                  </a:moveTo>
                  <a:lnTo>
                    <a:pt x="471396" y="2921000"/>
                  </a:lnTo>
                  <a:lnTo>
                    <a:pt x="493362" y="2921000"/>
                  </a:lnTo>
                  <a:lnTo>
                    <a:pt x="491174" y="2933700"/>
                  </a:lnTo>
                  <a:close/>
                </a:path>
                <a:path w="995045" h="3517900">
                  <a:moveTo>
                    <a:pt x="485636" y="3009900"/>
                  </a:moveTo>
                  <a:lnTo>
                    <a:pt x="475999" y="3009900"/>
                  </a:lnTo>
                  <a:lnTo>
                    <a:pt x="475999" y="2997200"/>
                  </a:lnTo>
                  <a:lnTo>
                    <a:pt x="485636" y="3009900"/>
                  </a:lnTo>
                  <a:close/>
                </a:path>
                <a:path w="995045" h="3517900">
                  <a:moveTo>
                    <a:pt x="486657" y="3251200"/>
                  </a:moveTo>
                  <a:lnTo>
                    <a:pt x="125987" y="3238500"/>
                  </a:lnTo>
                  <a:lnTo>
                    <a:pt x="497385" y="3238500"/>
                  </a:lnTo>
                  <a:lnTo>
                    <a:pt x="486657" y="3251200"/>
                  </a:lnTo>
                  <a:close/>
                </a:path>
                <a:path w="995045" h="3517900">
                  <a:moveTo>
                    <a:pt x="500579" y="3352800"/>
                  </a:moveTo>
                  <a:lnTo>
                    <a:pt x="483410" y="3352800"/>
                  </a:lnTo>
                  <a:lnTo>
                    <a:pt x="483410" y="3340100"/>
                  </a:lnTo>
                  <a:lnTo>
                    <a:pt x="493047" y="3340100"/>
                  </a:lnTo>
                  <a:lnTo>
                    <a:pt x="500579" y="3352800"/>
                  </a:lnTo>
                  <a:close/>
                </a:path>
                <a:path w="995045" h="3517900">
                  <a:moveTo>
                    <a:pt x="494516" y="3416300"/>
                  </a:moveTo>
                  <a:lnTo>
                    <a:pt x="485386" y="3416300"/>
                  </a:lnTo>
                  <a:lnTo>
                    <a:pt x="485175" y="3403600"/>
                  </a:lnTo>
                  <a:lnTo>
                    <a:pt x="501567" y="3403600"/>
                  </a:lnTo>
                  <a:lnTo>
                    <a:pt x="494516" y="34163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36112" y="3474678"/>
              <a:ext cx="836294" cy="2274570"/>
            </a:xfrm>
            <a:custGeom>
              <a:avLst/>
              <a:gdLst/>
              <a:ahLst/>
              <a:cxnLst/>
              <a:rect l="l" t="t" r="r" b="b"/>
              <a:pathLst>
                <a:path w="836295" h="2274570">
                  <a:moveTo>
                    <a:pt x="410570" y="365963"/>
                  </a:moveTo>
                  <a:lnTo>
                    <a:pt x="436753" y="330583"/>
                  </a:lnTo>
                  <a:lnTo>
                    <a:pt x="456351" y="330134"/>
                  </a:lnTo>
                  <a:lnTo>
                    <a:pt x="474375" y="330413"/>
                  </a:lnTo>
                  <a:lnTo>
                    <a:pt x="482281" y="330672"/>
                  </a:lnTo>
                  <a:lnTo>
                    <a:pt x="446426" y="348741"/>
                  </a:lnTo>
                  <a:lnTo>
                    <a:pt x="437895" y="352951"/>
                  </a:lnTo>
                  <a:lnTo>
                    <a:pt x="410570" y="365963"/>
                  </a:lnTo>
                  <a:close/>
                </a:path>
                <a:path w="836295" h="2274570">
                  <a:moveTo>
                    <a:pt x="423346" y="564367"/>
                  </a:moveTo>
                  <a:lnTo>
                    <a:pt x="384173" y="560061"/>
                  </a:lnTo>
                  <a:lnTo>
                    <a:pt x="427086" y="538463"/>
                  </a:lnTo>
                  <a:lnTo>
                    <a:pt x="423346" y="564367"/>
                  </a:lnTo>
                  <a:close/>
                </a:path>
                <a:path w="836295" h="2274570">
                  <a:moveTo>
                    <a:pt x="426381" y="1954534"/>
                  </a:moveTo>
                  <a:lnTo>
                    <a:pt x="403000" y="1951137"/>
                  </a:lnTo>
                  <a:lnTo>
                    <a:pt x="386421" y="1948966"/>
                  </a:lnTo>
                  <a:lnTo>
                    <a:pt x="377821" y="1948323"/>
                  </a:lnTo>
                  <a:lnTo>
                    <a:pt x="442967" y="1920161"/>
                  </a:lnTo>
                  <a:lnTo>
                    <a:pt x="440018" y="1925710"/>
                  </a:lnTo>
                  <a:lnTo>
                    <a:pt x="434356" y="1937506"/>
                  </a:lnTo>
                  <a:lnTo>
                    <a:pt x="428853" y="1949223"/>
                  </a:lnTo>
                  <a:lnTo>
                    <a:pt x="426381" y="1954534"/>
                  </a:lnTo>
                  <a:close/>
                </a:path>
                <a:path w="836295" h="2274570">
                  <a:moveTo>
                    <a:pt x="422993" y="2274408"/>
                  </a:moveTo>
                  <a:lnTo>
                    <a:pt x="0" y="2268761"/>
                  </a:lnTo>
                  <a:lnTo>
                    <a:pt x="2939" y="2254819"/>
                  </a:lnTo>
                  <a:lnTo>
                    <a:pt x="6784" y="2240388"/>
                  </a:lnTo>
                  <a:lnTo>
                    <a:pt x="11543" y="2225427"/>
                  </a:lnTo>
                  <a:lnTo>
                    <a:pt x="17221" y="2209897"/>
                  </a:lnTo>
                  <a:lnTo>
                    <a:pt x="418405" y="2212649"/>
                  </a:lnTo>
                  <a:lnTo>
                    <a:pt x="448755" y="2245823"/>
                  </a:lnTo>
                  <a:lnTo>
                    <a:pt x="422993" y="2274408"/>
                  </a:lnTo>
                  <a:close/>
                </a:path>
                <a:path w="836295" h="2274570">
                  <a:moveTo>
                    <a:pt x="738067" y="1590970"/>
                  </a:moveTo>
                  <a:lnTo>
                    <a:pt x="421016" y="1585889"/>
                  </a:lnTo>
                  <a:lnTo>
                    <a:pt x="377821" y="1556527"/>
                  </a:lnTo>
                  <a:lnTo>
                    <a:pt x="413284" y="1526244"/>
                  </a:lnTo>
                  <a:lnTo>
                    <a:pt x="421016" y="1519472"/>
                  </a:lnTo>
                  <a:lnTo>
                    <a:pt x="836104" y="1524130"/>
                  </a:lnTo>
                  <a:lnTo>
                    <a:pt x="820389" y="1538355"/>
                  </a:lnTo>
                  <a:lnTo>
                    <a:pt x="797832" y="1554612"/>
                  </a:lnTo>
                  <a:lnTo>
                    <a:pt x="769901" y="1572338"/>
                  </a:lnTo>
                  <a:lnTo>
                    <a:pt x="738067" y="1590970"/>
                  </a:lnTo>
                  <a:close/>
                </a:path>
                <a:path w="836295" h="2274570">
                  <a:moveTo>
                    <a:pt x="423840" y="723527"/>
                  </a:moveTo>
                  <a:lnTo>
                    <a:pt x="119705" y="709693"/>
                  </a:lnTo>
                  <a:lnTo>
                    <a:pt x="145593" y="691658"/>
                  </a:lnTo>
                  <a:lnTo>
                    <a:pt x="172553" y="674191"/>
                  </a:lnTo>
                  <a:lnTo>
                    <a:pt x="200280" y="657307"/>
                  </a:lnTo>
                  <a:lnTo>
                    <a:pt x="228471" y="641018"/>
                  </a:lnTo>
                  <a:lnTo>
                    <a:pt x="418264" y="649347"/>
                  </a:lnTo>
                  <a:lnTo>
                    <a:pt x="458072" y="691836"/>
                  </a:lnTo>
                  <a:lnTo>
                    <a:pt x="423840" y="723527"/>
                  </a:lnTo>
                  <a:close/>
                </a:path>
                <a:path w="836295" h="2274570">
                  <a:moveTo>
                    <a:pt x="823188" y="88085"/>
                  </a:moveTo>
                  <a:lnTo>
                    <a:pt x="422851" y="60911"/>
                  </a:lnTo>
                  <a:lnTo>
                    <a:pt x="380926" y="33808"/>
                  </a:lnTo>
                  <a:lnTo>
                    <a:pt x="391314" y="24734"/>
                  </a:lnTo>
                  <a:lnTo>
                    <a:pt x="402039" y="16057"/>
                  </a:lnTo>
                  <a:lnTo>
                    <a:pt x="413095" y="7803"/>
                  </a:lnTo>
                  <a:lnTo>
                    <a:pt x="424475" y="0"/>
                  </a:lnTo>
                  <a:lnTo>
                    <a:pt x="823188" y="21315"/>
                  </a:lnTo>
                  <a:lnTo>
                    <a:pt x="831803" y="34755"/>
                  </a:lnTo>
                  <a:lnTo>
                    <a:pt x="833616" y="53191"/>
                  </a:lnTo>
                  <a:lnTo>
                    <a:pt x="830215" y="72382"/>
                  </a:lnTo>
                  <a:lnTo>
                    <a:pt x="823188" y="8808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18497" y="4463873"/>
              <a:ext cx="474345" cy="768350"/>
            </a:xfrm>
            <a:custGeom>
              <a:avLst/>
              <a:gdLst/>
              <a:ahLst/>
              <a:cxnLst/>
              <a:rect l="l" t="t" r="r" b="b"/>
              <a:pathLst>
                <a:path w="474345" h="768350">
                  <a:moveTo>
                    <a:pt x="341242" y="767852"/>
                  </a:moveTo>
                  <a:lnTo>
                    <a:pt x="329072" y="746788"/>
                  </a:lnTo>
                  <a:lnTo>
                    <a:pt x="326993" y="724586"/>
                  </a:lnTo>
                  <a:lnTo>
                    <a:pt x="332021" y="706354"/>
                  </a:lnTo>
                  <a:lnTo>
                    <a:pt x="341171" y="697201"/>
                  </a:lnTo>
                  <a:lnTo>
                    <a:pt x="474217" y="697201"/>
                  </a:lnTo>
                  <a:lnTo>
                    <a:pt x="454068" y="707712"/>
                  </a:lnTo>
                  <a:lnTo>
                    <a:pt x="341242" y="767852"/>
                  </a:lnTo>
                  <a:close/>
                </a:path>
                <a:path w="474345" h="768350">
                  <a:moveTo>
                    <a:pt x="340889" y="60558"/>
                  </a:moveTo>
                  <a:lnTo>
                    <a:pt x="15580" y="55476"/>
                  </a:lnTo>
                  <a:lnTo>
                    <a:pt x="5209" y="44863"/>
                  </a:lnTo>
                  <a:lnTo>
                    <a:pt x="0" y="29538"/>
                  </a:lnTo>
                  <a:lnTo>
                    <a:pt x="1486" y="13313"/>
                  </a:lnTo>
                  <a:lnTo>
                    <a:pt x="11204" y="0"/>
                  </a:lnTo>
                  <a:lnTo>
                    <a:pt x="339830" y="1835"/>
                  </a:lnTo>
                  <a:lnTo>
                    <a:pt x="326834" y="10990"/>
                  </a:lnTo>
                  <a:lnTo>
                    <a:pt x="323073" y="31029"/>
                  </a:lnTo>
                  <a:lnTo>
                    <a:pt x="327959" y="51323"/>
                  </a:lnTo>
                  <a:lnTo>
                    <a:pt x="340889" y="60558"/>
                  </a:lnTo>
                  <a:close/>
                </a:path>
                <a:path w="474345" h="768350">
                  <a:moveTo>
                    <a:pt x="327410" y="49040"/>
                  </a:moveTo>
                  <a:lnTo>
                    <a:pt x="323067" y="31144"/>
                  </a:lnTo>
                  <a:lnTo>
                    <a:pt x="326836" y="10979"/>
                  </a:lnTo>
                  <a:lnTo>
                    <a:pt x="339830" y="1835"/>
                  </a:lnTo>
                  <a:lnTo>
                    <a:pt x="326874" y="10990"/>
                  </a:lnTo>
                  <a:lnTo>
                    <a:pt x="323103" y="31144"/>
                  </a:lnTo>
                  <a:lnTo>
                    <a:pt x="327410" y="49040"/>
                  </a:lnTo>
                  <a:close/>
                </a:path>
                <a:path w="474345" h="768350">
                  <a:moveTo>
                    <a:pt x="341383" y="60488"/>
                  </a:moveTo>
                  <a:lnTo>
                    <a:pt x="340960" y="60488"/>
                  </a:lnTo>
                  <a:lnTo>
                    <a:pt x="328033" y="51323"/>
                  </a:lnTo>
                  <a:lnTo>
                    <a:pt x="327918" y="51135"/>
                  </a:lnTo>
                  <a:lnTo>
                    <a:pt x="323103" y="31144"/>
                  </a:lnTo>
                  <a:lnTo>
                    <a:pt x="326874" y="10990"/>
                  </a:lnTo>
                  <a:lnTo>
                    <a:pt x="339830" y="1835"/>
                  </a:lnTo>
                  <a:lnTo>
                    <a:pt x="352440" y="10990"/>
                  </a:lnTo>
                  <a:lnTo>
                    <a:pt x="356805" y="31029"/>
                  </a:lnTo>
                  <a:lnTo>
                    <a:pt x="353071" y="51135"/>
                  </a:lnTo>
                  <a:lnTo>
                    <a:pt x="341383" y="60488"/>
                  </a:lnTo>
                  <a:close/>
                </a:path>
              </a:pathLst>
            </a:custGeom>
            <a:solidFill>
              <a:srgbClr val="73B4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82611" y="2509762"/>
              <a:ext cx="981075" cy="3505200"/>
            </a:xfrm>
            <a:custGeom>
              <a:avLst/>
              <a:gdLst/>
              <a:ahLst/>
              <a:cxnLst/>
              <a:rect l="l" t="t" r="r" b="b"/>
              <a:pathLst>
                <a:path w="981075" h="3505200">
                  <a:moveTo>
                    <a:pt x="477693" y="850900"/>
                  </a:moveTo>
                  <a:lnTo>
                    <a:pt x="452444" y="838200"/>
                  </a:lnTo>
                  <a:lnTo>
                    <a:pt x="391099" y="800100"/>
                  </a:lnTo>
                  <a:lnTo>
                    <a:pt x="315263" y="749300"/>
                  </a:lnTo>
                  <a:lnTo>
                    <a:pt x="246540" y="711200"/>
                  </a:lnTo>
                  <a:lnTo>
                    <a:pt x="215641" y="685799"/>
                  </a:lnTo>
                  <a:lnTo>
                    <a:pt x="182085" y="660400"/>
                  </a:lnTo>
                  <a:lnTo>
                    <a:pt x="147713" y="635000"/>
                  </a:lnTo>
                  <a:lnTo>
                    <a:pt x="114368" y="596900"/>
                  </a:lnTo>
                  <a:lnTo>
                    <a:pt x="83891" y="558800"/>
                  </a:lnTo>
                  <a:lnTo>
                    <a:pt x="58124" y="507999"/>
                  </a:lnTo>
                  <a:lnTo>
                    <a:pt x="38910" y="469900"/>
                  </a:lnTo>
                  <a:lnTo>
                    <a:pt x="28091" y="419100"/>
                  </a:lnTo>
                  <a:lnTo>
                    <a:pt x="24759" y="381000"/>
                  </a:lnTo>
                  <a:lnTo>
                    <a:pt x="21669" y="330200"/>
                  </a:lnTo>
                  <a:lnTo>
                    <a:pt x="21315" y="304800"/>
                  </a:lnTo>
                  <a:lnTo>
                    <a:pt x="21350" y="292100"/>
                  </a:lnTo>
                  <a:lnTo>
                    <a:pt x="21633" y="254000"/>
                  </a:lnTo>
                  <a:lnTo>
                    <a:pt x="21668" y="228600"/>
                  </a:lnTo>
                  <a:lnTo>
                    <a:pt x="23969" y="177800"/>
                  </a:lnTo>
                  <a:lnTo>
                    <a:pt x="31741" y="114300"/>
                  </a:lnTo>
                  <a:lnTo>
                    <a:pt x="46035" y="63500"/>
                  </a:lnTo>
                  <a:lnTo>
                    <a:pt x="67901" y="25400"/>
                  </a:lnTo>
                  <a:lnTo>
                    <a:pt x="98390" y="0"/>
                  </a:lnTo>
                  <a:lnTo>
                    <a:pt x="121030" y="12700"/>
                  </a:lnTo>
                  <a:lnTo>
                    <a:pt x="145211" y="38100"/>
                  </a:lnTo>
                  <a:lnTo>
                    <a:pt x="168533" y="63500"/>
                  </a:lnTo>
                  <a:lnTo>
                    <a:pt x="188592" y="76200"/>
                  </a:lnTo>
                  <a:lnTo>
                    <a:pt x="170751" y="101600"/>
                  </a:lnTo>
                  <a:lnTo>
                    <a:pt x="140131" y="139700"/>
                  </a:lnTo>
                  <a:lnTo>
                    <a:pt x="107837" y="177800"/>
                  </a:lnTo>
                  <a:lnTo>
                    <a:pt x="84975" y="228600"/>
                  </a:lnTo>
                  <a:lnTo>
                    <a:pt x="82650" y="279400"/>
                  </a:lnTo>
                  <a:lnTo>
                    <a:pt x="70654" y="292100"/>
                  </a:lnTo>
                  <a:lnTo>
                    <a:pt x="66187" y="317500"/>
                  </a:lnTo>
                  <a:lnTo>
                    <a:pt x="68576" y="330200"/>
                  </a:lnTo>
                  <a:lnTo>
                    <a:pt x="77145" y="342900"/>
                  </a:lnTo>
                  <a:lnTo>
                    <a:pt x="97402" y="342900"/>
                  </a:lnTo>
                  <a:lnTo>
                    <a:pt x="97331" y="355600"/>
                  </a:lnTo>
                  <a:lnTo>
                    <a:pt x="118705" y="393700"/>
                  </a:lnTo>
                  <a:lnTo>
                    <a:pt x="154352" y="444500"/>
                  </a:lnTo>
                  <a:lnTo>
                    <a:pt x="190462" y="482600"/>
                  </a:lnTo>
                  <a:lnTo>
                    <a:pt x="213225" y="507999"/>
                  </a:lnTo>
                  <a:lnTo>
                    <a:pt x="176029" y="520700"/>
                  </a:lnTo>
                  <a:lnTo>
                    <a:pt x="172394" y="533400"/>
                  </a:lnTo>
                  <a:lnTo>
                    <a:pt x="176964" y="558800"/>
                  </a:lnTo>
                  <a:lnTo>
                    <a:pt x="187066" y="571500"/>
                  </a:lnTo>
                  <a:lnTo>
                    <a:pt x="282224" y="571500"/>
                  </a:lnTo>
                  <a:lnTo>
                    <a:pt x="307010" y="596900"/>
                  </a:lnTo>
                  <a:lnTo>
                    <a:pt x="365893" y="635000"/>
                  </a:lnTo>
                  <a:lnTo>
                    <a:pt x="422128" y="660400"/>
                  </a:lnTo>
                  <a:lnTo>
                    <a:pt x="451366" y="685799"/>
                  </a:lnTo>
                  <a:lnTo>
                    <a:pt x="390878" y="711200"/>
                  </a:lnTo>
                  <a:lnTo>
                    <a:pt x="385919" y="736600"/>
                  </a:lnTo>
                  <a:lnTo>
                    <a:pt x="393922" y="749300"/>
                  </a:lnTo>
                  <a:lnTo>
                    <a:pt x="409826" y="762000"/>
                  </a:lnTo>
                  <a:lnTo>
                    <a:pt x="600353" y="762000"/>
                  </a:lnTo>
                  <a:lnTo>
                    <a:pt x="638593" y="787400"/>
                  </a:lnTo>
                  <a:lnTo>
                    <a:pt x="486516" y="787400"/>
                  </a:lnTo>
                  <a:lnTo>
                    <a:pt x="492087" y="800100"/>
                  </a:lnTo>
                  <a:lnTo>
                    <a:pt x="501126" y="812800"/>
                  </a:lnTo>
                  <a:lnTo>
                    <a:pt x="509265" y="825500"/>
                  </a:lnTo>
                  <a:lnTo>
                    <a:pt x="512137" y="825500"/>
                  </a:lnTo>
                  <a:lnTo>
                    <a:pt x="506070" y="838200"/>
                  </a:lnTo>
                  <a:lnTo>
                    <a:pt x="494306" y="838200"/>
                  </a:lnTo>
                  <a:lnTo>
                    <a:pt x="477693" y="850900"/>
                  </a:lnTo>
                  <a:close/>
                </a:path>
                <a:path w="981075" h="3505200">
                  <a:moveTo>
                    <a:pt x="200027" y="571500"/>
                  </a:moveTo>
                  <a:lnTo>
                    <a:pt x="187097" y="571500"/>
                  </a:lnTo>
                  <a:lnTo>
                    <a:pt x="176982" y="558800"/>
                  </a:lnTo>
                  <a:lnTo>
                    <a:pt x="172425" y="533400"/>
                  </a:lnTo>
                  <a:lnTo>
                    <a:pt x="176100" y="520700"/>
                  </a:lnTo>
                  <a:lnTo>
                    <a:pt x="213225" y="508000"/>
                  </a:lnTo>
                  <a:lnTo>
                    <a:pt x="469506" y="457200"/>
                  </a:lnTo>
                  <a:lnTo>
                    <a:pt x="458366" y="469900"/>
                  </a:lnTo>
                  <a:lnTo>
                    <a:pt x="458521" y="495300"/>
                  </a:lnTo>
                  <a:lnTo>
                    <a:pt x="467292" y="508000"/>
                  </a:lnTo>
                  <a:lnTo>
                    <a:pt x="481999" y="520700"/>
                  </a:lnTo>
                  <a:lnTo>
                    <a:pt x="270520" y="558800"/>
                  </a:lnTo>
                  <a:lnTo>
                    <a:pt x="269832" y="558800"/>
                  </a:lnTo>
                  <a:lnTo>
                    <a:pt x="200027" y="571500"/>
                  </a:lnTo>
                  <a:close/>
                </a:path>
                <a:path w="981075" h="3505200">
                  <a:moveTo>
                    <a:pt x="481999" y="520700"/>
                  </a:moveTo>
                  <a:lnTo>
                    <a:pt x="467292" y="507999"/>
                  </a:lnTo>
                  <a:lnTo>
                    <a:pt x="458521" y="495300"/>
                  </a:lnTo>
                  <a:lnTo>
                    <a:pt x="458366" y="469900"/>
                  </a:lnTo>
                  <a:lnTo>
                    <a:pt x="469506" y="457200"/>
                  </a:lnTo>
                  <a:lnTo>
                    <a:pt x="483527" y="469900"/>
                  </a:lnTo>
                  <a:lnTo>
                    <a:pt x="491580" y="482600"/>
                  </a:lnTo>
                  <a:lnTo>
                    <a:pt x="491719" y="508000"/>
                  </a:lnTo>
                  <a:lnTo>
                    <a:pt x="481999" y="520700"/>
                  </a:lnTo>
                  <a:close/>
                </a:path>
                <a:path w="981075" h="3505200">
                  <a:moveTo>
                    <a:pt x="187097" y="571500"/>
                  </a:moveTo>
                  <a:lnTo>
                    <a:pt x="176964" y="558800"/>
                  </a:lnTo>
                  <a:lnTo>
                    <a:pt x="172394" y="533400"/>
                  </a:lnTo>
                  <a:lnTo>
                    <a:pt x="176029" y="520700"/>
                  </a:lnTo>
                  <a:lnTo>
                    <a:pt x="213155" y="508000"/>
                  </a:lnTo>
                  <a:lnTo>
                    <a:pt x="176100" y="520700"/>
                  </a:lnTo>
                  <a:lnTo>
                    <a:pt x="172425" y="533400"/>
                  </a:lnTo>
                  <a:lnTo>
                    <a:pt x="176982" y="558800"/>
                  </a:lnTo>
                  <a:lnTo>
                    <a:pt x="187097" y="571500"/>
                  </a:lnTo>
                  <a:close/>
                </a:path>
                <a:path w="981075" h="3505200">
                  <a:moveTo>
                    <a:pt x="206591" y="570317"/>
                  </a:moveTo>
                  <a:lnTo>
                    <a:pt x="269832" y="558800"/>
                  </a:lnTo>
                  <a:lnTo>
                    <a:pt x="206591" y="570317"/>
                  </a:lnTo>
                  <a:close/>
                </a:path>
                <a:path w="981075" h="3505200">
                  <a:moveTo>
                    <a:pt x="269934" y="558905"/>
                  </a:moveTo>
                  <a:lnTo>
                    <a:pt x="270520" y="558800"/>
                  </a:lnTo>
                  <a:lnTo>
                    <a:pt x="269934" y="558905"/>
                  </a:lnTo>
                  <a:close/>
                </a:path>
                <a:path w="981075" h="3505200">
                  <a:moveTo>
                    <a:pt x="282224" y="571500"/>
                  </a:moveTo>
                  <a:lnTo>
                    <a:pt x="200097" y="571500"/>
                  </a:lnTo>
                  <a:lnTo>
                    <a:pt x="269934" y="558905"/>
                  </a:lnTo>
                  <a:lnTo>
                    <a:pt x="282224" y="571500"/>
                  </a:lnTo>
                  <a:close/>
                </a:path>
                <a:path w="981075" h="3505200">
                  <a:moveTo>
                    <a:pt x="508226" y="647766"/>
                  </a:moveTo>
                  <a:close/>
                </a:path>
                <a:path w="981075" h="3505200">
                  <a:moveTo>
                    <a:pt x="499547" y="673100"/>
                  </a:moveTo>
                  <a:lnTo>
                    <a:pt x="502803" y="660400"/>
                  </a:lnTo>
                  <a:lnTo>
                    <a:pt x="508226" y="647766"/>
                  </a:lnTo>
                  <a:lnTo>
                    <a:pt x="502834" y="660400"/>
                  </a:lnTo>
                  <a:lnTo>
                    <a:pt x="499547" y="673100"/>
                  </a:lnTo>
                  <a:close/>
                </a:path>
                <a:path w="981075" h="3505200">
                  <a:moveTo>
                    <a:pt x="540299" y="698500"/>
                  </a:moveTo>
                  <a:lnTo>
                    <a:pt x="504090" y="698500"/>
                  </a:lnTo>
                  <a:lnTo>
                    <a:pt x="501197" y="685799"/>
                  </a:lnTo>
                  <a:lnTo>
                    <a:pt x="498866" y="673100"/>
                  </a:lnTo>
                  <a:lnTo>
                    <a:pt x="499547" y="673100"/>
                  </a:lnTo>
                  <a:lnTo>
                    <a:pt x="502834" y="660400"/>
                  </a:lnTo>
                  <a:lnTo>
                    <a:pt x="508325" y="647700"/>
                  </a:lnTo>
                  <a:lnTo>
                    <a:pt x="524900" y="647700"/>
                  </a:lnTo>
                  <a:lnTo>
                    <a:pt x="531547" y="660400"/>
                  </a:lnTo>
                  <a:lnTo>
                    <a:pt x="537287" y="660400"/>
                  </a:lnTo>
                  <a:lnTo>
                    <a:pt x="541419" y="673100"/>
                  </a:lnTo>
                  <a:lnTo>
                    <a:pt x="543209" y="685800"/>
                  </a:lnTo>
                  <a:lnTo>
                    <a:pt x="541922" y="685800"/>
                  </a:lnTo>
                  <a:lnTo>
                    <a:pt x="540299" y="698500"/>
                  </a:lnTo>
                  <a:close/>
                </a:path>
                <a:path w="981075" h="3505200">
                  <a:moveTo>
                    <a:pt x="428569" y="762000"/>
                  </a:moveTo>
                  <a:lnTo>
                    <a:pt x="409856" y="762000"/>
                  </a:lnTo>
                  <a:lnTo>
                    <a:pt x="393949" y="749300"/>
                  </a:lnTo>
                  <a:lnTo>
                    <a:pt x="385929" y="736600"/>
                  </a:lnTo>
                  <a:lnTo>
                    <a:pt x="390878" y="711200"/>
                  </a:lnTo>
                  <a:lnTo>
                    <a:pt x="451366" y="685800"/>
                  </a:lnTo>
                  <a:lnTo>
                    <a:pt x="508226" y="647766"/>
                  </a:lnTo>
                  <a:lnTo>
                    <a:pt x="502803" y="660400"/>
                  </a:lnTo>
                  <a:lnTo>
                    <a:pt x="499529" y="673100"/>
                  </a:lnTo>
                  <a:lnTo>
                    <a:pt x="498835" y="673100"/>
                  </a:lnTo>
                  <a:lnTo>
                    <a:pt x="501126" y="685800"/>
                  </a:lnTo>
                  <a:lnTo>
                    <a:pt x="504020" y="698500"/>
                  </a:lnTo>
                  <a:lnTo>
                    <a:pt x="516654" y="698500"/>
                  </a:lnTo>
                  <a:lnTo>
                    <a:pt x="519407" y="711200"/>
                  </a:lnTo>
                  <a:lnTo>
                    <a:pt x="509808" y="711200"/>
                  </a:lnTo>
                  <a:lnTo>
                    <a:pt x="428569" y="762000"/>
                  </a:lnTo>
                  <a:close/>
                </a:path>
                <a:path w="981075" h="3505200">
                  <a:moveTo>
                    <a:pt x="504090" y="698500"/>
                  </a:moveTo>
                  <a:lnTo>
                    <a:pt x="501126" y="685799"/>
                  </a:lnTo>
                  <a:lnTo>
                    <a:pt x="498835" y="673100"/>
                  </a:lnTo>
                  <a:lnTo>
                    <a:pt x="501197" y="685800"/>
                  </a:lnTo>
                  <a:lnTo>
                    <a:pt x="504090" y="698500"/>
                  </a:lnTo>
                  <a:close/>
                </a:path>
                <a:path w="981075" h="3505200">
                  <a:moveTo>
                    <a:pt x="409856" y="762000"/>
                  </a:moveTo>
                  <a:lnTo>
                    <a:pt x="393922" y="749300"/>
                  </a:lnTo>
                  <a:lnTo>
                    <a:pt x="385919" y="736600"/>
                  </a:lnTo>
                  <a:lnTo>
                    <a:pt x="390878" y="711200"/>
                  </a:lnTo>
                  <a:lnTo>
                    <a:pt x="451366" y="685800"/>
                  </a:lnTo>
                  <a:lnTo>
                    <a:pt x="390878" y="711200"/>
                  </a:lnTo>
                  <a:lnTo>
                    <a:pt x="385929" y="736600"/>
                  </a:lnTo>
                  <a:lnTo>
                    <a:pt x="393949" y="749300"/>
                  </a:lnTo>
                  <a:lnTo>
                    <a:pt x="409856" y="762000"/>
                  </a:lnTo>
                  <a:close/>
                </a:path>
                <a:path w="981075" h="3505200">
                  <a:moveTo>
                    <a:pt x="519407" y="711200"/>
                  </a:moveTo>
                  <a:lnTo>
                    <a:pt x="516654" y="698500"/>
                  </a:lnTo>
                  <a:lnTo>
                    <a:pt x="519407" y="711200"/>
                  </a:lnTo>
                  <a:close/>
                </a:path>
                <a:path w="981075" h="3505200">
                  <a:moveTo>
                    <a:pt x="528088" y="711200"/>
                  </a:moveTo>
                  <a:lnTo>
                    <a:pt x="519407" y="711200"/>
                  </a:lnTo>
                  <a:lnTo>
                    <a:pt x="516724" y="698500"/>
                  </a:lnTo>
                  <a:lnTo>
                    <a:pt x="530558" y="698500"/>
                  </a:lnTo>
                  <a:lnTo>
                    <a:pt x="528088" y="711200"/>
                  </a:lnTo>
                  <a:close/>
                </a:path>
                <a:path w="981075" h="3505200">
                  <a:moveTo>
                    <a:pt x="600353" y="762000"/>
                  </a:moveTo>
                  <a:lnTo>
                    <a:pt x="428569" y="762000"/>
                  </a:lnTo>
                  <a:lnTo>
                    <a:pt x="509808" y="711200"/>
                  </a:lnTo>
                  <a:lnTo>
                    <a:pt x="535708" y="723900"/>
                  </a:lnTo>
                  <a:lnTo>
                    <a:pt x="581232" y="749300"/>
                  </a:lnTo>
                  <a:lnTo>
                    <a:pt x="600353" y="762000"/>
                  </a:lnTo>
                  <a:close/>
                </a:path>
                <a:path w="981075" h="3505200">
                  <a:moveTo>
                    <a:pt x="893416" y="927100"/>
                  </a:moveTo>
                  <a:lnTo>
                    <a:pt x="712963" y="927100"/>
                  </a:lnTo>
                  <a:lnTo>
                    <a:pt x="725989" y="914400"/>
                  </a:lnTo>
                  <a:lnTo>
                    <a:pt x="729790" y="889000"/>
                  </a:lnTo>
                  <a:lnTo>
                    <a:pt x="718234" y="863600"/>
                  </a:lnTo>
                  <a:lnTo>
                    <a:pt x="486516" y="787400"/>
                  </a:lnTo>
                  <a:lnTo>
                    <a:pt x="638593" y="787400"/>
                  </a:lnTo>
                  <a:lnTo>
                    <a:pt x="699999" y="825500"/>
                  </a:lnTo>
                  <a:lnTo>
                    <a:pt x="757662" y="850900"/>
                  </a:lnTo>
                  <a:lnTo>
                    <a:pt x="803792" y="876300"/>
                  </a:lnTo>
                  <a:lnTo>
                    <a:pt x="830599" y="889000"/>
                  </a:lnTo>
                  <a:lnTo>
                    <a:pt x="842548" y="901700"/>
                  </a:lnTo>
                  <a:lnTo>
                    <a:pt x="857641" y="901700"/>
                  </a:lnTo>
                  <a:lnTo>
                    <a:pt x="874916" y="914400"/>
                  </a:lnTo>
                  <a:lnTo>
                    <a:pt x="893416" y="927100"/>
                  </a:lnTo>
                  <a:close/>
                </a:path>
                <a:path w="981075" h="3505200">
                  <a:moveTo>
                    <a:pt x="882138" y="1092069"/>
                  </a:moveTo>
                  <a:lnTo>
                    <a:pt x="876749" y="1079500"/>
                  </a:lnTo>
                  <a:lnTo>
                    <a:pt x="861134" y="1066800"/>
                  </a:lnTo>
                  <a:lnTo>
                    <a:pt x="820224" y="1041400"/>
                  </a:lnTo>
                  <a:lnTo>
                    <a:pt x="876830" y="1041400"/>
                  </a:lnTo>
                  <a:lnTo>
                    <a:pt x="883857" y="1028700"/>
                  </a:lnTo>
                  <a:lnTo>
                    <a:pt x="887258" y="1016000"/>
                  </a:lnTo>
                  <a:lnTo>
                    <a:pt x="885445" y="990600"/>
                  </a:lnTo>
                  <a:lnTo>
                    <a:pt x="876830" y="977900"/>
                  </a:lnTo>
                  <a:lnTo>
                    <a:pt x="720987" y="977900"/>
                  </a:lnTo>
                  <a:lnTo>
                    <a:pt x="511643" y="863600"/>
                  </a:lnTo>
                  <a:lnTo>
                    <a:pt x="566020" y="889000"/>
                  </a:lnTo>
                  <a:lnTo>
                    <a:pt x="626346" y="901700"/>
                  </a:lnTo>
                  <a:lnTo>
                    <a:pt x="675622" y="927100"/>
                  </a:lnTo>
                  <a:lnTo>
                    <a:pt x="893346" y="927100"/>
                  </a:lnTo>
                  <a:lnTo>
                    <a:pt x="910891" y="952500"/>
                  </a:lnTo>
                  <a:lnTo>
                    <a:pt x="921005" y="990600"/>
                  </a:lnTo>
                  <a:lnTo>
                    <a:pt x="920571" y="1028700"/>
                  </a:lnTo>
                  <a:lnTo>
                    <a:pt x="906474" y="1066800"/>
                  </a:lnTo>
                  <a:lnTo>
                    <a:pt x="902608" y="1079500"/>
                  </a:lnTo>
                  <a:lnTo>
                    <a:pt x="890325" y="1079500"/>
                  </a:lnTo>
                  <a:lnTo>
                    <a:pt x="882138" y="1092069"/>
                  </a:lnTo>
                  <a:close/>
                </a:path>
                <a:path w="981075" h="3505200">
                  <a:moveTo>
                    <a:pt x="902779" y="1079500"/>
                  </a:moveTo>
                  <a:lnTo>
                    <a:pt x="902608" y="1079500"/>
                  </a:lnTo>
                  <a:lnTo>
                    <a:pt x="906474" y="1066800"/>
                  </a:lnTo>
                  <a:lnTo>
                    <a:pt x="920571" y="1028700"/>
                  </a:lnTo>
                  <a:lnTo>
                    <a:pt x="921005" y="990600"/>
                  </a:lnTo>
                  <a:lnTo>
                    <a:pt x="910891" y="952500"/>
                  </a:lnTo>
                  <a:lnTo>
                    <a:pt x="893346" y="927100"/>
                  </a:lnTo>
                  <a:lnTo>
                    <a:pt x="893711" y="927424"/>
                  </a:lnTo>
                  <a:lnTo>
                    <a:pt x="911032" y="952500"/>
                  </a:lnTo>
                  <a:lnTo>
                    <a:pt x="921146" y="990600"/>
                  </a:lnTo>
                  <a:lnTo>
                    <a:pt x="920713" y="1028700"/>
                  </a:lnTo>
                  <a:lnTo>
                    <a:pt x="906615" y="1066800"/>
                  </a:lnTo>
                  <a:lnTo>
                    <a:pt x="902779" y="1079500"/>
                  </a:lnTo>
                  <a:close/>
                </a:path>
                <a:path w="981075" h="3505200">
                  <a:moveTo>
                    <a:pt x="893711" y="927424"/>
                  </a:moveTo>
                  <a:lnTo>
                    <a:pt x="893346" y="927100"/>
                  </a:lnTo>
                  <a:lnTo>
                    <a:pt x="893487" y="927100"/>
                  </a:lnTo>
                  <a:lnTo>
                    <a:pt x="893711" y="927424"/>
                  </a:lnTo>
                  <a:close/>
                </a:path>
                <a:path w="981075" h="3505200">
                  <a:moveTo>
                    <a:pt x="980387" y="1092200"/>
                  </a:moveTo>
                  <a:lnTo>
                    <a:pt x="882194" y="1092200"/>
                  </a:lnTo>
                  <a:lnTo>
                    <a:pt x="890476" y="1079500"/>
                  </a:lnTo>
                  <a:lnTo>
                    <a:pt x="902779" y="1079500"/>
                  </a:lnTo>
                  <a:lnTo>
                    <a:pt x="906615" y="1066800"/>
                  </a:lnTo>
                  <a:lnTo>
                    <a:pt x="920713" y="1028700"/>
                  </a:lnTo>
                  <a:lnTo>
                    <a:pt x="921146" y="990600"/>
                  </a:lnTo>
                  <a:lnTo>
                    <a:pt x="911032" y="952500"/>
                  </a:lnTo>
                  <a:lnTo>
                    <a:pt x="893711" y="927424"/>
                  </a:lnTo>
                  <a:lnTo>
                    <a:pt x="921927" y="952500"/>
                  </a:lnTo>
                  <a:lnTo>
                    <a:pt x="947676" y="977900"/>
                  </a:lnTo>
                  <a:lnTo>
                    <a:pt x="967152" y="1003300"/>
                  </a:lnTo>
                  <a:lnTo>
                    <a:pt x="976914" y="1028700"/>
                  </a:lnTo>
                  <a:lnTo>
                    <a:pt x="980532" y="1079500"/>
                  </a:lnTo>
                  <a:lnTo>
                    <a:pt x="980387" y="1092200"/>
                  </a:lnTo>
                  <a:close/>
                </a:path>
                <a:path w="981075" h="3505200">
                  <a:moveTo>
                    <a:pt x="882194" y="1092200"/>
                  </a:moveTo>
                  <a:lnTo>
                    <a:pt x="882138" y="1092069"/>
                  </a:lnTo>
                  <a:lnTo>
                    <a:pt x="890325" y="1079500"/>
                  </a:lnTo>
                  <a:lnTo>
                    <a:pt x="890476" y="1079500"/>
                  </a:lnTo>
                  <a:lnTo>
                    <a:pt x="882194" y="1092200"/>
                  </a:lnTo>
                  <a:close/>
                </a:path>
                <a:path w="981075" h="3505200">
                  <a:moveTo>
                    <a:pt x="133398" y="2057400"/>
                  </a:moveTo>
                  <a:lnTo>
                    <a:pt x="99444" y="2032000"/>
                  </a:lnTo>
                  <a:lnTo>
                    <a:pt x="70122" y="2006600"/>
                  </a:lnTo>
                  <a:lnTo>
                    <a:pt x="46252" y="1981200"/>
                  </a:lnTo>
                  <a:lnTo>
                    <a:pt x="28655" y="1968500"/>
                  </a:lnTo>
                  <a:lnTo>
                    <a:pt x="9826" y="1930400"/>
                  </a:lnTo>
                  <a:lnTo>
                    <a:pt x="3317" y="1892300"/>
                  </a:lnTo>
                  <a:lnTo>
                    <a:pt x="4060" y="1854200"/>
                  </a:lnTo>
                  <a:lnTo>
                    <a:pt x="6987" y="1816100"/>
                  </a:lnTo>
                  <a:lnTo>
                    <a:pt x="7066" y="1790700"/>
                  </a:lnTo>
                  <a:lnTo>
                    <a:pt x="4340" y="1765300"/>
                  </a:lnTo>
                  <a:lnTo>
                    <a:pt x="1191" y="1727200"/>
                  </a:lnTo>
                  <a:lnTo>
                    <a:pt x="0" y="1689100"/>
                  </a:lnTo>
                  <a:lnTo>
                    <a:pt x="5735" y="1663700"/>
                  </a:lnTo>
                  <a:lnTo>
                    <a:pt x="23282" y="1638300"/>
                  </a:lnTo>
                  <a:lnTo>
                    <a:pt x="54897" y="1587500"/>
                  </a:lnTo>
                  <a:lnTo>
                    <a:pt x="102836" y="1536700"/>
                  </a:lnTo>
                  <a:lnTo>
                    <a:pt x="133154" y="1498600"/>
                  </a:lnTo>
                  <a:lnTo>
                    <a:pt x="171538" y="1473200"/>
                  </a:lnTo>
                  <a:lnTo>
                    <a:pt x="216076" y="1447800"/>
                  </a:lnTo>
                  <a:lnTo>
                    <a:pt x="264855" y="1422400"/>
                  </a:lnTo>
                  <a:lnTo>
                    <a:pt x="367489" y="1371600"/>
                  </a:lnTo>
                  <a:lnTo>
                    <a:pt x="464141" y="1320800"/>
                  </a:lnTo>
                  <a:lnTo>
                    <a:pt x="482625" y="1320800"/>
                  </a:lnTo>
                  <a:lnTo>
                    <a:pt x="491466" y="1308100"/>
                  </a:lnTo>
                  <a:lnTo>
                    <a:pt x="499997" y="1308100"/>
                  </a:lnTo>
                  <a:lnTo>
                    <a:pt x="517104" y="1295400"/>
                  </a:lnTo>
                  <a:lnTo>
                    <a:pt x="526289" y="1295400"/>
                  </a:lnTo>
                  <a:lnTo>
                    <a:pt x="581817" y="1270000"/>
                  </a:lnTo>
                  <a:lnTo>
                    <a:pt x="632328" y="1244600"/>
                  </a:lnTo>
                  <a:lnTo>
                    <a:pt x="684943" y="1206500"/>
                  </a:lnTo>
                  <a:lnTo>
                    <a:pt x="737220" y="1181100"/>
                  </a:lnTo>
                  <a:lnTo>
                    <a:pt x="789433" y="1155700"/>
                  </a:lnTo>
                  <a:lnTo>
                    <a:pt x="835610" y="1130300"/>
                  </a:lnTo>
                  <a:lnTo>
                    <a:pt x="861161" y="1104900"/>
                  </a:lnTo>
                  <a:lnTo>
                    <a:pt x="872235" y="1104900"/>
                  </a:lnTo>
                  <a:lnTo>
                    <a:pt x="882138" y="1092069"/>
                  </a:lnTo>
                  <a:lnTo>
                    <a:pt x="882194" y="1092200"/>
                  </a:lnTo>
                  <a:lnTo>
                    <a:pt x="980387" y="1092200"/>
                  </a:lnTo>
                  <a:lnTo>
                    <a:pt x="979955" y="1130300"/>
                  </a:lnTo>
                  <a:lnTo>
                    <a:pt x="972650" y="1181100"/>
                  </a:lnTo>
                  <a:lnTo>
                    <a:pt x="956083" y="1219200"/>
                  </a:lnTo>
                  <a:lnTo>
                    <a:pt x="927719" y="1257300"/>
                  </a:lnTo>
                  <a:lnTo>
                    <a:pt x="873472" y="1282700"/>
                  </a:lnTo>
                  <a:lnTo>
                    <a:pt x="833609" y="1308100"/>
                  </a:lnTo>
                  <a:lnTo>
                    <a:pt x="787592" y="1333500"/>
                  </a:lnTo>
                  <a:lnTo>
                    <a:pt x="737176" y="1358900"/>
                  </a:lnTo>
                  <a:lnTo>
                    <a:pt x="684115" y="1397000"/>
                  </a:lnTo>
                  <a:lnTo>
                    <a:pt x="577078" y="1447800"/>
                  </a:lnTo>
                  <a:lnTo>
                    <a:pt x="526611" y="1473200"/>
                  </a:lnTo>
                  <a:lnTo>
                    <a:pt x="480516" y="1498600"/>
                  </a:lnTo>
                  <a:lnTo>
                    <a:pt x="468800" y="1498600"/>
                  </a:lnTo>
                  <a:lnTo>
                    <a:pt x="463153" y="1511300"/>
                  </a:lnTo>
                  <a:lnTo>
                    <a:pt x="457028" y="1511300"/>
                  </a:lnTo>
                  <a:lnTo>
                    <a:pt x="437673" y="1524000"/>
                  </a:lnTo>
                  <a:lnTo>
                    <a:pt x="434356" y="1524000"/>
                  </a:lnTo>
                  <a:lnTo>
                    <a:pt x="399477" y="1536700"/>
                  </a:lnTo>
                  <a:lnTo>
                    <a:pt x="362037" y="1562100"/>
                  </a:lnTo>
                  <a:lnTo>
                    <a:pt x="322943" y="1574800"/>
                  </a:lnTo>
                  <a:lnTo>
                    <a:pt x="283101" y="1600200"/>
                  </a:lnTo>
                  <a:lnTo>
                    <a:pt x="281830" y="1600200"/>
                  </a:lnTo>
                  <a:lnTo>
                    <a:pt x="253710" y="1612900"/>
                  </a:lnTo>
                  <a:lnTo>
                    <a:pt x="226000" y="1638300"/>
                  </a:lnTo>
                  <a:lnTo>
                    <a:pt x="199032" y="1651000"/>
                  </a:lnTo>
                  <a:lnTo>
                    <a:pt x="173135" y="1663700"/>
                  </a:lnTo>
                  <a:lnTo>
                    <a:pt x="139586" y="1689100"/>
                  </a:lnTo>
                  <a:lnTo>
                    <a:pt x="109603" y="1727200"/>
                  </a:lnTo>
                  <a:lnTo>
                    <a:pt x="84054" y="1752600"/>
                  </a:lnTo>
                  <a:lnTo>
                    <a:pt x="63805" y="1778000"/>
                  </a:lnTo>
                  <a:lnTo>
                    <a:pt x="59235" y="1778000"/>
                  </a:lnTo>
                  <a:lnTo>
                    <a:pt x="55670" y="1790700"/>
                  </a:lnTo>
                  <a:lnTo>
                    <a:pt x="53085" y="1790700"/>
                  </a:lnTo>
                  <a:lnTo>
                    <a:pt x="51453" y="1803400"/>
                  </a:lnTo>
                  <a:lnTo>
                    <a:pt x="47061" y="1816100"/>
                  </a:lnTo>
                  <a:lnTo>
                    <a:pt x="43998" y="1828800"/>
                  </a:lnTo>
                  <a:lnTo>
                    <a:pt x="42352" y="1841500"/>
                  </a:lnTo>
                  <a:lnTo>
                    <a:pt x="42207" y="1854200"/>
                  </a:lnTo>
                  <a:lnTo>
                    <a:pt x="51744" y="1905000"/>
                  </a:lnTo>
                  <a:lnTo>
                    <a:pt x="71343" y="1955800"/>
                  </a:lnTo>
                  <a:lnTo>
                    <a:pt x="96634" y="1993900"/>
                  </a:lnTo>
                  <a:lnTo>
                    <a:pt x="123246" y="2019300"/>
                  </a:lnTo>
                  <a:lnTo>
                    <a:pt x="146808" y="2044700"/>
                  </a:lnTo>
                  <a:lnTo>
                    <a:pt x="133398" y="2057400"/>
                  </a:lnTo>
                  <a:close/>
                </a:path>
                <a:path w="981075" h="3505200">
                  <a:moveTo>
                    <a:pt x="737220" y="1181100"/>
                  </a:moveTo>
                  <a:lnTo>
                    <a:pt x="478761" y="1181100"/>
                  </a:lnTo>
                  <a:lnTo>
                    <a:pt x="484328" y="1155700"/>
                  </a:lnTo>
                  <a:lnTo>
                    <a:pt x="479308" y="1130300"/>
                  </a:lnTo>
                  <a:lnTo>
                    <a:pt x="462165" y="1130300"/>
                  </a:lnTo>
                  <a:lnTo>
                    <a:pt x="835610" y="1117600"/>
                  </a:lnTo>
                  <a:lnTo>
                    <a:pt x="813448" y="1143000"/>
                  </a:lnTo>
                  <a:lnTo>
                    <a:pt x="789433" y="1155700"/>
                  </a:lnTo>
                  <a:lnTo>
                    <a:pt x="763909" y="1168400"/>
                  </a:lnTo>
                  <a:lnTo>
                    <a:pt x="737220" y="1181100"/>
                  </a:lnTo>
                  <a:close/>
                </a:path>
                <a:path w="981075" h="3505200">
                  <a:moveTo>
                    <a:pt x="478731" y="1181100"/>
                  </a:moveTo>
                  <a:lnTo>
                    <a:pt x="447543" y="1181100"/>
                  </a:lnTo>
                  <a:lnTo>
                    <a:pt x="441988" y="1155700"/>
                  </a:lnTo>
                  <a:lnTo>
                    <a:pt x="446980" y="1130300"/>
                  </a:lnTo>
                  <a:lnTo>
                    <a:pt x="479298" y="1130300"/>
                  </a:lnTo>
                  <a:lnTo>
                    <a:pt x="484301" y="1155700"/>
                  </a:lnTo>
                  <a:lnTo>
                    <a:pt x="478731" y="1181100"/>
                  </a:lnTo>
                  <a:close/>
                </a:path>
                <a:path w="981075" h="3505200">
                  <a:moveTo>
                    <a:pt x="894828" y="2476500"/>
                  </a:moveTo>
                  <a:lnTo>
                    <a:pt x="846268" y="2476500"/>
                  </a:lnTo>
                  <a:lnTo>
                    <a:pt x="829283" y="2463800"/>
                  </a:lnTo>
                  <a:lnTo>
                    <a:pt x="802922" y="2438400"/>
                  </a:lnTo>
                  <a:lnTo>
                    <a:pt x="771202" y="2413000"/>
                  </a:lnTo>
                  <a:lnTo>
                    <a:pt x="738138" y="2400300"/>
                  </a:lnTo>
                  <a:lnTo>
                    <a:pt x="810695" y="2400300"/>
                  </a:lnTo>
                  <a:lnTo>
                    <a:pt x="822992" y="2387600"/>
                  </a:lnTo>
                  <a:lnTo>
                    <a:pt x="828076" y="2362200"/>
                  </a:lnTo>
                  <a:lnTo>
                    <a:pt x="825246" y="2349500"/>
                  </a:lnTo>
                  <a:lnTo>
                    <a:pt x="813801" y="2336800"/>
                  </a:lnTo>
                  <a:lnTo>
                    <a:pt x="605092" y="2324100"/>
                  </a:lnTo>
                  <a:lnTo>
                    <a:pt x="569672" y="2298700"/>
                  </a:lnTo>
                  <a:lnTo>
                    <a:pt x="483401" y="2260600"/>
                  </a:lnTo>
                  <a:lnTo>
                    <a:pt x="376260" y="2197100"/>
                  </a:lnTo>
                  <a:lnTo>
                    <a:pt x="278231" y="2146300"/>
                  </a:lnTo>
                  <a:lnTo>
                    <a:pt x="239551" y="2120900"/>
                  </a:lnTo>
                  <a:lnTo>
                    <a:pt x="202135" y="2108200"/>
                  </a:lnTo>
                  <a:lnTo>
                    <a:pt x="166559" y="2082800"/>
                  </a:lnTo>
                  <a:lnTo>
                    <a:pt x="133398" y="2057400"/>
                  </a:lnTo>
                  <a:lnTo>
                    <a:pt x="146808" y="2044700"/>
                  </a:lnTo>
                  <a:lnTo>
                    <a:pt x="123247" y="2019300"/>
                  </a:lnTo>
                  <a:lnTo>
                    <a:pt x="96643" y="1993900"/>
                  </a:lnTo>
                  <a:lnTo>
                    <a:pt x="71373" y="1955800"/>
                  </a:lnTo>
                  <a:lnTo>
                    <a:pt x="51816" y="1905000"/>
                  </a:lnTo>
                  <a:lnTo>
                    <a:pt x="42348" y="1854200"/>
                  </a:lnTo>
                  <a:lnTo>
                    <a:pt x="42483" y="1841500"/>
                  </a:lnTo>
                  <a:lnTo>
                    <a:pt x="44113" y="1828800"/>
                  </a:lnTo>
                  <a:lnTo>
                    <a:pt x="47172" y="1816100"/>
                  </a:lnTo>
                  <a:lnTo>
                    <a:pt x="51594" y="1803400"/>
                  </a:lnTo>
                  <a:lnTo>
                    <a:pt x="50882" y="1816100"/>
                  </a:lnTo>
                  <a:lnTo>
                    <a:pt x="52459" y="1828800"/>
                  </a:lnTo>
                  <a:lnTo>
                    <a:pt x="56180" y="1841500"/>
                  </a:lnTo>
                  <a:lnTo>
                    <a:pt x="108624" y="1841500"/>
                  </a:lnTo>
                  <a:lnTo>
                    <a:pt x="141538" y="1866900"/>
                  </a:lnTo>
                  <a:lnTo>
                    <a:pt x="192589" y="1892300"/>
                  </a:lnTo>
                  <a:lnTo>
                    <a:pt x="244077" y="1930400"/>
                  </a:lnTo>
                  <a:lnTo>
                    <a:pt x="278301" y="1943100"/>
                  </a:lnTo>
                  <a:lnTo>
                    <a:pt x="147232" y="1943100"/>
                  </a:lnTo>
                  <a:lnTo>
                    <a:pt x="137514" y="1955800"/>
                  </a:lnTo>
                  <a:lnTo>
                    <a:pt x="136027" y="1981200"/>
                  </a:lnTo>
                  <a:lnTo>
                    <a:pt x="141237" y="1993900"/>
                  </a:lnTo>
                  <a:lnTo>
                    <a:pt x="151608" y="2006600"/>
                  </a:lnTo>
                  <a:lnTo>
                    <a:pt x="355588" y="2006600"/>
                  </a:lnTo>
                  <a:lnTo>
                    <a:pt x="382265" y="2019300"/>
                  </a:lnTo>
                  <a:lnTo>
                    <a:pt x="419249" y="2044700"/>
                  </a:lnTo>
                  <a:lnTo>
                    <a:pt x="464327" y="2070100"/>
                  </a:lnTo>
                  <a:lnTo>
                    <a:pt x="515287" y="2108200"/>
                  </a:lnTo>
                  <a:lnTo>
                    <a:pt x="569916" y="2133600"/>
                  </a:lnTo>
                  <a:lnTo>
                    <a:pt x="607306" y="2159000"/>
                  </a:lnTo>
                  <a:lnTo>
                    <a:pt x="456307" y="2159000"/>
                  </a:lnTo>
                  <a:lnTo>
                    <a:pt x="442960" y="2171700"/>
                  </a:lnTo>
                  <a:lnTo>
                    <a:pt x="436827" y="2184400"/>
                  </a:lnTo>
                  <a:lnTo>
                    <a:pt x="438739" y="2209800"/>
                  </a:lnTo>
                  <a:lnTo>
                    <a:pt x="449531" y="2222500"/>
                  </a:lnTo>
                  <a:lnTo>
                    <a:pt x="573401" y="2235200"/>
                  </a:lnTo>
                  <a:lnTo>
                    <a:pt x="733694" y="2235200"/>
                  </a:lnTo>
                  <a:lnTo>
                    <a:pt x="780875" y="2260600"/>
                  </a:lnTo>
                  <a:lnTo>
                    <a:pt x="820662" y="2286000"/>
                  </a:lnTo>
                  <a:lnTo>
                    <a:pt x="850844" y="2298700"/>
                  </a:lnTo>
                  <a:lnTo>
                    <a:pt x="869207" y="2311400"/>
                  </a:lnTo>
                  <a:lnTo>
                    <a:pt x="883464" y="2311400"/>
                  </a:lnTo>
                  <a:lnTo>
                    <a:pt x="890875" y="2324100"/>
                  </a:lnTo>
                  <a:lnTo>
                    <a:pt x="890734" y="2324100"/>
                  </a:lnTo>
                  <a:lnTo>
                    <a:pt x="883111" y="2336800"/>
                  </a:lnTo>
                  <a:lnTo>
                    <a:pt x="905657" y="2362200"/>
                  </a:lnTo>
                  <a:lnTo>
                    <a:pt x="913823" y="2400300"/>
                  </a:lnTo>
                  <a:lnTo>
                    <a:pt x="909563" y="2438400"/>
                  </a:lnTo>
                  <a:lnTo>
                    <a:pt x="894828" y="2476500"/>
                  </a:lnTo>
                  <a:close/>
                </a:path>
                <a:path w="981075" h="3505200">
                  <a:moveTo>
                    <a:pt x="449531" y="2222500"/>
                  </a:moveTo>
                  <a:lnTo>
                    <a:pt x="438739" y="2209800"/>
                  </a:lnTo>
                  <a:lnTo>
                    <a:pt x="436827" y="2184400"/>
                  </a:lnTo>
                  <a:lnTo>
                    <a:pt x="442960" y="2171700"/>
                  </a:lnTo>
                  <a:lnTo>
                    <a:pt x="456307" y="2159000"/>
                  </a:lnTo>
                  <a:lnTo>
                    <a:pt x="443031" y="2171700"/>
                  </a:lnTo>
                  <a:lnTo>
                    <a:pt x="436897" y="2184400"/>
                  </a:lnTo>
                  <a:lnTo>
                    <a:pt x="438809" y="2209800"/>
                  </a:lnTo>
                  <a:lnTo>
                    <a:pt x="449571" y="2222463"/>
                  </a:lnTo>
                  <a:close/>
                </a:path>
                <a:path w="981075" h="3505200">
                  <a:moveTo>
                    <a:pt x="456371" y="2159006"/>
                  </a:moveTo>
                  <a:close/>
                </a:path>
                <a:path w="981075" h="3505200">
                  <a:moveTo>
                    <a:pt x="733694" y="2235200"/>
                  </a:moveTo>
                  <a:lnTo>
                    <a:pt x="573472" y="2235200"/>
                  </a:lnTo>
                  <a:lnTo>
                    <a:pt x="584731" y="2222463"/>
                  </a:lnTo>
                  <a:lnTo>
                    <a:pt x="591249" y="2209800"/>
                  </a:lnTo>
                  <a:lnTo>
                    <a:pt x="591209" y="2184400"/>
                  </a:lnTo>
                  <a:lnTo>
                    <a:pt x="582718" y="2171700"/>
                  </a:lnTo>
                  <a:lnTo>
                    <a:pt x="456378" y="2159000"/>
                  </a:lnTo>
                  <a:lnTo>
                    <a:pt x="607306" y="2159000"/>
                  </a:lnTo>
                  <a:lnTo>
                    <a:pt x="681332" y="2209800"/>
                  </a:lnTo>
                  <a:lnTo>
                    <a:pt x="733694" y="2235200"/>
                  </a:lnTo>
                  <a:close/>
                </a:path>
                <a:path w="981075" h="3505200">
                  <a:moveTo>
                    <a:pt x="573407" y="2235193"/>
                  </a:moveTo>
                  <a:lnTo>
                    <a:pt x="449602" y="2222500"/>
                  </a:lnTo>
                  <a:lnTo>
                    <a:pt x="463562" y="2209800"/>
                  </a:lnTo>
                  <a:lnTo>
                    <a:pt x="470414" y="2197100"/>
                  </a:lnTo>
                  <a:lnTo>
                    <a:pt x="468519" y="2171700"/>
                  </a:lnTo>
                  <a:lnTo>
                    <a:pt x="456341" y="2159035"/>
                  </a:lnTo>
                  <a:lnTo>
                    <a:pt x="582647" y="2171700"/>
                  </a:lnTo>
                  <a:lnTo>
                    <a:pt x="591148" y="2184400"/>
                  </a:lnTo>
                  <a:lnTo>
                    <a:pt x="591205" y="2209800"/>
                  </a:lnTo>
                  <a:lnTo>
                    <a:pt x="584672" y="2222500"/>
                  </a:lnTo>
                  <a:lnTo>
                    <a:pt x="573407" y="2235193"/>
                  </a:lnTo>
                  <a:close/>
                </a:path>
                <a:path w="981075" h="3505200">
                  <a:moveTo>
                    <a:pt x="449571" y="2222463"/>
                  </a:moveTo>
                  <a:lnTo>
                    <a:pt x="438809" y="2209800"/>
                  </a:lnTo>
                  <a:lnTo>
                    <a:pt x="436897" y="2184400"/>
                  </a:lnTo>
                  <a:lnTo>
                    <a:pt x="443031" y="2171700"/>
                  </a:lnTo>
                  <a:lnTo>
                    <a:pt x="456341" y="2159035"/>
                  </a:lnTo>
                  <a:lnTo>
                    <a:pt x="468489" y="2171700"/>
                  </a:lnTo>
                  <a:lnTo>
                    <a:pt x="470388" y="2197100"/>
                  </a:lnTo>
                  <a:lnTo>
                    <a:pt x="463553" y="2209800"/>
                  </a:lnTo>
                  <a:lnTo>
                    <a:pt x="449571" y="2222463"/>
                  </a:lnTo>
                  <a:close/>
                </a:path>
                <a:path w="981075" h="3505200">
                  <a:moveTo>
                    <a:pt x="573401" y="2235200"/>
                  </a:moveTo>
                  <a:lnTo>
                    <a:pt x="449531" y="2222500"/>
                  </a:lnTo>
                  <a:lnTo>
                    <a:pt x="573407" y="2235193"/>
                  </a:lnTo>
                  <a:close/>
                </a:path>
                <a:path w="981075" h="3505200">
                  <a:moveTo>
                    <a:pt x="894969" y="2476500"/>
                  </a:moveTo>
                  <a:lnTo>
                    <a:pt x="894828" y="2476500"/>
                  </a:lnTo>
                  <a:lnTo>
                    <a:pt x="909563" y="2438400"/>
                  </a:lnTo>
                  <a:lnTo>
                    <a:pt x="913823" y="2400300"/>
                  </a:lnTo>
                  <a:lnTo>
                    <a:pt x="905657" y="2362200"/>
                  </a:lnTo>
                  <a:lnTo>
                    <a:pt x="883111" y="2336800"/>
                  </a:lnTo>
                  <a:lnTo>
                    <a:pt x="890734" y="2324100"/>
                  </a:lnTo>
                  <a:lnTo>
                    <a:pt x="883253" y="2336800"/>
                  </a:lnTo>
                  <a:lnTo>
                    <a:pt x="905788" y="2362200"/>
                  </a:lnTo>
                  <a:lnTo>
                    <a:pt x="913938" y="2400300"/>
                  </a:lnTo>
                  <a:lnTo>
                    <a:pt x="909674" y="2438400"/>
                  </a:lnTo>
                  <a:lnTo>
                    <a:pt x="894969" y="2476500"/>
                  </a:lnTo>
                  <a:close/>
                </a:path>
                <a:path w="981075" h="3505200">
                  <a:moveTo>
                    <a:pt x="890848" y="2324145"/>
                  </a:moveTo>
                  <a:close/>
                </a:path>
                <a:path w="981075" h="3505200">
                  <a:moveTo>
                    <a:pt x="119776" y="3403600"/>
                  </a:moveTo>
                  <a:lnTo>
                    <a:pt x="102131" y="3403600"/>
                  </a:lnTo>
                  <a:lnTo>
                    <a:pt x="72122" y="3378200"/>
                  </a:lnTo>
                  <a:lnTo>
                    <a:pt x="45277" y="3340100"/>
                  </a:lnTo>
                  <a:lnTo>
                    <a:pt x="23938" y="3314700"/>
                  </a:lnTo>
                  <a:lnTo>
                    <a:pt x="10446" y="3289300"/>
                  </a:lnTo>
                  <a:lnTo>
                    <a:pt x="5411" y="3263900"/>
                  </a:lnTo>
                  <a:lnTo>
                    <a:pt x="5161" y="3225800"/>
                  </a:lnTo>
                  <a:lnTo>
                    <a:pt x="9106" y="3200400"/>
                  </a:lnTo>
                  <a:lnTo>
                    <a:pt x="16657" y="3175000"/>
                  </a:lnTo>
                  <a:lnTo>
                    <a:pt x="8188" y="3136900"/>
                  </a:lnTo>
                  <a:lnTo>
                    <a:pt x="5284" y="3098800"/>
                  </a:lnTo>
                  <a:lnTo>
                    <a:pt x="9461" y="3048000"/>
                  </a:lnTo>
                  <a:lnTo>
                    <a:pt x="22233" y="3009900"/>
                  </a:lnTo>
                  <a:lnTo>
                    <a:pt x="75833" y="2946400"/>
                  </a:lnTo>
                  <a:lnTo>
                    <a:pt x="116989" y="2908300"/>
                  </a:lnTo>
                  <a:lnTo>
                    <a:pt x="163433" y="2882900"/>
                  </a:lnTo>
                  <a:lnTo>
                    <a:pt x="211955" y="2857500"/>
                  </a:lnTo>
                  <a:lnTo>
                    <a:pt x="243247" y="2832100"/>
                  </a:lnTo>
                  <a:lnTo>
                    <a:pt x="283396" y="2819400"/>
                  </a:lnTo>
                  <a:lnTo>
                    <a:pt x="329623" y="2794000"/>
                  </a:lnTo>
                  <a:lnTo>
                    <a:pt x="429196" y="2743200"/>
                  </a:lnTo>
                  <a:lnTo>
                    <a:pt x="476987" y="2717800"/>
                  </a:lnTo>
                  <a:lnTo>
                    <a:pt x="513177" y="2692400"/>
                  </a:lnTo>
                  <a:lnTo>
                    <a:pt x="544225" y="2679700"/>
                  </a:lnTo>
                  <a:lnTo>
                    <a:pt x="568510" y="2667000"/>
                  </a:lnTo>
                  <a:lnTo>
                    <a:pt x="589814" y="2654300"/>
                  </a:lnTo>
                  <a:lnTo>
                    <a:pt x="609962" y="2641600"/>
                  </a:lnTo>
                  <a:lnTo>
                    <a:pt x="648748" y="2628900"/>
                  </a:lnTo>
                  <a:lnTo>
                    <a:pt x="694527" y="2603500"/>
                  </a:lnTo>
                  <a:lnTo>
                    <a:pt x="791427" y="2552700"/>
                  </a:lnTo>
                  <a:lnTo>
                    <a:pt x="823261" y="2527300"/>
                  </a:lnTo>
                  <a:lnTo>
                    <a:pt x="851191" y="2514600"/>
                  </a:lnTo>
                  <a:lnTo>
                    <a:pt x="873748" y="2501900"/>
                  </a:lnTo>
                  <a:lnTo>
                    <a:pt x="889464" y="2476500"/>
                  </a:lnTo>
                  <a:lnTo>
                    <a:pt x="894969" y="2476500"/>
                  </a:lnTo>
                  <a:lnTo>
                    <a:pt x="909674" y="2438400"/>
                  </a:lnTo>
                  <a:lnTo>
                    <a:pt x="913938" y="2400300"/>
                  </a:lnTo>
                  <a:lnTo>
                    <a:pt x="905788" y="2362200"/>
                  </a:lnTo>
                  <a:lnTo>
                    <a:pt x="883253" y="2336800"/>
                  </a:lnTo>
                  <a:lnTo>
                    <a:pt x="890848" y="2324145"/>
                  </a:lnTo>
                  <a:lnTo>
                    <a:pt x="922200" y="2336800"/>
                  </a:lnTo>
                  <a:lnTo>
                    <a:pt x="949617" y="2362200"/>
                  </a:lnTo>
                  <a:lnTo>
                    <a:pt x="967955" y="2400300"/>
                  </a:lnTo>
                  <a:lnTo>
                    <a:pt x="972185" y="2425700"/>
                  </a:lnTo>
                  <a:lnTo>
                    <a:pt x="969206" y="2451100"/>
                  </a:lnTo>
                  <a:lnTo>
                    <a:pt x="969582" y="2476500"/>
                  </a:lnTo>
                  <a:lnTo>
                    <a:pt x="971401" y="2501900"/>
                  </a:lnTo>
                  <a:lnTo>
                    <a:pt x="972750" y="2514600"/>
                  </a:lnTo>
                  <a:lnTo>
                    <a:pt x="975791" y="2540000"/>
                  </a:lnTo>
                  <a:lnTo>
                    <a:pt x="978873" y="2565400"/>
                  </a:lnTo>
                  <a:lnTo>
                    <a:pt x="974358" y="2590800"/>
                  </a:lnTo>
                  <a:lnTo>
                    <a:pt x="954610" y="2616200"/>
                  </a:lnTo>
                  <a:lnTo>
                    <a:pt x="934728" y="2628900"/>
                  </a:lnTo>
                  <a:lnTo>
                    <a:pt x="903227" y="2654300"/>
                  </a:lnTo>
                  <a:lnTo>
                    <a:pt x="862447" y="2679700"/>
                  </a:lnTo>
                  <a:lnTo>
                    <a:pt x="814729" y="2705100"/>
                  </a:lnTo>
                  <a:lnTo>
                    <a:pt x="762414" y="2743200"/>
                  </a:lnTo>
                  <a:lnTo>
                    <a:pt x="707843" y="2768600"/>
                  </a:lnTo>
                  <a:lnTo>
                    <a:pt x="653355" y="2806700"/>
                  </a:lnTo>
                  <a:lnTo>
                    <a:pt x="601291" y="2832100"/>
                  </a:lnTo>
                  <a:lnTo>
                    <a:pt x="553991" y="2857500"/>
                  </a:lnTo>
                  <a:lnTo>
                    <a:pt x="540844" y="2857500"/>
                  </a:lnTo>
                  <a:lnTo>
                    <a:pt x="526844" y="2870200"/>
                  </a:lnTo>
                  <a:lnTo>
                    <a:pt x="512036" y="2870200"/>
                  </a:lnTo>
                  <a:lnTo>
                    <a:pt x="496468" y="2882900"/>
                  </a:lnTo>
                  <a:lnTo>
                    <a:pt x="480929" y="2882900"/>
                  </a:lnTo>
                  <a:lnTo>
                    <a:pt x="464847" y="2895600"/>
                  </a:lnTo>
                  <a:lnTo>
                    <a:pt x="448289" y="2895600"/>
                  </a:lnTo>
                  <a:lnTo>
                    <a:pt x="431321" y="2908300"/>
                  </a:lnTo>
                  <a:lnTo>
                    <a:pt x="384601" y="2933700"/>
                  </a:lnTo>
                  <a:lnTo>
                    <a:pt x="336866" y="2946400"/>
                  </a:lnTo>
                  <a:lnTo>
                    <a:pt x="289316" y="2971800"/>
                  </a:lnTo>
                  <a:lnTo>
                    <a:pt x="243222" y="2997200"/>
                  </a:lnTo>
                  <a:lnTo>
                    <a:pt x="219659" y="3009900"/>
                  </a:lnTo>
                  <a:lnTo>
                    <a:pt x="197062" y="3035300"/>
                  </a:lnTo>
                  <a:lnTo>
                    <a:pt x="175630" y="3048000"/>
                  </a:lnTo>
                  <a:lnTo>
                    <a:pt x="155560" y="3060700"/>
                  </a:lnTo>
                  <a:lnTo>
                    <a:pt x="129576" y="3086100"/>
                  </a:lnTo>
                  <a:lnTo>
                    <a:pt x="107354" y="3111500"/>
                  </a:lnTo>
                  <a:lnTo>
                    <a:pt x="89366" y="3124200"/>
                  </a:lnTo>
                  <a:lnTo>
                    <a:pt x="76157" y="3149600"/>
                  </a:lnTo>
                  <a:lnTo>
                    <a:pt x="72416" y="3162300"/>
                  </a:lnTo>
                  <a:lnTo>
                    <a:pt x="70581" y="3162300"/>
                  </a:lnTo>
                  <a:lnTo>
                    <a:pt x="64872" y="3187700"/>
                  </a:lnTo>
                  <a:lnTo>
                    <a:pt x="60117" y="3200400"/>
                  </a:lnTo>
                  <a:lnTo>
                    <a:pt x="56288" y="3213100"/>
                  </a:lnTo>
                  <a:lnTo>
                    <a:pt x="53359" y="3225800"/>
                  </a:lnTo>
                  <a:lnTo>
                    <a:pt x="50556" y="3276600"/>
                  </a:lnTo>
                  <a:lnTo>
                    <a:pt x="61052" y="3327400"/>
                  </a:lnTo>
                  <a:lnTo>
                    <a:pt x="84307" y="3365500"/>
                  </a:lnTo>
                  <a:lnTo>
                    <a:pt x="119776" y="3403600"/>
                  </a:lnTo>
                  <a:close/>
                </a:path>
                <a:path w="981075" h="3505200">
                  <a:moveTo>
                    <a:pt x="470211" y="3060700"/>
                  </a:moveTo>
                  <a:lnTo>
                    <a:pt x="155560" y="3060700"/>
                  </a:lnTo>
                  <a:lnTo>
                    <a:pt x="175660" y="3048000"/>
                  </a:lnTo>
                  <a:lnTo>
                    <a:pt x="197089" y="3035300"/>
                  </a:lnTo>
                  <a:lnTo>
                    <a:pt x="219669" y="3009900"/>
                  </a:lnTo>
                  <a:lnTo>
                    <a:pt x="243222" y="2997200"/>
                  </a:lnTo>
                  <a:lnTo>
                    <a:pt x="468870" y="2997200"/>
                  </a:lnTo>
                  <a:lnTo>
                    <a:pt x="455919" y="3009900"/>
                  </a:lnTo>
                  <a:lnTo>
                    <a:pt x="452231" y="3035300"/>
                  </a:lnTo>
                  <a:lnTo>
                    <a:pt x="457198" y="3048000"/>
                  </a:lnTo>
                  <a:lnTo>
                    <a:pt x="470211" y="3060700"/>
                  </a:lnTo>
                  <a:close/>
                </a:path>
                <a:path w="981075" h="3505200">
                  <a:moveTo>
                    <a:pt x="470705" y="3060700"/>
                  </a:moveTo>
                  <a:lnTo>
                    <a:pt x="470282" y="3060700"/>
                  </a:lnTo>
                  <a:lnTo>
                    <a:pt x="457228" y="3048000"/>
                  </a:lnTo>
                  <a:lnTo>
                    <a:pt x="452240" y="3035300"/>
                  </a:lnTo>
                  <a:lnTo>
                    <a:pt x="455920" y="3009900"/>
                  </a:lnTo>
                  <a:lnTo>
                    <a:pt x="468870" y="2997200"/>
                  </a:lnTo>
                  <a:lnTo>
                    <a:pt x="481485" y="3009900"/>
                  </a:lnTo>
                  <a:lnTo>
                    <a:pt x="485933" y="3035300"/>
                  </a:lnTo>
                  <a:lnTo>
                    <a:pt x="482309" y="3048000"/>
                  </a:lnTo>
                  <a:lnTo>
                    <a:pt x="470705" y="3060700"/>
                  </a:lnTo>
                  <a:close/>
                </a:path>
                <a:path w="981075" h="3505200">
                  <a:moveTo>
                    <a:pt x="147726" y="3403600"/>
                  </a:moveTo>
                  <a:lnTo>
                    <a:pt x="119917" y="3403600"/>
                  </a:lnTo>
                  <a:lnTo>
                    <a:pt x="84448" y="3365500"/>
                  </a:lnTo>
                  <a:lnTo>
                    <a:pt x="61193" y="3327400"/>
                  </a:lnTo>
                  <a:lnTo>
                    <a:pt x="50697" y="3276600"/>
                  </a:lnTo>
                  <a:lnTo>
                    <a:pt x="53500" y="3225800"/>
                  </a:lnTo>
                  <a:lnTo>
                    <a:pt x="110600" y="3225800"/>
                  </a:lnTo>
                  <a:lnTo>
                    <a:pt x="110530" y="3238500"/>
                  </a:lnTo>
                  <a:lnTo>
                    <a:pt x="136851" y="3263900"/>
                  </a:lnTo>
                  <a:lnTo>
                    <a:pt x="188866" y="3302000"/>
                  </a:lnTo>
                  <a:lnTo>
                    <a:pt x="245367" y="3327400"/>
                  </a:lnTo>
                  <a:lnTo>
                    <a:pt x="285148" y="3340100"/>
                  </a:lnTo>
                  <a:lnTo>
                    <a:pt x="152314" y="3340100"/>
                  </a:lnTo>
                  <a:lnTo>
                    <a:pt x="141870" y="3352800"/>
                  </a:lnTo>
                  <a:lnTo>
                    <a:pt x="138215" y="3365500"/>
                  </a:lnTo>
                  <a:lnTo>
                    <a:pt x="140463" y="3390900"/>
                  </a:lnTo>
                  <a:lnTo>
                    <a:pt x="147726" y="3403600"/>
                  </a:lnTo>
                  <a:close/>
                </a:path>
                <a:path w="981075" h="3505200">
                  <a:moveTo>
                    <a:pt x="477693" y="3403600"/>
                  </a:moveTo>
                  <a:lnTo>
                    <a:pt x="147726" y="3403600"/>
                  </a:lnTo>
                  <a:lnTo>
                    <a:pt x="140463" y="3390900"/>
                  </a:lnTo>
                  <a:lnTo>
                    <a:pt x="138215" y="3365500"/>
                  </a:lnTo>
                  <a:lnTo>
                    <a:pt x="141870" y="3352800"/>
                  </a:lnTo>
                  <a:lnTo>
                    <a:pt x="152314" y="3340100"/>
                  </a:lnTo>
                  <a:lnTo>
                    <a:pt x="476281" y="3340100"/>
                  </a:lnTo>
                  <a:lnTo>
                    <a:pt x="463331" y="3352800"/>
                  </a:lnTo>
                  <a:lnTo>
                    <a:pt x="459651" y="3365500"/>
                  </a:lnTo>
                  <a:lnTo>
                    <a:pt x="464639" y="3390900"/>
                  </a:lnTo>
                  <a:lnTo>
                    <a:pt x="477693" y="3403600"/>
                  </a:lnTo>
                  <a:close/>
                </a:path>
                <a:path w="981075" h="3505200">
                  <a:moveTo>
                    <a:pt x="477693" y="3403600"/>
                  </a:moveTo>
                  <a:lnTo>
                    <a:pt x="464639" y="3390900"/>
                  </a:lnTo>
                  <a:lnTo>
                    <a:pt x="459651" y="3365500"/>
                  </a:lnTo>
                  <a:lnTo>
                    <a:pt x="463331" y="3352800"/>
                  </a:lnTo>
                  <a:lnTo>
                    <a:pt x="476281" y="3340100"/>
                  </a:lnTo>
                  <a:lnTo>
                    <a:pt x="463361" y="3352800"/>
                  </a:lnTo>
                  <a:lnTo>
                    <a:pt x="459677" y="3365500"/>
                  </a:lnTo>
                  <a:lnTo>
                    <a:pt x="464649" y="3390900"/>
                  </a:lnTo>
                  <a:lnTo>
                    <a:pt x="477693" y="3403600"/>
                  </a:lnTo>
                  <a:close/>
                </a:path>
                <a:path w="981075" h="3505200">
                  <a:moveTo>
                    <a:pt x="478117" y="3403600"/>
                  </a:moveTo>
                  <a:lnTo>
                    <a:pt x="477693" y="3403600"/>
                  </a:lnTo>
                  <a:lnTo>
                    <a:pt x="464649" y="3390900"/>
                  </a:lnTo>
                  <a:lnTo>
                    <a:pt x="459677" y="3365500"/>
                  </a:lnTo>
                  <a:lnTo>
                    <a:pt x="463361" y="3352800"/>
                  </a:lnTo>
                  <a:lnTo>
                    <a:pt x="476281" y="3340100"/>
                  </a:lnTo>
                  <a:lnTo>
                    <a:pt x="488935" y="3352800"/>
                  </a:lnTo>
                  <a:lnTo>
                    <a:pt x="493397" y="3365500"/>
                  </a:lnTo>
                  <a:lnTo>
                    <a:pt x="489760" y="3390900"/>
                  </a:lnTo>
                  <a:lnTo>
                    <a:pt x="478117" y="3403600"/>
                  </a:lnTo>
                  <a:close/>
                </a:path>
                <a:path w="981075" h="3505200">
                  <a:moveTo>
                    <a:pt x="279482" y="3505200"/>
                  </a:moveTo>
                  <a:lnTo>
                    <a:pt x="236399" y="3505200"/>
                  </a:lnTo>
                  <a:lnTo>
                    <a:pt x="217954" y="3492500"/>
                  </a:lnTo>
                  <a:lnTo>
                    <a:pt x="201457" y="3479800"/>
                  </a:lnTo>
                  <a:lnTo>
                    <a:pt x="173956" y="3454400"/>
                  </a:lnTo>
                  <a:lnTo>
                    <a:pt x="139533" y="3429000"/>
                  </a:lnTo>
                  <a:lnTo>
                    <a:pt x="102272" y="3403600"/>
                  </a:lnTo>
                  <a:lnTo>
                    <a:pt x="392007" y="3403600"/>
                  </a:lnTo>
                  <a:lnTo>
                    <a:pt x="395281" y="3416300"/>
                  </a:lnTo>
                  <a:lnTo>
                    <a:pt x="394637" y="3416300"/>
                  </a:lnTo>
                  <a:lnTo>
                    <a:pt x="392484" y="3429000"/>
                  </a:lnTo>
                  <a:lnTo>
                    <a:pt x="382631" y="3429000"/>
                  </a:lnTo>
                  <a:lnTo>
                    <a:pt x="361075" y="3441700"/>
                  </a:lnTo>
                  <a:lnTo>
                    <a:pt x="304557" y="3492500"/>
                  </a:lnTo>
                  <a:lnTo>
                    <a:pt x="279482" y="3505200"/>
                  </a:lnTo>
                  <a:close/>
                </a:path>
              </a:pathLst>
            </a:custGeom>
            <a:solidFill>
              <a:srgbClr val="F4D0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33352" y="2798157"/>
              <a:ext cx="777875" cy="2117725"/>
            </a:xfrm>
            <a:custGeom>
              <a:avLst/>
              <a:gdLst/>
              <a:ahLst/>
              <a:cxnLst/>
              <a:rect l="l" t="t" r="r" b="b"/>
              <a:pathLst>
                <a:path w="777875" h="2117725">
                  <a:moveTo>
                    <a:pt x="759883" y="2117365"/>
                  </a:moveTo>
                  <a:lnTo>
                    <a:pt x="416576" y="2102684"/>
                  </a:lnTo>
                  <a:lnTo>
                    <a:pt x="420874" y="2096976"/>
                  </a:lnTo>
                  <a:lnTo>
                    <a:pt x="433013" y="2084968"/>
                  </a:lnTo>
                  <a:lnTo>
                    <a:pt x="445668" y="2073067"/>
                  </a:lnTo>
                  <a:lnTo>
                    <a:pt x="451514" y="2067676"/>
                  </a:lnTo>
                  <a:lnTo>
                    <a:pt x="416576" y="2034362"/>
                  </a:lnTo>
                  <a:lnTo>
                    <a:pt x="762989" y="2050666"/>
                  </a:lnTo>
                  <a:lnTo>
                    <a:pt x="774434" y="2063539"/>
                  </a:lnTo>
                  <a:lnTo>
                    <a:pt x="777264" y="2084783"/>
                  </a:lnTo>
                  <a:lnTo>
                    <a:pt x="772180" y="2105643"/>
                  </a:lnTo>
                  <a:lnTo>
                    <a:pt x="759883" y="2117365"/>
                  </a:lnTo>
                  <a:close/>
                </a:path>
                <a:path w="777875" h="2117725">
                  <a:moveTo>
                    <a:pt x="420882" y="1565138"/>
                  </a:moveTo>
                  <a:lnTo>
                    <a:pt x="11017" y="1559632"/>
                  </a:lnTo>
                  <a:lnTo>
                    <a:pt x="0" y="1532139"/>
                  </a:lnTo>
                  <a:lnTo>
                    <a:pt x="712" y="1519260"/>
                  </a:lnTo>
                  <a:lnTo>
                    <a:pt x="16522" y="1493004"/>
                  </a:lnTo>
                  <a:lnTo>
                    <a:pt x="420882" y="1496815"/>
                  </a:lnTo>
                  <a:lnTo>
                    <a:pt x="385874" y="1530200"/>
                  </a:lnTo>
                  <a:lnTo>
                    <a:pt x="391731" y="1535589"/>
                  </a:lnTo>
                  <a:lnTo>
                    <a:pt x="404410" y="1547483"/>
                  </a:lnTo>
                  <a:lnTo>
                    <a:pt x="416573" y="1559470"/>
                  </a:lnTo>
                  <a:lnTo>
                    <a:pt x="420882" y="1565138"/>
                  </a:lnTo>
                  <a:close/>
                </a:path>
                <a:path w="777875" h="2117725">
                  <a:moveTo>
                    <a:pt x="645965" y="646947"/>
                  </a:moveTo>
                  <a:lnTo>
                    <a:pt x="426881" y="572695"/>
                  </a:lnTo>
                  <a:lnTo>
                    <a:pt x="443494" y="561826"/>
                  </a:lnTo>
                  <a:lnTo>
                    <a:pt x="455258" y="553996"/>
                  </a:lnTo>
                  <a:lnTo>
                    <a:pt x="461325" y="549686"/>
                  </a:lnTo>
                  <a:lnTo>
                    <a:pt x="458463" y="543203"/>
                  </a:lnTo>
                  <a:lnTo>
                    <a:pt x="450341" y="530117"/>
                  </a:lnTo>
                  <a:lnTo>
                    <a:pt x="441305" y="516316"/>
                  </a:lnTo>
                  <a:lnTo>
                    <a:pt x="435704" y="507690"/>
                  </a:lnTo>
                  <a:lnTo>
                    <a:pt x="667351" y="587447"/>
                  </a:lnTo>
                  <a:lnTo>
                    <a:pt x="678908" y="611126"/>
                  </a:lnTo>
                  <a:lnTo>
                    <a:pt x="675106" y="631357"/>
                  </a:lnTo>
                  <a:lnTo>
                    <a:pt x="662081" y="644508"/>
                  </a:lnTo>
                  <a:lnTo>
                    <a:pt x="645965" y="646947"/>
                  </a:lnTo>
                  <a:close/>
                </a:path>
                <a:path w="777875" h="2117725">
                  <a:moveTo>
                    <a:pt x="436198" y="72133"/>
                  </a:moveTo>
                  <a:lnTo>
                    <a:pt x="422141" y="72100"/>
                  </a:lnTo>
                  <a:lnTo>
                    <a:pt x="26333" y="66628"/>
                  </a:lnTo>
                  <a:lnTo>
                    <a:pt x="17764" y="54292"/>
                  </a:lnTo>
                  <a:lnTo>
                    <a:pt x="15375" y="33526"/>
                  </a:lnTo>
                  <a:lnTo>
                    <a:pt x="19842" y="12653"/>
                  </a:lnTo>
                  <a:lnTo>
                    <a:pt x="31838" y="0"/>
                  </a:lnTo>
                  <a:lnTo>
                    <a:pt x="436198" y="3811"/>
                  </a:lnTo>
                  <a:lnTo>
                    <a:pt x="401260" y="37125"/>
                  </a:lnTo>
                  <a:lnTo>
                    <a:pt x="407106" y="42516"/>
                  </a:lnTo>
                  <a:lnTo>
                    <a:pt x="419761" y="54418"/>
                  </a:lnTo>
                  <a:lnTo>
                    <a:pt x="431900" y="66425"/>
                  </a:lnTo>
                  <a:lnTo>
                    <a:pt x="436198" y="72133"/>
                  </a:lnTo>
                  <a:close/>
                </a:path>
              </a:pathLst>
            </a:custGeom>
            <a:solidFill>
              <a:srgbClr val="DD70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75553" y="2501434"/>
              <a:ext cx="994937" cy="3517900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75083" y="8818668"/>
            <a:ext cx="1399417" cy="75870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036038" y="8365598"/>
            <a:ext cx="839044" cy="1228263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526922" y="6539821"/>
            <a:ext cx="1233531" cy="305737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806744" y="7328311"/>
            <a:ext cx="1348139" cy="632474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0" y="0"/>
            <a:ext cx="18288000" cy="2118360"/>
          </a:xfrm>
          <a:custGeom>
            <a:avLst/>
            <a:gdLst/>
            <a:ahLst/>
            <a:cxnLst/>
            <a:rect l="l" t="t" r="r" b="b"/>
            <a:pathLst>
              <a:path w="18288000" h="2118360">
                <a:moveTo>
                  <a:pt x="18287999" y="2118363"/>
                </a:moveTo>
                <a:lnTo>
                  <a:pt x="0" y="2118363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21183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091054" y="6836676"/>
            <a:ext cx="1717622" cy="2936552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143294" y="6883341"/>
            <a:ext cx="1980544" cy="3024735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6451981" y="2547370"/>
            <a:ext cx="1343660" cy="3529965"/>
            <a:chOff x="6451981" y="2547370"/>
            <a:chExt cx="1343660" cy="3529965"/>
          </a:xfrm>
        </p:grpSpPr>
        <p:sp>
          <p:nvSpPr>
            <p:cNvPr id="23" name="object 23"/>
            <p:cNvSpPr/>
            <p:nvPr/>
          </p:nvSpPr>
          <p:spPr>
            <a:xfrm>
              <a:off x="6462500" y="2557889"/>
              <a:ext cx="1322705" cy="3509010"/>
            </a:xfrm>
            <a:custGeom>
              <a:avLst/>
              <a:gdLst/>
              <a:ahLst/>
              <a:cxnLst/>
              <a:rect l="l" t="t" r="r" b="b"/>
              <a:pathLst>
                <a:path w="1322704" h="3509010">
                  <a:moveTo>
                    <a:pt x="171340" y="3508839"/>
                  </a:moveTo>
                  <a:lnTo>
                    <a:pt x="0" y="3508839"/>
                  </a:lnTo>
                  <a:lnTo>
                    <a:pt x="0" y="0"/>
                  </a:lnTo>
                  <a:lnTo>
                    <a:pt x="171340" y="0"/>
                  </a:lnTo>
                  <a:lnTo>
                    <a:pt x="171340" y="3508839"/>
                  </a:lnTo>
                  <a:close/>
                </a:path>
                <a:path w="1322704" h="3509010">
                  <a:moveTo>
                    <a:pt x="711199" y="437563"/>
                  </a:moveTo>
                  <a:lnTo>
                    <a:pt x="171340" y="437563"/>
                  </a:lnTo>
                  <a:lnTo>
                    <a:pt x="171340" y="189342"/>
                  </a:lnTo>
                  <a:lnTo>
                    <a:pt x="711199" y="189342"/>
                  </a:lnTo>
                  <a:lnTo>
                    <a:pt x="662887" y="199095"/>
                  </a:lnTo>
                  <a:lnTo>
                    <a:pt x="623438" y="225691"/>
                  </a:lnTo>
                  <a:lnTo>
                    <a:pt x="596841" y="265141"/>
                  </a:lnTo>
                  <a:lnTo>
                    <a:pt x="587089" y="313453"/>
                  </a:lnTo>
                  <a:lnTo>
                    <a:pt x="596841" y="361764"/>
                  </a:lnTo>
                  <a:lnTo>
                    <a:pt x="623438" y="401214"/>
                  </a:lnTo>
                  <a:lnTo>
                    <a:pt x="662887" y="427811"/>
                  </a:lnTo>
                  <a:lnTo>
                    <a:pt x="711199" y="437563"/>
                  </a:lnTo>
                  <a:close/>
                </a:path>
                <a:path w="1322704" h="3509010">
                  <a:moveTo>
                    <a:pt x="731743" y="1257271"/>
                  </a:moveTo>
                  <a:lnTo>
                    <a:pt x="171340" y="1257271"/>
                  </a:lnTo>
                  <a:lnTo>
                    <a:pt x="171340" y="1009050"/>
                  </a:lnTo>
                  <a:lnTo>
                    <a:pt x="731743" y="1009050"/>
                  </a:lnTo>
                  <a:lnTo>
                    <a:pt x="683431" y="1018803"/>
                  </a:lnTo>
                  <a:lnTo>
                    <a:pt x="643982" y="1045399"/>
                  </a:lnTo>
                  <a:lnTo>
                    <a:pt x="617385" y="1084849"/>
                  </a:lnTo>
                  <a:lnTo>
                    <a:pt x="607633" y="1133161"/>
                  </a:lnTo>
                  <a:lnTo>
                    <a:pt x="617385" y="1181473"/>
                  </a:lnTo>
                  <a:lnTo>
                    <a:pt x="643982" y="1220922"/>
                  </a:lnTo>
                  <a:lnTo>
                    <a:pt x="683431" y="1247519"/>
                  </a:lnTo>
                  <a:lnTo>
                    <a:pt x="731743" y="1257271"/>
                  </a:lnTo>
                  <a:close/>
                </a:path>
                <a:path w="1322704" h="3509010">
                  <a:moveTo>
                    <a:pt x="1139303" y="1667019"/>
                  </a:moveTo>
                  <a:lnTo>
                    <a:pt x="613210" y="1667019"/>
                  </a:lnTo>
                  <a:lnTo>
                    <a:pt x="661522" y="1657267"/>
                  </a:lnTo>
                  <a:lnTo>
                    <a:pt x="700971" y="1630671"/>
                  </a:lnTo>
                  <a:lnTo>
                    <a:pt x="727568" y="1591221"/>
                  </a:lnTo>
                  <a:lnTo>
                    <a:pt x="737320" y="1542909"/>
                  </a:lnTo>
                  <a:lnTo>
                    <a:pt x="727568" y="1494597"/>
                  </a:lnTo>
                  <a:lnTo>
                    <a:pt x="700971" y="1455147"/>
                  </a:lnTo>
                  <a:lnTo>
                    <a:pt x="661522" y="1428551"/>
                  </a:lnTo>
                  <a:lnTo>
                    <a:pt x="613210" y="1418799"/>
                  </a:lnTo>
                  <a:lnTo>
                    <a:pt x="1139303" y="1418799"/>
                  </a:lnTo>
                  <a:lnTo>
                    <a:pt x="1139303" y="1667019"/>
                  </a:lnTo>
                  <a:close/>
                </a:path>
                <a:path w="1322704" h="3509010">
                  <a:moveTo>
                    <a:pt x="724895" y="2496188"/>
                  </a:moveTo>
                  <a:lnTo>
                    <a:pt x="171340" y="2496188"/>
                  </a:lnTo>
                  <a:lnTo>
                    <a:pt x="171340" y="2247967"/>
                  </a:lnTo>
                  <a:lnTo>
                    <a:pt x="724895" y="2247967"/>
                  </a:lnTo>
                  <a:lnTo>
                    <a:pt x="676583" y="2257719"/>
                  </a:lnTo>
                  <a:lnTo>
                    <a:pt x="637134" y="2284316"/>
                  </a:lnTo>
                  <a:lnTo>
                    <a:pt x="610537" y="2323765"/>
                  </a:lnTo>
                  <a:lnTo>
                    <a:pt x="600785" y="2372077"/>
                  </a:lnTo>
                  <a:lnTo>
                    <a:pt x="610537" y="2420389"/>
                  </a:lnTo>
                  <a:lnTo>
                    <a:pt x="637134" y="2459839"/>
                  </a:lnTo>
                  <a:lnTo>
                    <a:pt x="676583" y="2486435"/>
                  </a:lnTo>
                  <a:lnTo>
                    <a:pt x="724895" y="2496188"/>
                  </a:lnTo>
                  <a:close/>
                </a:path>
                <a:path w="1322704" h="3509010">
                  <a:moveTo>
                    <a:pt x="1322503" y="3508839"/>
                  </a:moveTo>
                  <a:lnTo>
                    <a:pt x="1139303" y="3508839"/>
                  </a:lnTo>
                  <a:lnTo>
                    <a:pt x="1139303" y="0"/>
                  </a:lnTo>
                  <a:lnTo>
                    <a:pt x="1322503" y="0"/>
                  </a:lnTo>
                  <a:lnTo>
                    <a:pt x="1322503" y="3508839"/>
                  </a:lnTo>
                  <a:close/>
                </a:path>
              </a:pathLst>
            </a:custGeom>
            <a:solidFill>
              <a:srgbClr val="F4D0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633841" y="3157051"/>
              <a:ext cx="968375" cy="2748915"/>
            </a:xfrm>
            <a:custGeom>
              <a:avLst/>
              <a:gdLst/>
              <a:ahLst/>
              <a:cxnLst/>
              <a:rect l="l" t="t" r="r" b="b"/>
              <a:pathLst>
                <a:path w="968375" h="2748915">
                  <a:moveTo>
                    <a:pt x="341974" y="248221"/>
                  </a:moveTo>
                  <a:lnTo>
                    <a:pt x="0" y="248221"/>
                  </a:lnTo>
                  <a:lnTo>
                    <a:pt x="0" y="0"/>
                  </a:lnTo>
                  <a:lnTo>
                    <a:pt x="341974" y="0"/>
                  </a:lnTo>
                  <a:lnTo>
                    <a:pt x="474274" y="124110"/>
                  </a:lnTo>
                  <a:lnTo>
                    <a:pt x="341974" y="248221"/>
                  </a:lnTo>
                  <a:close/>
                </a:path>
                <a:path w="968375" h="2748915">
                  <a:moveTo>
                    <a:pt x="362518" y="1482477"/>
                  </a:moveTo>
                  <a:lnTo>
                    <a:pt x="0" y="1482477"/>
                  </a:lnTo>
                  <a:lnTo>
                    <a:pt x="0" y="1234257"/>
                  </a:lnTo>
                  <a:lnTo>
                    <a:pt x="362518" y="1234257"/>
                  </a:lnTo>
                  <a:lnTo>
                    <a:pt x="494818" y="1358367"/>
                  </a:lnTo>
                  <a:lnTo>
                    <a:pt x="362518" y="1482477"/>
                  </a:lnTo>
                  <a:close/>
                </a:path>
                <a:path w="968375" h="2748915">
                  <a:moveTo>
                    <a:pt x="967962" y="2322941"/>
                  </a:moveTo>
                  <a:lnTo>
                    <a:pt x="651050" y="2322941"/>
                  </a:lnTo>
                  <a:lnTo>
                    <a:pt x="518750" y="2198831"/>
                  </a:lnTo>
                  <a:lnTo>
                    <a:pt x="651050" y="2074720"/>
                  </a:lnTo>
                  <a:lnTo>
                    <a:pt x="967962" y="2074720"/>
                  </a:lnTo>
                  <a:lnTo>
                    <a:pt x="967962" y="2322941"/>
                  </a:lnTo>
                  <a:close/>
                </a:path>
                <a:path w="968375" h="2748915">
                  <a:moveTo>
                    <a:pt x="967962" y="2748856"/>
                  </a:moveTo>
                  <a:lnTo>
                    <a:pt x="623588" y="2748856"/>
                  </a:lnTo>
                  <a:lnTo>
                    <a:pt x="491288" y="2624746"/>
                  </a:lnTo>
                  <a:lnTo>
                    <a:pt x="623588" y="2500635"/>
                  </a:lnTo>
                  <a:lnTo>
                    <a:pt x="967962" y="2500635"/>
                  </a:lnTo>
                  <a:lnTo>
                    <a:pt x="967962" y="2748856"/>
                  </a:lnTo>
                  <a:close/>
                </a:path>
              </a:pathLst>
            </a:custGeom>
            <a:solidFill>
              <a:srgbClr val="DD70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633841" y="3157051"/>
              <a:ext cx="968375" cy="2748915"/>
            </a:xfrm>
            <a:custGeom>
              <a:avLst/>
              <a:gdLst/>
              <a:ahLst/>
              <a:cxnLst/>
              <a:rect l="l" t="t" r="r" b="b"/>
              <a:pathLst>
                <a:path w="968375" h="2748915">
                  <a:moveTo>
                    <a:pt x="967962" y="248291"/>
                  </a:moveTo>
                  <a:lnTo>
                    <a:pt x="473356" y="248291"/>
                  </a:lnTo>
                  <a:lnTo>
                    <a:pt x="605656" y="124181"/>
                  </a:lnTo>
                  <a:lnTo>
                    <a:pt x="473356" y="0"/>
                  </a:lnTo>
                  <a:lnTo>
                    <a:pt x="967962" y="0"/>
                  </a:lnTo>
                  <a:lnTo>
                    <a:pt x="967962" y="248291"/>
                  </a:lnTo>
                  <a:close/>
                </a:path>
                <a:path w="968375" h="2748915">
                  <a:moveTo>
                    <a:pt x="967962" y="1482477"/>
                  </a:moveTo>
                  <a:lnTo>
                    <a:pt x="493971" y="1482477"/>
                  </a:lnTo>
                  <a:lnTo>
                    <a:pt x="626270" y="1358367"/>
                  </a:lnTo>
                  <a:lnTo>
                    <a:pt x="493971" y="1234256"/>
                  </a:lnTo>
                  <a:lnTo>
                    <a:pt x="967962" y="1234256"/>
                  </a:lnTo>
                  <a:lnTo>
                    <a:pt x="967962" y="1482477"/>
                  </a:lnTo>
                  <a:close/>
                </a:path>
                <a:path w="968375" h="2748915">
                  <a:moveTo>
                    <a:pt x="533435" y="2322941"/>
                  </a:moveTo>
                  <a:lnTo>
                    <a:pt x="0" y="2322941"/>
                  </a:lnTo>
                  <a:lnTo>
                    <a:pt x="0" y="2074720"/>
                  </a:lnTo>
                  <a:lnTo>
                    <a:pt x="533435" y="2074720"/>
                  </a:lnTo>
                  <a:lnTo>
                    <a:pt x="401135" y="2198831"/>
                  </a:lnTo>
                  <a:lnTo>
                    <a:pt x="533435" y="2322941"/>
                  </a:lnTo>
                  <a:close/>
                </a:path>
                <a:path w="968375" h="2748915">
                  <a:moveTo>
                    <a:pt x="505972" y="2748856"/>
                  </a:moveTo>
                  <a:lnTo>
                    <a:pt x="0" y="2748856"/>
                  </a:lnTo>
                  <a:lnTo>
                    <a:pt x="0" y="2500636"/>
                  </a:lnTo>
                  <a:lnTo>
                    <a:pt x="505972" y="2500636"/>
                  </a:lnTo>
                  <a:lnTo>
                    <a:pt x="373672" y="2624746"/>
                  </a:lnTo>
                  <a:lnTo>
                    <a:pt x="505972" y="27488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633841" y="2751962"/>
              <a:ext cx="968375" cy="2297430"/>
            </a:xfrm>
            <a:custGeom>
              <a:avLst/>
              <a:gdLst/>
              <a:ahLst/>
              <a:cxnLst/>
              <a:rect l="l" t="t" r="r" b="b"/>
              <a:pathLst>
                <a:path w="968375" h="2297429">
                  <a:moveTo>
                    <a:pt x="967962" y="238760"/>
                  </a:moveTo>
                  <a:lnTo>
                    <a:pt x="645473" y="238760"/>
                  </a:lnTo>
                  <a:lnTo>
                    <a:pt x="599002" y="229380"/>
                  </a:lnTo>
                  <a:lnTo>
                    <a:pt x="561056" y="203797"/>
                  </a:lnTo>
                  <a:lnTo>
                    <a:pt x="535473" y="165851"/>
                  </a:lnTo>
                  <a:lnTo>
                    <a:pt x="526092" y="119380"/>
                  </a:lnTo>
                  <a:lnTo>
                    <a:pt x="535473" y="72909"/>
                  </a:lnTo>
                  <a:lnTo>
                    <a:pt x="561056" y="34963"/>
                  </a:lnTo>
                  <a:lnTo>
                    <a:pt x="599002" y="9380"/>
                  </a:lnTo>
                  <a:lnTo>
                    <a:pt x="645473" y="0"/>
                  </a:lnTo>
                  <a:lnTo>
                    <a:pt x="967962" y="0"/>
                  </a:lnTo>
                  <a:lnTo>
                    <a:pt x="967962" y="238760"/>
                  </a:lnTo>
                  <a:close/>
                </a:path>
                <a:path w="968375" h="2297429">
                  <a:moveTo>
                    <a:pt x="967962" y="1058398"/>
                  </a:moveTo>
                  <a:lnTo>
                    <a:pt x="666087" y="1058398"/>
                  </a:lnTo>
                  <a:lnTo>
                    <a:pt x="619617" y="1049017"/>
                  </a:lnTo>
                  <a:lnTo>
                    <a:pt x="581670" y="1023435"/>
                  </a:lnTo>
                  <a:lnTo>
                    <a:pt x="556088" y="985488"/>
                  </a:lnTo>
                  <a:lnTo>
                    <a:pt x="546707" y="939018"/>
                  </a:lnTo>
                  <a:lnTo>
                    <a:pt x="556088" y="892547"/>
                  </a:lnTo>
                  <a:lnTo>
                    <a:pt x="581670" y="854601"/>
                  </a:lnTo>
                  <a:lnTo>
                    <a:pt x="619617" y="829018"/>
                  </a:lnTo>
                  <a:lnTo>
                    <a:pt x="666087" y="819637"/>
                  </a:lnTo>
                  <a:lnTo>
                    <a:pt x="967962" y="819637"/>
                  </a:lnTo>
                  <a:lnTo>
                    <a:pt x="967962" y="1058398"/>
                  </a:lnTo>
                  <a:close/>
                </a:path>
                <a:path w="968375" h="2297429">
                  <a:moveTo>
                    <a:pt x="967962" y="2297385"/>
                  </a:moveTo>
                  <a:lnTo>
                    <a:pt x="638625" y="2297385"/>
                  </a:lnTo>
                  <a:lnTo>
                    <a:pt x="592154" y="2288004"/>
                  </a:lnTo>
                  <a:lnTo>
                    <a:pt x="554208" y="2262421"/>
                  </a:lnTo>
                  <a:lnTo>
                    <a:pt x="528625" y="2224475"/>
                  </a:lnTo>
                  <a:lnTo>
                    <a:pt x="519244" y="2178004"/>
                  </a:lnTo>
                  <a:lnTo>
                    <a:pt x="528625" y="2131534"/>
                  </a:lnTo>
                  <a:lnTo>
                    <a:pt x="554208" y="2093587"/>
                  </a:lnTo>
                  <a:lnTo>
                    <a:pt x="592154" y="2068005"/>
                  </a:lnTo>
                  <a:lnTo>
                    <a:pt x="638625" y="2058624"/>
                  </a:lnTo>
                  <a:lnTo>
                    <a:pt x="967962" y="2058624"/>
                  </a:lnTo>
                  <a:lnTo>
                    <a:pt x="967962" y="2297385"/>
                  </a:lnTo>
                  <a:close/>
                </a:path>
                <a:path w="968375" h="2297429">
                  <a:moveTo>
                    <a:pt x="349952" y="1468287"/>
                  </a:moveTo>
                  <a:lnTo>
                    <a:pt x="0" y="1468287"/>
                  </a:lnTo>
                  <a:lnTo>
                    <a:pt x="0" y="1229526"/>
                  </a:lnTo>
                  <a:lnTo>
                    <a:pt x="349952" y="1229526"/>
                  </a:lnTo>
                  <a:lnTo>
                    <a:pt x="396422" y="1238907"/>
                  </a:lnTo>
                  <a:lnTo>
                    <a:pt x="434369" y="1264490"/>
                  </a:lnTo>
                  <a:lnTo>
                    <a:pt x="459951" y="1302436"/>
                  </a:lnTo>
                  <a:lnTo>
                    <a:pt x="469332" y="1348907"/>
                  </a:lnTo>
                  <a:lnTo>
                    <a:pt x="459951" y="1395378"/>
                  </a:lnTo>
                  <a:lnTo>
                    <a:pt x="434369" y="1433324"/>
                  </a:lnTo>
                  <a:lnTo>
                    <a:pt x="396422" y="1458907"/>
                  </a:lnTo>
                  <a:lnTo>
                    <a:pt x="349952" y="1468287"/>
                  </a:lnTo>
                  <a:close/>
                </a:path>
              </a:pathLst>
            </a:custGeom>
            <a:solidFill>
              <a:srgbClr val="73B4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51981" y="2547370"/>
              <a:ext cx="1343612" cy="3529877"/>
            </a:xfrm>
            <a:prstGeom prst="rect">
              <a:avLst/>
            </a:prstGeom>
          </p:spPr>
        </p:pic>
      </p:grpSp>
      <p:pic>
        <p:nvPicPr>
          <p:cNvPr id="28" name="object 2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976442" y="2783556"/>
            <a:ext cx="1652285" cy="1604695"/>
          </a:xfrm>
          <a:prstGeom prst="rect">
            <a:avLst/>
          </a:prstGeom>
        </p:spPr>
      </p:pic>
      <p:grpSp>
        <p:nvGrpSpPr>
          <p:cNvPr id="29" name="object 29"/>
          <p:cNvGrpSpPr/>
          <p:nvPr/>
        </p:nvGrpSpPr>
        <p:grpSpPr>
          <a:xfrm>
            <a:off x="11686040" y="2808092"/>
            <a:ext cx="3051810" cy="3346450"/>
            <a:chOff x="11686040" y="2808092"/>
            <a:chExt cx="3051810" cy="3346450"/>
          </a:xfrm>
        </p:grpSpPr>
        <p:sp>
          <p:nvSpPr>
            <p:cNvPr id="30" name="object 30"/>
            <p:cNvSpPr/>
            <p:nvPr/>
          </p:nvSpPr>
          <p:spPr>
            <a:xfrm>
              <a:off x="12100107" y="2888416"/>
              <a:ext cx="2352675" cy="3185160"/>
            </a:xfrm>
            <a:custGeom>
              <a:avLst/>
              <a:gdLst/>
              <a:ahLst/>
              <a:cxnLst/>
              <a:rect l="l" t="t" r="r" b="b"/>
              <a:pathLst>
                <a:path w="2352675" h="3185160">
                  <a:moveTo>
                    <a:pt x="404804" y="574857"/>
                  </a:moveTo>
                  <a:lnTo>
                    <a:pt x="95526" y="574857"/>
                  </a:lnTo>
                  <a:lnTo>
                    <a:pt x="0" y="280782"/>
                  </a:lnTo>
                  <a:lnTo>
                    <a:pt x="250165" y="98991"/>
                  </a:lnTo>
                  <a:lnTo>
                    <a:pt x="500331" y="280782"/>
                  </a:lnTo>
                  <a:lnTo>
                    <a:pt x="404804" y="574857"/>
                  </a:lnTo>
                  <a:close/>
                </a:path>
                <a:path w="2352675" h="3185160">
                  <a:moveTo>
                    <a:pt x="2102014" y="475866"/>
                  </a:moveTo>
                  <a:lnTo>
                    <a:pt x="1851848" y="294075"/>
                  </a:lnTo>
                  <a:lnTo>
                    <a:pt x="1947375" y="0"/>
                  </a:lnTo>
                  <a:lnTo>
                    <a:pt x="2256582" y="0"/>
                  </a:lnTo>
                  <a:lnTo>
                    <a:pt x="2352109" y="294075"/>
                  </a:lnTo>
                  <a:lnTo>
                    <a:pt x="2102014" y="475866"/>
                  </a:lnTo>
                  <a:close/>
                </a:path>
                <a:path w="2352675" h="3185160">
                  <a:moveTo>
                    <a:pt x="991541" y="377228"/>
                  </a:moveTo>
                  <a:lnTo>
                    <a:pt x="751133" y="377228"/>
                  </a:lnTo>
                  <a:lnTo>
                    <a:pt x="751133" y="210922"/>
                  </a:lnTo>
                  <a:lnTo>
                    <a:pt x="991541" y="210922"/>
                  </a:lnTo>
                  <a:lnTo>
                    <a:pt x="1080139" y="294075"/>
                  </a:lnTo>
                  <a:lnTo>
                    <a:pt x="991541" y="377228"/>
                  </a:lnTo>
                  <a:close/>
                </a:path>
                <a:path w="2352675" h="3185160">
                  <a:moveTo>
                    <a:pt x="404733" y="1451922"/>
                  </a:moveTo>
                  <a:lnTo>
                    <a:pt x="95526" y="1451922"/>
                  </a:lnTo>
                  <a:lnTo>
                    <a:pt x="0" y="1157847"/>
                  </a:lnTo>
                  <a:lnTo>
                    <a:pt x="250165" y="976056"/>
                  </a:lnTo>
                  <a:lnTo>
                    <a:pt x="500260" y="1157847"/>
                  </a:lnTo>
                  <a:lnTo>
                    <a:pt x="404733" y="1451922"/>
                  </a:lnTo>
                  <a:close/>
                </a:path>
                <a:path w="2352675" h="3185160">
                  <a:moveTo>
                    <a:pt x="2102014" y="1352931"/>
                  </a:moveTo>
                  <a:lnTo>
                    <a:pt x="1851848" y="1171140"/>
                  </a:lnTo>
                  <a:lnTo>
                    <a:pt x="1947375" y="877065"/>
                  </a:lnTo>
                  <a:lnTo>
                    <a:pt x="2256582" y="877065"/>
                  </a:lnTo>
                  <a:lnTo>
                    <a:pt x="2352109" y="1171140"/>
                  </a:lnTo>
                  <a:lnTo>
                    <a:pt x="2102014" y="1352931"/>
                  </a:lnTo>
                  <a:close/>
                </a:path>
                <a:path w="2352675" h="3185160">
                  <a:moveTo>
                    <a:pt x="404733" y="2321917"/>
                  </a:moveTo>
                  <a:lnTo>
                    <a:pt x="95526" y="2321917"/>
                  </a:lnTo>
                  <a:lnTo>
                    <a:pt x="0" y="2027841"/>
                  </a:lnTo>
                  <a:lnTo>
                    <a:pt x="250165" y="1846050"/>
                  </a:lnTo>
                  <a:lnTo>
                    <a:pt x="500260" y="2027841"/>
                  </a:lnTo>
                  <a:lnTo>
                    <a:pt x="404733" y="2321917"/>
                  </a:lnTo>
                  <a:close/>
                </a:path>
                <a:path w="2352675" h="3185160">
                  <a:moveTo>
                    <a:pt x="2102014" y="2222925"/>
                  </a:moveTo>
                  <a:lnTo>
                    <a:pt x="1851848" y="2041134"/>
                  </a:lnTo>
                  <a:lnTo>
                    <a:pt x="1947375" y="1747059"/>
                  </a:lnTo>
                  <a:lnTo>
                    <a:pt x="2256582" y="1747059"/>
                  </a:lnTo>
                  <a:lnTo>
                    <a:pt x="2352109" y="2041134"/>
                  </a:lnTo>
                  <a:lnTo>
                    <a:pt x="2102014" y="2222925"/>
                  </a:lnTo>
                  <a:close/>
                </a:path>
                <a:path w="2352675" h="3185160">
                  <a:moveTo>
                    <a:pt x="1608471" y="2110923"/>
                  </a:moveTo>
                  <a:lnTo>
                    <a:pt x="1360709" y="2110923"/>
                  </a:lnTo>
                  <a:lnTo>
                    <a:pt x="1272111" y="2027770"/>
                  </a:lnTo>
                  <a:lnTo>
                    <a:pt x="1360709" y="1944618"/>
                  </a:lnTo>
                  <a:lnTo>
                    <a:pt x="1608471" y="1944618"/>
                  </a:lnTo>
                  <a:lnTo>
                    <a:pt x="1608471" y="2110923"/>
                  </a:lnTo>
                  <a:close/>
                </a:path>
                <a:path w="2352675" h="3185160">
                  <a:moveTo>
                    <a:pt x="404733" y="3184911"/>
                  </a:moveTo>
                  <a:lnTo>
                    <a:pt x="95526" y="3184911"/>
                  </a:lnTo>
                  <a:lnTo>
                    <a:pt x="0" y="2890835"/>
                  </a:lnTo>
                  <a:lnTo>
                    <a:pt x="250165" y="2709044"/>
                  </a:lnTo>
                  <a:lnTo>
                    <a:pt x="500260" y="2890835"/>
                  </a:lnTo>
                  <a:lnTo>
                    <a:pt x="404733" y="3184911"/>
                  </a:lnTo>
                  <a:close/>
                </a:path>
                <a:path w="2352675" h="3185160">
                  <a:moveTo>
                    <a:pt x="2102014" y="3085919"/>
                  </a:moveTo>
                  <a:lnTo>
                    <a:pt x="1851848" y="2897835"/>
                  </a:lnTo>
                  <a:lnTo>
                    <a:pt x="1947375" y="2610053"/>
                  </a:lnTo>
                  <a:lnTo>
                    <a:pt x="2256582" y="2610053"/>
                  </a:lnTo>
                  <a:lnTo>
                    <a:pt x="2352109" y="2904128"/>
                  </a:lnTo>
                  <a:lnTo>
                    <a:pt x="2102014" y="3085919"/>
                  </a:lnTo>
                  <a:close/>
                </a:path>
              </a:pathLst>
            </a:custGeom>
            <a:solidFill>
              <a:srgbClr val="73B4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844241" y="3099339"/>
              <a:ext cx="868044" cy="1900555"/>
            </a:xfrm>
            <a:custGeom>
              <a:avLst/>
              <a:gdLst/>
              <a:ahLst/>
              <a:cxnLst/>
              <a:rect l="l" t="t" r="r" b="b"/>
              <a:pathLst>
                <a:path w="868044" h="1900554">
                  <a:moveTo>
                    <a:pt x="779275" y="166305"/>
                  </a:moveTo>
                  <a:lnTo>
                    <a:pt x="524443" y="166305"/>
                  </a:lnTo>
                  <a:lnTo>
                    <a:pt x="613040" y="83152"/>
                  </a:lnTo>
                  <a:lnTo>
                    <a:pt x="524443" y="0"/>
                  </a:lnTo>
                  <a:lnTo>
                    <a:pt x="779275" y="0"/>
                  </a:lnTo>
                  <a:lnTo>
                    <a:pt x="867873" y="83152"/>
                  </a:lnTo>
                  <a:lnTo>
                    <a:pt x="779275" y="166305"/>
                  </a:lnTo>
                  <a:close/>
                </a:path>
                <a:path w="868044" h="1900554">
                  <a:moveTo>
                    <a:pt x="336359" y="1900001"/>
                  </a:moveTo>
                  <a:lnTo>
                    <a:pt x="88597" y="1900001"/>
                  </a:lnTo>
                  <a:lnTo>
                    <a:pt x="0" y="1816848"/>
                  </a:lnTo>
                  <a:lnTo>
                    <a:pt x="88597" y="1733695"/>
                  </a:lnTo>
                  <a:lnTo>
                    <a:pt x="336359" y="1733695"/>
                  </a:lnTo>
                  <a:lnTo>
                    <a:pt x="247761" y="1816848"/>
                  </a:lnTo>
                  <a:lnTo>
                    <a:pt x="336359" y="1900001"/>
                  </a:lnTo>
                  <a:close/>
                </a:path>
              </a:pathLst>
            </a:custGeom>
            <a:solidFill>
              <a:srgbClr val="F4D0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851241" y="3963040"/>
              <a:ext cx="899160" cy="1906905"/>
            </a:xfrm>
            <a:custGeom>
              <a:avLst/>
              <a:gdLst/>
              <a:ahLst/>
              <a:cxnLst/>
              <a:rect l="l" t="t" r="r" b="b"/>
              <a:pathLst>
                <a:path w="899159" h="1906904">
                  <a:moveTo>
                    <a:pt x="256175" y="166305"/>
                  </a:moveTo>
                  <a:lnTo>
                    <a:pt x="62859" y="166305"/>
                  </a:lnTo>
                  <a:lnTo>
                    <a:pt x="0" y="83152"/>
                  </a:lnTo>
                  <a:lnTo>
                    <a:pt x="62859" y="0"/>
                  </a:lnTo>
                  <a:lnTo>
                    <a:pt x="256175" y="0"/>
                  </a:lnTo>
                  <a:lnTo>
                    <a:pt x="288528" y="6539"/>
                  </a:lnTo>
                  <a:lnTo>
                    <a:pt x="314960" y="24367"/>
                  </a:lnTo>
                  <a:lnTo>
                    <a:pt x="332789" y="50800"/>
                  </a:lnTo>
                  <a:lnTo>
                    <a:pt x="339328" y="83152"/>
                  </a:lnTo>
                  <a:lnTo>
                    <a:pt x="332789" y="115505"/>
                  </a:lnTo>
                  <a:lnTo>
                    <a:pt x="314960" y="141937"/>
                  </a:lnTo>
                  <a:lnTo>
                    <a:pt x="288528" y="159766"/>
                  </a:lnTo>
                  <a:lnTo>
                    <a:pt x="256175" y="166305"/>
                  </a:lnTo>
                  <a:close/>
                </a:path>
                <a:path w="899159" h="1906904">
                  <a:moveTo>
                    <a:pt x="836054" y="1906365"/>
                  </a:moveTo>
                  <a:lnTo>
                    <a:pt x="642737" y="1906365"/>
                  </a:lnTo>
                  <a:lnTo>
                    <a:pt x="610385" y="1899825"/>
                  </a:lnTo>
                  <a:lnTo>
                    <a:pt x="583952" y="1881997"/>
                  </a:lnTo>
                  <a:lnTo>
                    <a:pt x="566124" y="1855564"/>
                  </a:lnTo>
                  <a:lnTo>
                    <a:pt x="559585" y="1823212"/>
                  </a:lnTo>
                  <a:lnTo>
                    <a:pt x="566124" y="1790859"/>
                  </a:lnTo>
                  <a:lnTo>
                    <a:pt x="583952" y="1764426"/>
                  </a:lnTo>
                  <a:lnTo>
                    <a:pt x="610385" y="1746598"/>
                  </a:lnTo>
                  <a:lnTo>
                    <a:pt x="642737" y="1740059"/>
                  </a:lnTo>
                  <a:lnTo>
                    <a:pt x="836054" y="1740059"/>
                  </a:lnTo>
                  <a:lnTo>
                    <a:pt x="898914" y="1823212"/>
                  </a:lnTo>
                  <a:lnTo>
                    <a:pt x="836054" y="1906365"/>
                  </a:lnTo>
                  <a:close/>
                </a:path>
              </a:pathLst>
            </a:custGeom>
            <a:solidFill>
              <a:srgbClr val="DD70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831345" y="2819829"/>
              <a:ext cx="2895600" cy="3326765"/>
            </a:xfrm>
            <a:custGeom>
              <a:avLst/>
              <a:gdLst/>
              <a:ahLst/>
              <a:cxnLst/>
              <a:rect l="l" t="t" r="r" b="b"/>
              <a:pathLst>
                <a:path w="2895600" h="3326765">
                  <a:moveTo>
                    <a:pt x="2811218" y="716628"/>
                  </a:moveTo>
                  <a:lnTo>
                    <a:pt x="2778524" y="710025"/>
                  </a:lnTo>
                  <a:lnTo>
                    <a:pt x="2751823" y="692021"/>
                  </a:lnTo>
                  <a:lnTo>
                    <a:pt x="2733819" y="665320"/>
                  </a:lnTo>
                  <a:lnTo>
                    <a:pt x="2727216" y="632626"/>
                  </a:lnTo>
                  <a:lnTo>
                    <a:pt x="2733819" y="599932"/>
                  </a:lnTo>
                  <a:lnTo>
                    <a:pt x="2751823" y="573231"/>
                  </a:lnTo>
                  <a:lnTo>
                    <a:pt x="2778524" y="555227"/>
                  </a:lnTo>
                  <a:lnTo>
                    <a:pt x="2811218" y="548625"/>
                  </a:lnTo>
                  <a:lnTo>
                    <a:pt x="2843941" y="555227"/>
                  </a:lnTo>
                  <a:lnTo>
                    <a:pt x="2870639" y="573231"/>
                  </a:lnTo>
                  <a:lnTo>
                    <a:pt x="2888627" y="599932"/>
                  </a:lnTo>
                  <a:lnTo>
                    <a:pt x="2895219" y="632626"/>
                  </a:lnTo>
                  <a:lnTo>
                    <a:pt x="2888617" y="665320"/>
                  </a:lnTo>
                  <a:lnTo>
                    <a:pt x="2870613" y="692021"/>
                  </a:lnTo>
                  <a:lnTo>
                    <a:pt x="2843912" y="710025"/>
                  </a:lnTo>
                  <a:lnTo>
                    <a:pt x="2811218" y="716628"/>
                  </a:lnTo>
                  <a:close/>
                </a:path>
                <a:path w="2895600" h="3326765">
                  <a:moveTo>
                    <a:pt x="84001" y="168002"/>
                  </a:moveTo>
                  <a:lnTo>
                    <a:pt x="51307" y="161400"/>
                  </a:lnTo>
                  <a:lnTo>
                    <a:pt x="24606" y="143396"/>
                  </a:lnTo>
                  <a:lnTo>
                    <a:pt x="6602" y="116695"/>
                  </a:lnTo>
                  <a:lnTo>
                    <a:pt x="0" y="84001"/>
                  </a:lnTo>
                  <a:lnTo>
                    <a:pt x="6602" y="51307"/>
                  </a:lnTo>
                  <a:lnTo>
                    <a:pt x="24606" y="24606"/>
                  </a:lnTo>
                  <a:lnTo>
                    <a:pt x="51307" y="6602"/>
                  </a:lnTo>
                  <a:lnTo>
                    <a:pt x="84001" y="0"/>
                  </a:lnTo>
                  <a:lnTo>
                    <a:pt x="116654" y="6602"/>
                  </a:lnTo>
                  <a:lnTo>
                    <a:pt x="143334" y="24606"/>
                  </a:lnTo>
                  <a:lnTo>
                    <a:pt x="161330" y="51307"/>
                  </a:lnTo>
                  <a:lnTo>
                    <a:pt x="167932" y="84001"/>
                  </a:lnTo>
                  <a:lnTo>
                    <a:pt x="161340" y="116695"/>
                  </a:lnTo>
                  <a:lnTo>
                    <a:pt x="143360" y="143396"/>
                  </a:lnTo>
                  <a:lnTo>
                    <a:pt x="116684" y="161400"/>
                  </a:lnTo>
                  <a:lnTo>
                    <a:pt x="84001" y="168002"/>
                  </a:lnTo>
                  <a:close/>
                </a:path>
                <a:path w="2895600" h="3326765">
                  <a:moveTo>
                    <a:pt x="2811289" y="1593693"/>
                  </a:moveTo>
                  <a:lnTo>
                    <a:pt x="2778595" y="1587090"/>
                  </a:lnTo>
                  <a:lnTo>
                    <a:pt x="2751894" y="1569086"/>
                  </a:lnTo>
                  <a:lnTo>
                    <a:pt x="2733890" y="1542385"/>
                  </a:lnTo>
                  <a:lnTo>
                    <a:pt x="2727287" y="1509691"/>
                  </a:lnTo>
                  <a:lnTo>
                    <a:pt x="2733890" y="1476997"/>
                  </a:lnTo>
                  <a:lnTo>
                    <a:pt x="2751894" y="1450296"/>
                  </a:lnTo>
                  <a:lnTo>
                    <a:pt x="2778595" y="1432292"/>
                  </a:lnTo>
                  <a:lnTo>
                    <a:pt x="2811289" y="1425690"/>
                  </a:lnTo>
                  <a:lnTo>
                    <a:pt x="2843982" y="1432292"/>
                  </a:lnTo>
                  <a:lnTo>
                    <a:pt x="2870684" y="1450296"/>
                  </a:lnTo>
                  <a:lnTo>
                    <a:pt x="2888688" y="1476997"/>
                  </a:lnTo>
                  <a:lnTo>
                    <a:pt x="2895290" y="1509691"/>
                  </a:lnTo>
                  <a:lnTo>
                    <a:pt x="2888688" y="1542385"/>
                  </a:lnTo>
                  <a:lnTo>
                    <a:pt x="2870684" y="1569086"/>
                  </a:lnTo>
                  <a:lnTo>
                    <a:pt x="2843982" y="1587090"/>
                  </a:lnTo>
                  <a:lnTo>
                    <a:pt x="2811289" y="1593693"/>
                  </a:lnTo>
                  <a:close/>
                </a:path>
                <a:path w="2895600" h="3326765">
                  <a:moveTo>
                    <a:pt x="1816565" y="1309516"/>
                  </a:moveTo>
                  <a:lnTo>
                    <a:pt x="1541863" y="1309516"/>
                  </a:lnTo>
                  <a:lnTo>
                    <a:pt x="1574216" y="1302977"/>
                  </a:lnTo>
                  <a:lnTo>
                    <a:pt x="1600648" y="1285148"/>
                  </a:lnTo>
                  <a:lnTo>
                    <a:pt x="1618477" y="1258716"/>
                  </a:lnTo>
                  <a:lnTo>
                    <a:pt x="1625016" y="1226363"/>
                  </a:lnTo>
                  <a:lnTo>
                    <a:pt x="1618477" y="1194011"/>
                  </a:lnTo>
                  <a:lnTo>
                    <a:pt x="1600648" y="1167578"/>
                  </a:lnTo>
                  <a:lnTo>
                    <a:pt x="1574216" y="1149750"/>
                  </a:lnTo>
                  <a:lnTo>
                    <a:pt x="1541863" y="1143210"/>
                  </a:lnTo>
                  <a:lnTo>
                    <a:pt x="1816565" y="1143210"/>
                  </a:lnTo>
                  <a:lnTo>
                    <a:pt x="1848947" y="1149750"/>
                  </a:lnTo>
                  <a:lnTo>
                    <a:pt x="1875377" y="1167578"/>
                  </a:lnTo>
                  <a:lnTo>
                    <a:pt x="1893188" y="1194011"/>
                  </a:lnTo>
                  <a:lnTo>
                    <a:pt x="1899718" y="1226363"/>
                  </a:lnTo>
                  <a:lnTo>
                    <a:pt x="1893178" y="1258716"/>
                  </a:lnTo>
                  <a:lnTo>
                    <a:pt x="1875350" y="1285148"/>
                  </a:lnTo>
                  <a:lnTo>
                    <a:pt x="1848917" y="1302977"/>
                  </a:lnTo>
                  <a:lnTo>
                    <a:pt x="1816565" y="1309516"/>
                  </a:lnTo>
                  <a:close/>
                </a:path>
                <a:path w="2895600" h="3326765">
                  <a:moveTo>
                    <a:pt x="84001" y="1045067"/>
                  </a:moveTo>
                  <a:lnTo>
                    <a:pt x="51307" y="1038465"/>
                  </a:lnTo>
                  <a:lnTo>
                    <a:pt x="24606" y="1020461"/>
                  </a:lnTo>
                  <a:lnTo>
                    <a:pt x="6602" y="993760"/>
                  </a:lnTo>
                  <a:lnTo>
                    <a:pt x="0" y="961066"/>
                  </a:lnTo>
                  <a:lnTo>
                    <a:pt x="6602" y="928372"/>
                  </a:lnTo>
                  <a:lnTo>
                    <a:pt x="24606" y="901671"/>
                  </a:lnTo>
                  <a:lnTo>
                    <a:pt x="51307" y="883667"/>
                  </a:lnTo>
                  <a:lnTo>
                    <a:pt x="84001" y="877065"/>
                  </a:lnTo>
                  <a:lnTo>
                    <a:pt x="116665" y="883667"/>
                  </a:lnTo>
                  <a:lnTo>
                    <a:pt x="143369" y="901671"/>
                  </a:lnTo>
                  <a:lnTo>
                    <a:pt x="161390" y="928372"/>
                  </a:lnTo>
                  <a:lnTo>
                    <a:pt x="168002" y="961066"/>
                  </a:lnTo>
                  <a:lnTo>
                    <a:pt x="161400" y="993760"/>
                  </a:lnTo>
                  <a:lnTo>
                    <a:pt x="143396" y="1020461"/>
                  </a:lnTo>
                  <a:lnTo>
                    <a:pt x="116695" y="1038465"/>
                  </a:lnTo>
                  <a:lnTo>
                    <a:pt x="84001" y="1045067"/>
                  </a:lnTo>
                  <a:close/>
                </a:path>
                <a:path w="2895600" h="3326765">
                  <a:moveTo>
                    <a:pt x="2811289" y="2463687"/>
                  </a:moveTo>
                  <a:lnTo>
                    <a:pt x="2778595" y="2457084"/>
                  </a:lnTo>
                  <a:lnTo>
                    <a:pt x="2751894" y="2439080"/>
                  </a:lnTo>
                  <a:lnTo>
                    <a:pt x="2733890" y="2412379"/>
                  </a:lnTo>
                  <a:lnTo>
                    <a:pt x="2727287" y="2379685"/>
                  </a:lnTo>
                  <a:lnTo>
                    <a:pt x="2733890" y="2346992"/>
                  </a:lnTo>
                  <a:lnTo>
                    <a:pt x="2751894" y="2320290"/>
                  </a:lnTo>
                  <a:lnTo>
                    <a:pt x="2778595" y="2302286"/>
                  </a:lnTo>
                  <a:lnTo>
                    <a:pt x="2811289" y="2295684"/>
                  </a:lnTo>
                  <a:lnTo>
                    <a:pt x="2843972" y="2302286"/>
                  </a:lnTo>
                  <a:lnTo>
                    <a:pt x="2870657" y="2320290"/>
                  </a:lnTo>
                  <a:lnTo>
                    <a:pt x="2888658" y="2346992"/>
                  </a:lnTo>
                  <a:lnTo>
                    <a:pt x="2895290" y="2379685"/>
                  </a:lnTo>
                  <a:lnTo>
                    <a:pt x="2888688" y="2412379"/>
                  </a:lnTo>
                  <a:lnTo>
                    <a:pt x="2870684" y="2439080"/>
                  </a:lnTo>
                  <a:lnTo>
                    <a:pt x="2843982" y="2457084"/>
                  </a:lnTo>
                  <a:lnTo>
                    <a:pt x="2811289" y="2463687"/>
                  </a:lnTo>
                  <a:close/>
                </a:path>
                <a:path w="2895600" h="3326765">
                  <a:moveTo>
                    <a:pt x="84001" y="1915062"/>
                  </a:moveTo>
                  <a:lnTo>
                    <a:pt x="51307" y="1908459"/>
                  </a:lnTo>
                  <a:lnTo>
                    <a:pt x="24606" y="1890455"/>
                  </a:lnTo>
                  <a:lnTo>
                    <a:pt x="6602" y="1863754"/>
                  </a:lnTo>
                  <a:lnTo>
                    <a:pt x="0" y="1831060"/>
                  </a:lnTo>
                  <a:lnTo>
                    <a:pt x="6602" y="1798366"/>
                  </a:lnTo>
                  <a:lnTo>
                    <a:pt x="24606" y="1771665"/>
                  </a:lnTo>
                  <a:lnTo>
                    <a:pt x="51307" y="1753661"/>
                  </a:lnTo>
                  <a:lnTo>
                    <a:pt x="84001" y="1747059"/>
                  </a:lnTo>
                  <a:lnTo>
                    <a:pt x="116654" y="1753661"/>
                  </a:lnTo>
                  <a:lnTo>
                    <a:pt x="143334" y="1771665"/>
                  </a:lnTo>
                  <a:lnTo>
                    <a:pt x="161330" y="1798366"/>
                  </a:lnTo>
                  <a:lnTo>
                    <a:pt x="167932" y="1831060"/>
                  </a:lnTo>
                  <a:lnTo>
                    <a:pt x="161340" y="1863754"/>
                  </a:lnTo>
                  <a:lnTo>
                    <a:pt x="143360" y="1890455"/>
                  </a:lnTo>
                  <a:lnTo>
                    <a:pt x="116684" y="1908459"/>
                  </a:lnTo>
                  <a:lnTo>
                    <a:pt x="84001" y="1915062"/>
                  </a:lnTo>
                  <a:close/>
                </a:path>
                <a:path w="2895600" h="3326765">
                  <a:moveTo>
                    <a:pt x="2811289" y="3326681"/>
                  </a:moveTo>
                  <a:lnTo>
                    <a:pt x="2778595" y="3320079"/>
                  </a:lnTo>
                  <a:lnTo>
                    <a:pt x="2751894" y="3302075"/>
                  </a:lnTo>
                  <a:lnTo>
                    <a:pt x="2733890" y="3275373"/>
                  </a:lnTo>
                  <a:lnTo>
                    <a:pt x="2727287" y="3242680"/>
                  </a:lnTo>
                  <a:lnTo>
                    <a:pt x="2733890" y="3209986"/>
                  </a:lnTo>
                  <a:lnTo>
                    <a:pt x="2751894" y="3183285"/>
                  </a:lnTo>
                  <a:lnTo>
                    <a:pt x="2778595" y="3165281"/>
                  </a:lnTo>
                  <a:lnTo>
                    <a:pt x="2811289" y="3158678"/>
                  </a:lnTo>
                  <a:lnTo>
                    <a:pt x="2843972" y="3165281"/>
                  </a:lnTo>
                  <a:lnTo>
                    <a:pt x="2870657" y="3183285"/>
                  </a:lnTo>
                  <a:lnTo>
                    <a:pt x="2888658" y="3209986"/>
                  </a:lnTo>
                  <a:lnTo>
                    <a:pt x="2895290" y="3242680"/>
                  </a:lnTo>
                  <a:lnTo>
                    <a:pt x="2888688" y="3275373"/>
                  </a:lnTo>
                  <a:lnTo>
                    <a:pt x="2870684" y="3302075"/>
                  </a:lnTo>
                  <a:lnTo>
                    <a:pt x="2843982" y="3320079"/>
                  </a:lnTo>
                  <a:lnTo>
                    <a:pt x="2811289" y="3326681"/>
                  </a:lnTo>
                  <a:close/>
                </a:path>
                <a:path w="2895600" h="3326765">
                  <a:moveTo>
                    <a:pt x="84001" y="2778056"/>
                  </a:moveTo>
                  <a:lnTo>
                    <a:pt x="51307" y="2771453"/>
                  </a:lnTo>
                  <a:lnTo>
                    <a:pt x="24606" y="2753449"/>
                  </a:lnTo>
                  <a:lnTo>
                    <a:pt x="6602" y="2726748"/>
                  </a:lnTo>
                  <a:lnTo>
                    <a:pt x="0" y="2694054"/>
                  </a:lnTo>
                  <a:lnTo>
                    <a:pt x="6602" y="2661361"/>
                  </a:lnTo>
                  <a:lnTo>
                    <a:pt x="24606" y="2634659"/>
                  </a:lnTo>
                  <a:lnTo>
                    <a:pt x="51307" y="2616655"/>
                  </a:lnTo>
                  <a:lnTo>
                    <a:pt x="84001" y="2610053"/>
                  </a:lnTo>
                  <a:lnTo>
                    <a:pt x="116655" y="2616655"/>
                  </a:lnTo>
                  <a:lnTo>
                    <a:pt x="143343" y="2634659"/>
                  </a:lnTo>
                  <a:lnTo>
                    <a:pt x="161360" y="2661361"/>
                  </a:lnTo>
                  <a:lnTo>
                    <a:pt x="168002" y="2694054"/>
                  </a:lnTo>
                  <a:lnTo>
                    <a:pt x="161400" y="2726748"/>
                  </a:lnTo>
                  <a:lnTo>
                    <a:pt x="143396" y="2753449"/>
                  </a:lnTo>
                  <a:lnTo>
                    <a:pt x="116695" y="2771453"/>
                  </a:lnTo>
                  <a:lnTo>
                    <a:pt x="84001" y="2778056"/>
                  </a:lnTo>
                  <a:close/>
                </a:path>
                <a:path w="2895600" h="3326765">
                  <a:moveTo>
                    <a:pt x="1377750" y="3049575"/>
                  </a:moveTo>
                  <a:lnTo>
                    <a:pt x="1103048" y="3049575"/>
                  </a:lnTo>
                  <a:lnTo>
                    <a:pt x="1070696" y="3043036"/>
                  </a:lnTo>
                  <a:lnTo>
                    <a:pt x="1044263" y="3025208"/>
                  </a:lnTo>
                  <a:lnTo>
                    <a:pt x="1026435" y="2998775"/>
                  </a:lnTo>
                  <a:lnTo>
                    <a:pt x="1019895" y="2966422"/>
                  </a:lnTo>
                  <a:lnTo>
                    <a:pt x="1026435" y="2934040"/>
                  </a:lnTo>
                  <a:lnTo>
                    <a:pt x="1044263" y="2907611"/>
                  </a:lnTo>
                  <a:lnTo>
                    <a:pt x="1070696" y="2889799"/>
                  </a:lnTo>
                  <a:lnTo>
                    <a:pt x="1103048" y="2883269"/>
                  </a:lnTo>
                  <a:lnTo>
                    <a:pt x="1377750" y="2883269"/>
                  </a:lnTo>
                  <a:lnTo>
                    <a:pt x="1345397" y="2889809"/>
                  </a:lnTo>
                  <a:lnTo>
                    <a:pt x="1318965" y="2907637"/>
                  </a:lnTo>
                  <a:lnTo>
                    <a:pt x="1301136" y="2934070"/>
                  </a:lnTo>
                  <a:lnTo>
                    <a:pt x="1294597" y="2966422"/>
                  </a:lnTo>
                  <a:lnTo>
                    <a:pt x="1301136" y="2998775"/>
                  </a:lnTo>
                  <a:lnTo>
                    <a:pt x="1318965" y="3025208"/>
                  </a:lnTo>
                  <a:lnTo>
                    <a:pt x="1345397" y="3043036"/>
                  </a:lnTo>
                  <a:lnTo>
                    <a:pt x="1377750" y="30495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941889" y="2921296"/>
              <a:ext cx="83647" cy="9920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467109" y="2921154"/>
              <a:ext cx="89799" cy="9934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980071" y="3768381"/>
              <a:ext cx="96375" cy="9602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3342086" y="2877882"/>
              <a:ext cx="1395730" cy="3276600"/>
            </a:xfrm>
            <a:custGeom>
              <a:avLst/>
              <a:gdLst/>
              <a:ahLst/>
              <a:cxnLst/>
              <a:rect l="l" t="t" r="r" b="b"/>
              <a:pathLst>
                <a:path w="1395730" h="3276600">
                  <a:moveTo>
                    <a:pt x="256387" y="890498"/>
                  </a:moveTo>
                  <a:lnTo>
                    <a:pt x="180098" y="890498"/>
                  </a:lnTo>
                  <a:lnTo>
                    <a:pt x="180098" y="907008"/>
                  </a:lnTo>
                  <a:lnTo>
                    <a:pt x="208597" y="907008"/>
                  </a:lnTo>
                  <a:lnTo>
                    <a:pt x="208597" y="987018"/>
                  </a:lnTo>
                  <a:lnTo>
                    <a:pt x="227965" y="987018"/>
                  </a:lnTo>
                  <a:lnTo>
                    <a:pt x="227965" y="907008"/>
                  </a:lnTo>
                  <a:lnTo>
                    <a:pt x="256387" y="907008"/>
                  </a:lnTo>
                  <a:lnTo>
                    <a:pt x="256387" y="890498"/>
                  </a:lnTo>
                  <a:close/>
                </a:path>
                <a:path w="1395730" h="3276600">
                  <a:moveTo>
                    <a:pt x="1395361" y="3175000"/>
                  </a:moveTo>
                  <a:lnTo>
                    <a:pt x="1387919" y="3136900"/>
                  </a:lnTo>
                  <a:lnTo>
                    <a:pt x="1373936" y="3119399"/>
                  </a:lnTo>
                  <a:lnTo>
                    <a:pt x="1373936" y="3175000"/>
                  </a:lnTo>
                  <a:lnTo>
                    <a:pt x="1368158" y="3213100"/>
                  </a:lnTo>
                  <a:lnTo>
                    <a:pt x="1352397" y="3225800"/>
                  </a:lnTo>
                  <a:lnTo>
                    <a:pt x="1329042" y="3251200"/>
                  </a:lnTo>
                  <a:lnTo>
                    <a:pt x="1271905" y="3251200"/>
                  </a:lnTo>
                  <a:lnTo>
                    <a:pt x="1248549" y="3225800"/>
                  </a:lnTo>
                  <a:lnTo>
                    <a:pt x="1232789" y="3213100"/>
                  </a:lnTo>
                  <a:lnTo>
                    <a:pt x="1227010" y="3175000"/>
                  </a:lnTo>
                  <a:lnTo>
                    <a:pt x="1232789" y="3149600"/>
                  </a:lnTo>
                  <a:lnTo>
                    <a:pt x="1248549" y="3124200"/>
                  </a:lnTo>
                  <a:lnTo>
                    <a:pt x="1271905" y="3111500"/>
                  </a:lnTo>
                  <a:lnTo>
                    <a:pt x="1300467" y="3098800"/>
                  </a:lnTo>
                  <a:lnTo>
                    <a:pt x="1329067" y="3111500"/>
                  </a:lnTo>
                  <a:lnTo>
                    <a:pt x="1352423" y="3124200"/>
                  </a:lnTo>
                  <a:lnTo>
                    <a:pt x="1368171" y="3149600"/>
                  </a:lnTo>
                  <a:lnTo>
                    <a:pt x="1373936" y="3175000"/>
                  </a:lnTo>
                  <a:lnTo>
                    <a:pt x="1373936" y="3119399"/>
                  </a:lnTo>
                  <a:lnTo>
                    <a:pt x="1367637" y="3111500"/>
                  </a:lnTo>
                  <a:lnTo>
                    <a:pt x="1352613" y="3098800"/>
                  </a:lnTo>
                  <a:lnTo>
                    <a:pt x="1337576" y="3086100"/>
                  </a:lnTo>
                  <a:lnTo>
                    <a:pt x="1268793" y="3086100"/>
                  </a:lnTo>
                  <a:lnTo>
                    <a:pt x="1130452" y="2921000"/>
                  </a:lnTo>
                  <a:lnTo>
                    <a:pt x="1119809" y="2908300"/>
                  </a:lnTo>
                  <a:lnTo>
                    <a:pt x="1097826" y="2839199"/>
                  </a:lnTo>
                  <a:lnTo>
                    <a:pt x="1097826" y="2908300"/>
                  </a:lnTo>
                  <a:lnTo>
                    <a:pt x="860094" y="3073400"/>
                  </a:lnTo>
                  <a:lnTo>
                    <a:pt x="639165" y="2908300"/>
                  </a:lnTo>
                  <a:lnTo>
                    <a:pt x="622173" y="2895600"/>
                  </a:lnTo>
                  <a:lnTo>
                    <a:pt x="712952" y="2628900"/>
                  </a:lnTo>
                  <a:lnTo>
                    <a:pt x="1006957" y="2628900"/>
                  </a:lnTo>
                  <a:lnTo>
                    <a:pt x="1097826" y="2908300"/>
                  </a:lnTo>
                  <a:lnTo>
                    <a:pt x="1097826" y="2839199"/>
                  </a:lnTo>
                  <a:lnTo>
                    <a:pt x="1030935" y="2628900"/>
                  </a:lnTo>
                  <a:lnTo>
                    <a:pt x="1026896" y="2616200"/>
                  </a:lnTo>
                  <a:lnTo>
                    <a:pt x="1255293" y="2400300"/>
                  </a:lnTo>
                  <a:lnTo>
                    <a:pt x="1265770" y="2400300"/>
                  </a:lnTo>
                  <a:lnTo>
                    <a:pt x="1276908" y="2413000"/>
                  </a:lnTo>
                  <a:lnTo>
                    <a:pt x="1300759" y="2413000"/>
                  </a:lnTo>
                  <a:lnTo>
                    <a:pt x="1337513" y="2400300"/>
                  </a:lnTo>
                  <a:lnTo>
                    <a:pt x="1367561" y="2387600"/>
                  </a:lnTo>
                  <a:lnTo>
                    <a:pt x="1387843" y="2349500"/>
                  </a:lnTo>
                  <a:lnTo>
                    <a:pt x="1395285" y="2311400"/>
                  </a:lnTo>
                  <a:lnTo>
                    <a:pt x="1387843" y="2273300"/>
                  </a:lnTo>
                  <a:lnTo>
                    <a:pt x="1373936" y="2255888"/>
                  </a:lnTo>
                  <a:lnTo>
                    <a:pt x="1373936" y="2311400"/>
                  </a:lnTo>
                  <a:lnTo>
                    <a:pt x="1368158" y="2349500"/>
                  </a:lnTo>
                  <a:lnTo>
                    <a:pt x="1352397" y="2362200"/>
                  </a:lnTo>
                  <a:lnTo>
                    <a:pt x="1329042" y="2387600"/>
                  </a:lnTo>
                  <a:lnTo>
                    <a:pt x="1271905" y="2387600"/>
                  </a:lnTo>
                  <a:lnTo>
                    <a:pt x="1248549" y="2362200"/>
                  </a:lnTo>
                  <a:lnTo>
                    <a:pt x="1232789" y="2349500"/>
                  </a:lnTo>
                  <a:lnTo>
                    <a:pt x="1227010" y="2311400"/>
                  </a:lnTo>
                  <a:lnTo>
                    <a:pt x="1232789" y="2286000"/>
                  </a:lnTo>
                  <a:lnTo>
                    <a:pt x="1248549" y="2260600"/>
                  </a:lnTo>
                  <a:lnTo>
                    <a:pt x="1271905" y="2247900"/>
                  </a:lnTo>
                  <a:lnTo>
                    <a:pt x="1329067" y="2247900"/>
                  </a:lnTo>
                  <a:lnTo>
                    <a:pt x="1352423" y="2260600"/>
                  </a:lnTo>
                  <a:lnTo>
                    <a:pt x="1368171" y="2286000"/>
                  </a:lnTo>
                  <a:lnTo>
                    <a:pt x="1373936" y="2311400"/>
                  </a:lnTo>
                  <a:lnTo>
                    <a:pt x="1373936" y="2255888"/>
                  </a:lnTo>
                  <a:lnTo>
                    <a:pt x="1367561" y="2247900"/>
                  </a:lnTo>
                  <a:lnTo>
                    <a:pt x="1337513" y="2222500"/>
                  </a:lnTo>
                  <a:lnTo>
                    <a:pt x="1274241" y="2222500"/>
                  </a:lnTo>
                  <a:lnTo>
                    <a:pt x="1130769" y="2057400"/>
                  </a:lnTo>
                  <a:lnTo>
                    <a:pt x="1119746" y="2044700"/>
                  </a:lnTo>
                  <a:lnTo>
                    <a:pt x="1097749" y="1975713"/>
                  </a:lnTo>
                  <a:lnTo>
                    <a:pt x="1097749" y="2044700"/>
                  </a:lnTo>
                  <a:lnTo>
                    <a:pt x="859955" y="2209800"/>
                  </a:lnTo>
                  <a:lnTo>
                    <a:pt x="640461" y="2057400"/>
                  </a:lnTo>
                  <a:lnTo>
                    <a:pt x="622173" y="2044700"/>
                  </a:lnTo>
                  <a:lnTo>
                    <a:pt x="626287" y="2032000"/>
                  </a:lnTo>
                  <a:lnTo>
                    <a:pt x="712952" y="1765300"/>
                  </a:lnTo>
                  <a:lnTo>
                    <a:pt x="1006894" y="1765300"/>
                  </a:lnTo>
                  <a:lnTo>
                    <a:pt x="1097749" y="2044700"/>
                  </a:lnTo>
                  <a:lnTo>
                    <a:pt x="1097749" y="1975713"/>
                  </a:lnTo>
                  <a:lnTo>
                    <a:pt x="1030668" y="1765300"/>
                  </a:lnTo>
                  <a:lnTo>
                    <a:pt x="1026617" y="1752600"/>
                  </a:lnTo>
                  <a:lnTo>
                    <a:pt x="1255141" y="1524000"/>
                  </a:lnTo>
                  <a:lnTo>
                    <a:pt x="1265618" y="1536700"/>
                  </a:lnTo>
                  <a:lnTo>
                    <a:pt x="1337297" y="1536700"/>
                  </a:lnTo>
                  <a:lnTo>
                    <a:pt x="1367358" y="1511300"/>
                  </a:lnTo>
                  <a:lnTo>
                    <a:pt x="1387640" y="1485900"/>
                  </a:lnTo>
                  <a:lnTo>
                    <a:pt x="1395082" y="1447800"/>
                  </a:lnTo>
                  <a:lnTo>
                    <a:pt x="1387640" y="1409700"/>
                  </a:lnTo>
                  <a:lnTo>
                    <a:pt x="1374013" y="1392643"/>
                  </a:lnTo>
                  <a:lnTo>
                    <a:pt x="1374013" y="1447800"/>
                  </a:lnTo>
                  <a:lnTo>
                    <a:pt x="1368221" y="1473200"/>
                  </a:lnTo>
                  <a:lnTo>
                    <a:pt x="1352473" y="1498600"/>
                  </a:lnTo>
                  <a:lnTo>
                    <a:pt x="1329118" y="1511300"/>
                  </a:lnTo>
                  <a:lnTo>
                    <a:pt x="1300543" y="1524000"/>
                  </a:lnTo>
                  <a:lnTo>
                    <a:pt x="1271968" y="1511300"/>
                  </a:lnTo>
                  <a:lnTo>
                    <a:pt x="1248613" y="1498600"/>
                  </a:lnTo>
                  <a:lnTo>
                    <a:pt x="1232852" y="1473200"/>
                  </a:lnTo>
                  <a:lnTo>
                    <a:pt x="1227074" y="1447800"/>
                  </a:lnTo>
                  <a:lnTo>
                    <a:pt x="1232852" y="1422400"/>
                  </a:lnTo>
                  <a:lnTo>
                    <a:pt x="1248613" y="1397000"/>
                  </a:lnTo>
                  <a:lnTo>
                    <a:pt x="1271968" y="1371600"/>
                  </a:lnTo>
                  <a:lnTo>
                    <a:pt x="1329118" y="1371600"/>
                  </a:lnTo>
                  <a:lnTo>
                    <a:pt x="1352473" y="1397000"/>
                  </a:lnTo>
                  <a:lnTo>
                    <a:pt x="1368221" y="1422400"/>
                  </a:lnTo>
                  <a:lnTo>
                    <a:pt x="1374013" y="1447800"/>
                  </a:lnTo>
                  <a:lnTo>
                    <a:pt x="1374013" y="1392643"/>
                  </a:lnTo>
                  <a:lnTo>
                    <a:pt x="1367358" y="1384300"/>
                  </a:lnTo>
                  <a:lnTo>
                    <a:pt x="1352321" y="1371600"/>
                  </a:lnTo>
                  <a:lnTo>
                    <a:pt x="1337297" y="1358900"/>
                  </a:lnTo>
                  <a:lnTo>
                    <a:pt x="1300543" y="1346200"/>
                  </a:lnTo>
                  <a:lnTo>
                    <a:pt x="1285087" y="1346200"/>
                  </a:lnTo>
                  <a:lnTo>
                    <a:pt x="1277645" y="1358900"/>
                  </a:lnTo>
                  <a:lnTo>
                    <a:pt x="1270419" y="1358900"/>
                  </a:lnTo>
                  <a:lnTo>
                    <a:pt x="1139647" y="1193800"/>
                  </a:lnTo>
                  <a:lnTo>
                    <a:pt x="1119530" y="1168400"/>
                  </a:lnTo>
                  <a:lnTo>
                    <a:pt x="1097749" y="1102956"/>
                  </a:lnTo>
                  <a:lnTo>
                    <a:pt x="1097749" y="1168400"/>
                  </a:lnTo>
                  <a:lnTo>
                    <a:pt x="859955" y="1346200"/>
                  </a:lnTo>
                  <a:lnTo>
                    <a:pt x="639152" y="1181100"/>
                  </a:lnTo>
                  <a:lnTo>
                    <a:pt x="622173" y="1168400"/>
                  </a:lnTo>
                  <a:lnTo>
                    <a:pt x="712952" y="889000"/>
                  </a:lnTo>
                  <a:lnTo>
                    <a:pt x="1006894" y="889000"/>
                  </a:lnTo>
                  <a:lnTo>
                    <a:pt x="1097749" y="1168400"/>
                  </a:lnTo>
                  <a:lnTo>
                    <a:pt x="1097749" y="1102956"/>
                  </a:lnTo>
                  <a:lnTo>
                    <a:pt x="1026553" y="889000"/>
                  </a:lnTo>
                  <a:lnTo>
                    <a:pt x="1259598" y="647700"/>
                  </a:lnTo>
                  <a:lnTo>
                    <a:pt x="1269149" y="660400"/>
                  </a:lnTo>
                  <a:lnTo>
                    <a:pt x="1337221" y="660400"/>
                  </a:lnTo>
                  <a:lnTo>
                    <a:pt x="1367282" y="635000"/>
                  </a:lnTo>
                  <a:lnTo>
                    <a:pt x="1387563" y="609600"/>
                  </a:lnTo>
                  <a:lnTo>
                    <a:pt x="1395006" y="571500"/>
                  </a:lnTo>
                  <a:lnTo>
                    <a:pt x="1387563" y="533400"/>
                  </a:lnTo>
                  <a:lnTo>
                    <a:pt x="1374013" y="507949"/>
                  </a:lnTo>
                  <a:lnTo>
                    <a:pt x="1374013" y="571500"/>
                  </a:lnTo>
                  <a:lnTo>
                    <a:pt x="1368221" y="596900"/>
                  </a:lnTo>
                  <a:lnTo>
                    <a:pt x="1352473" y="622300"/>
                  </a:lnTo>
                  <a:lnTo>
                    <a:pt x="1329118" y="635000"/>
                  </a:lnTo>
                  <a:lnTo>
                    <a:pt x="1300543" y="647700"/>
                  </a:lnTo>
                  <a:lnTo>
                    <a:pt x="1271968" y="635000"/>
                  </a:lnTo>
                  <a:lnTo>
                    <a:pt x="1248613" y="622300"/>
                  </a:lnTo>
                  <a:lnTo>
                    <a:pt x="1232852" y="596900"/>
                  </a:lnTo>
                  <a:lnTo>
                    <a:pt x="1227074" y="571500"/>
                  </a:lnTo>
                  <a:lnTo>
                    <a:pt x="1232852" y="533400"/>
                  </a:lnTo>
                  <a:lnTo>
                    <a:pt x="1248613" y="520700"/>
                  </a:lnTo>
                  <a:lnTo>
                    <a:pt x="1271968" y="495300"/>
                  </a:lnTo>
                  <a:lnTo>
                    <a:pt x="1329118" y="495300"/>
                  </a:lnTo>
                  <a:lnTo>
                    <a:pt x="1352473" y="520700"/>
                  </a:lnTo>
                  <a:lnTo>
                    <a:pt x="1368221" y="533400"/>
                  </a:lnTo>
                  <a:lnTo>
                    <a:pt x="1374013" y="571500"/>
                  </a:lnTo>
                  <a:lnTo>
                    <a:pt x="1374013" y="507949"/>
                  </a:lnTo>
                  <a:lnTo>
                    <a:pt x="1367282" y="495300"/>
                  </a:lnTo>
                  <a:lnTo>
                    <a:pt x="1337221" y="482600"/>
                  </a:lnTo>
                  <a:lnTo>
                    <a:pt x="1300467" y="469900"/>
                  </a:lnTo>
                  <a:lnTo>
                    <a:pt x="1284312" y="469900"/>
                  </a:lnTo>
                  <a:lnTo>
                    <a:pt x="1276553" y="482600"/>
                  </a:lnTo>
                  <a:lnTo>
                    <a:pt x="1269009" y="482600"/>
                  </a:lnTo>
                  <a:lnTo>
                    <a:pt x="1139393" y="317500"/>
                  </a:lnTo>
                  <a:lnTo>
                    <a:pt x="1119454" y="292100"/>
                  </a:lnTo>
                  <a:lnTo>
                    <a:pt x="1097749" y="226987"/>
                  </a:lnTo>
                  <a:lnTo>
                    <a:pt x="1097749" y="292100"/>
                  </a:lnTo>
                  <a:lnTo>
                    <a:pt x="859955" y="469900"/>
                  </a:lnTo>
                  <a:lnTo>
                    <a:pt x="639152" y="304800"/>
                  </a:lnTo>
                  <a:lnTo>
                    <a:pt x="622173" y="292100"/>
                  </a:lnTo>
                  <a:lnTo>
                    <a:pt x="712952" y="12700"/>
                  </a:lnTo>
                  <a:lnTo>
                    <a:pt x="1006894" y="12700"/>
                  </a:lnTo>
                  <a:lnTo>
                    <a:pt x="1097749" y="292100"/>
                  </a:lnTo>
                  <a:lnTo>
                    <a:pt x="1097749" y="226987"/>
                  </a:lnTo>
                  <a:lnTo>
                    <a:pt x="1026325" y="12700"/>
                  </a:lnTo>
                  <a:lnTo>
                    <a:pt x="1022096" y="0"/>
                  </a:lnTo>
                  <a:lnTo>
                    <a:pt x="697547" y="0"/>
                  </a:lnTo>
                  <a:lnTo>
                    <a:pt x="602018" y="292100"/>
                  </a:lnTo>
                  <a:lnTo>
                    <a:pt x="374053" y="292100"/>
                  </a:lnTo>
                  <a:lnTo>
                    <a:pt x="354609" y="272567"/>
                  </a:lnTo>
                  <a:lnTo>
                    <a:pt x="354609" y="292100"/>
                  </a:lnTo>
                  <a:lnTo>
                    <a:pt x="277253" y="368300"/>
                  </a:lnTo>
                  <a:lnTo>
                    <a:pt x="53251" y="368300"/>
                  </a:lnTo>
                  <a:lnTo>
                    <a:pt x="130670" y="292100"/>
                  </a:lnTo>
                  <a:lnTo>
                    <a:pt x="53251" y="228600"/>
                  </a:lnTo>
                  <a:lnTo>
                    <a:pt x="277253" y="228600"/>
                  </a:lnTo>
                  <a:lnTo>
                    <a:pt x="354609" y="292100"/>
                  </a:lnTo>
                  <a:lnTo>
                    <a:pt x="354609" y="272567"/>
                  </a:lnTo>
                  <a:lnTo>
                    <a:pt x="310870" y="228600"/>
                  </a:lnTo>
                  <a:lnTo>
                    <a:pt x="285597" y="203200"/>
                  </a:lnTo>
                  <a:lnTo>
                    <a:pt x="0" y="203200"/>
                  </a:lnTo>
                  <a:lnTo>
                    <a:pt x="99847" y="292100"/>
                  </a:lnTo>
                  <a:lnTo>
                    <a:pt x="0" y="393700"/>
                  </a:lnTo>
                  <a:lnTo>
                    <a:pt x="285597" y="393700"/>
                  </a:lnTo>
                  <a:lnTo>
                    <a:pt x="310908" y="368300"/>
                  </a:lnTo>
                  <a:lnTo>
                    <a:pt x="374192" y="304800"/>
                  </a:lnTo>
                  <a:lnTo>
                    <a:pt x="606323" y="304800"/>
                  </a:lnTo>
                  <a:lnTo>
                    <a:pt x="859955" y="495300"/>
                  </a:lnTo>
                  <a:lnTo>
                    <a:pt x="895426" y="469900"/>
                  </a:lnTo>
                  <a:lnTo>
                    <a:pt x="1108214" y="317500"/>
                  </a:lnTo>
                  <a:lnTo>
                    <a:pt x="1249705" y="482600"/>
                  </a:lnTo>
                  <a:lnTo>
                    <a:pt x="1231823" y="508000"/>
                  </a:lnTo>
                  <a:lnTo>
                    <a:pt x="1218057" y="520700"/>
                  </a:lnTo>
                  <a:lnTo>
                    <a:pt x="1209205" y="546100"/>
                  </a:lnTo>
                  <a:lnTo>
                    <a:pt x="1206080" y="571500"/>
                  </a:lnTo>
                  <a:lnTo>
                    <a:pt x="1208570" y="584200"/>
                  </a:lnTo>
                  <a:lnTo>
                    <a:pt x="1215669" y="609600"/>
                  </a:lnTo>
                  <a:lnTo>
                    <a:pt x="1226807" y="622300"/>
                  </a:lnTo>
                  <a:lnTo>
                    <a:pt x="1241425" y="647700"/>
                  </a:lnTo>
                  <a:lnTo>
                    <a:pt x="1010285" y="876300"/>
                  </a:lnTo>
                  <a:lnTo>
                    <a:pt x="697750" y="876300"/>
                  </a:lnTo>
                  <a:lnTo>
                    <a:pt x="602221" y="1168400"/>
                  </a:lnTo>
                  <a:lnTo>
                    <a:pt x="399643" y="1168400"/>
                  </a:lnTo>
                  <a:lnTo>
                    <a:pt x="399643" y="1155700"/>
                  </a:lnTo>
                  <a:lnTo>
                    <a:pt x="392277" y="1130300"/>
                  </a:lnTo>
                  <a:lnTo>
                    <a:pt x="378434" y="1104049"/>
                  </a:lnTo>
                  <a:lnTo>
                    <a:pt x="378434" y="1155700"/>
                  </a:lnTo>
                  <a:lnTo>
                    <a:pt x="372732" y="1193800"/>
                  </a:lnTo>
                  <a:lnTo>
                    <a:pt x="357162" y="1219200"/>
                  </a:lnTo>
                  <a:lnTo>
                    <a:pt x="334073" y="1231900"/>
                  </a:lnTo>
                  <a:lnTo>
                    <a:pt x="90233" y="1231900"/>
                  </a:lnTo>
                  <a:lnTo>
                    <a:pt x="104521" y="1219200"/>
                  </a:lnTo>
                  <a:lnTo>
                    <a:pt x="115417" y="1206500"/>
                  </a:lnTo>
                  <a:lnTo>
                    <a:pt x="122364" y="1181100"/>
                  </a:lnTo>
                  <a:lnTo>
                    <a:pt x="124802" y="1155700"/>
                  </a:lnTo>
                  <a:lnTo>
                    <a:pt x="122364" y="1143000"/>
                  </a:lnTo>
                  <a:lnTo>
                    <a:pt x="115417" y="1117600"/>
                  </a:lnTo>
                  <a:lnTo>
                    <a:pt x="104521" y="1104900"/>
                  </a:lnTo>
                  <a:lnTo>
                    <a:pt x="90233" y="1092200"/>
                  </a:lnTo>
                  <a:lnTo>
                    <a:pt x="334048" y="1092200"/>
                  </a:lnTo>
                  <a:lnTo>
                    <a:pt x="357136" y="1104900"/>
                  </a:lnTo>
                  <a:lnTo>
                    <a:pt x="372719" y="1130300"/>
                  </a:lnTo>
                  <a:lnTo>
                    <a:pt x="378434" y="1155700"/>
                  </a:lnTo>
                  <a:lnTo>
                    <a:pt x="378434" y="1104049"/>
                  </a:lnTo>
                  <a:lnTo>
                    <a:pt x="372186" y="1092200"/>
                  </a:lnTo>
                  <a:lnTo>
                    <a:pt x="342404" y="1079500"/>
                  </a:lnTo>
                  <a:lnTo>
                    <a:pt x="305955" y="1066800"/>
                  </a:lnTo>
                  <a:lnTo>
                    <a:pt x="31254" y="1066800"/>
                  </a:lnTo>
                  <a:lnTo>
                    <a:pt x="31254" y="1092200"/>
                  </a:lnTo>
                  <a:lnTo>
                    <a:pt x="59486" y="1092200"/>
                  </a:lnTo>
                  <a:lnTo>
                    <a:pt x="82575" y="1104900"/>
                  </a:lnTo>
                  <a:lnTo>
                    <a:pt x="98158" y="1130300"/>
                  </a:lnTo>
                  <a:lnTo>
                    <a:pt x="103873" y="1155700"/>
                  </a:lnTo>
                  <a:lnTo>
                    <a:pt x="98158" y="1193800"/>
                  </a:lnTo>
                  <a:lnTo>
                    <a:pt x="82575" y="1219200"/>
                  </a:lnTo>
                  <a:lnTo>
                    <a:pt x="59486" y="1231900"/>
                  </a:lnTo>
                  <a:lnTo>
                    <a:pt x="31254" y="1231900"/>
                  </a:lnTo>
                  <a:lnTo>
                    <a:pt x="31254" y="1257300"/>
                  </a:lnTo>
                  <a:lnTo>
                    <a:pt x="305955" y="1257300"/>
                  </a:lnTo>
                  <a:lnTo>
                    <a:pt x="336931" y="1244600"/>
                  </a:lnTo>
                  <a:lnTo>
                    <a:pt x="363512" y="1231900"/>
                  </a:lnTo>
                  <a:lnTo>
                    <a:pt x="383959" y="1219200"/>
                  </a:lnTo>
                  <a:lnTo>
                    <a:pt x="396468" y="1181100"/>
                  </a:lnTo>
                  <a:lnTo>
                    <a:pt x="606463" y="1181100"/>
                  </a:lnTo>
                  <a:lnTo>
                    <a:pt x="860094" y="1371600"/>
                  </a:lnTo>
                  <a:lnTo>
                    <a:pt x="895578" y="1346200"/>
                  </a:lnTo>
                  <a:lnTo>
                    <a:pt x="1108430" y="1193800"/>
                  </a:lnTo>
                  <a:lnTo>
                    <a:pt x="1250975" y="1358900"/>
                  </a:lnTo>
                  <a:lnTo>
                    <a:pt x="1232674" y="1384300"/>
                  </a:lnTo>
                  <a:lnTo>
                    <a:pt x="1218552" y="1397000"/>
                  </a:lnTo>
                  <a:lnTo>
                    <a:pt x="1209446" y="1422400"/>
                  </a:lnTo>
                  <a:lnTo>
                    <a:pt x="1206220" y="1447800"/>
                  </a:lnTo>
                  <a:lnTo>
                    <a:pt x="1208443" y="1460500"/>
                  </a:lnTo>
                  <a:lnTo>
                    <a:pt x="1214793" y="1485900"/>
                  </a:lnTo>
                  <a:lnTo>
                    <a:pt x="1224775" y="1498600"/>
                  </a:lnTo>
                  <a:lnTo>
                    <a:pt x="1237894" y="1511300"/>
                  </a:lnTo>
                  <a:lnTo>
                    <a:pt x="1010424" y="1739900"/>
                  </a:lnTo>
                  <a:lnTo>
                    <a:pt x="697890" y="1739900"/>
                  </a:lnTo>
                  <a:lnTo>
                    <a:pt x="602373" y="2032000"/>
                  </a:lnTo>
                  <a:lnTo>
                    <a:pt x="377304" y="2032000"/>
                  </a:lnTo>
                  <a:lnTo>
                    <a:pt x="377304" y="1955800"/>
                  </a:lnTo>
                  <a:lnTo>
                    <a:pt x="377304" y="1943100"/>
                  </a:lnTo>
                  <a:lnTo>
                    <a:pt x="355955" y="1943100"/>
                  </a:lnTo>
                  <a:lnTo>
                    <a:pt x="355955" y="1955800"/>
                  </a:lnTo>
                  <a:lnTo>
                    <a:pt x="355955" y="2108200"/>
                  </a:lnTo>
                  <a:lnTo>
                    <a:pt x="122897" y="2108200"/>
                  </a:lnTo>
                  <a:lnTo>
                    <a:pt x="45466" y="2032000"/>
                  </a:lnTo>
                  <a:lnTo>
                    <a:pt x="122897" y="1955800"/>
                  </a:lnTo>
                  <a:lnTo>
                    <a:pt x="355955" y="1955800"/>
                  </a:lnTo>
                  <a:lnTo>
                    <a:pt x="355955" y="1943100"/>
                  </a:lnTo>
                  <a:lnTo>
                    <a:pt x="114833" y="1943100"/>
                  </a:lnTo>
                  <a:lnTo>
                    <a:pt x="14998" y="2032000"/>
                  </a:lnTo>
                  <a:lnTo>
                    <a:pt x="114833" y="2120900"/>
                  </a:lnTo>
                  <a:lnTo>
                    <a:pt x="377304" y="2120900"/>
                  </a:lnTo>
                  <a:lnTo>
                    <a:pt x="377304" y="2108200"/>
                  </a:lnTo>
                  <a:lnTo>
                    <a:pt x="377304" y="2057400"/>
                  </a:lnTo>
                  <a:lnTo>
                    <a:pt x="606615" y="2057400"/>
                  </a:lnTo>
                  <a:lnTo>
                    <a:pt x="860247" y="2235200"/>
                  </a:lnTo>
                  <a:lnTo>
                    <a:pt x="895731" y="2209800"/>
                  </a:lnTo>
                  <a:lnTo>
                    <a:pt x="1108633" y="2057400"/>
                  </a:lnTo>
                  <a:lnTo>
                    <a:pt x="1254010" y="2235200"/>
                  </a:lnTo>
                  <a:lnTo>
                    <a:pt x="1234541" y="2247900"/>
                  </a:lnTo>
                  <a:lnTo>
                    <a:pt x="1219466" y="2273300"/>
                  </a:lnTo>
                  <a:lnTo>
                    <a:pt x="1209738" y="2286000"/>
                  </a:lnTo>
                  <a:lnTo>
                    <a:pt x="1206284" y="2311400"/>
                  </a:lnTo>
                  <a:lnTo>
                    <a:pt x="1208506" y="2336800"/>
                  </a:lnTo>
                  <a:lnTo>
                    <a:pt x="1214831" y="2349500"/>
                  </a:lnTo>
                  <a:lnTo>
                    <a:pt x="1224788" y="2374900"/>
                  </a:lnTo>
                  <a:lnTo>
                    <a:pt x="1237894" y="2387600"/>
                  </a:lnTo>
                  <a:lnTo>
                    <a:pt x="1010640" y="2603500"/>
                  </a:lnTo>
                  <a:lnTo>
                    <a:pt x="698042" y="2603500"/>
                  </a:lnTo>
                  <a:lnTo>
                    <a:pt x="602513" y="2895600"/>
                  </a:lnTo>
                  <a:lnTo>
                    <a:pt x="413651" y="2895600"/>
                  </a:lnTo>
                  <a:lnTo>
                    <a:pt x="394843" y="2869006"/>
                  </a:lnTo>
                  <a:lnTo>
                    <a:pt x="394843" y="2908300"/>
                  </a:lnTo>
                  <a:lnTo>
                    <a:pt x="339902" y="2971800"/>
                  </a:lnTo>
                  <a:lnTo>
                    <a:pt x="123659" y="2971800"/>
                  </a:lnTo>
                  <a:lnTo>
                    <a:pt x="100571" y="2959100"/>
                  </a:lnTo>
                  <a:lnTo>
                    <a:pt x="84988" y="2933700"/>
                  </a:lnTo>
                  <a:lnTo>
                    <a:pt x="79273" y="2908300"/>
                  </a:lnTo>
                  <a:lnTo>
                    <a:pt x="84988" y="2870200"/>
                  </a:lnTo>
                  <a:lnTo>
                    <a:pt x="100571" y="2844800"/>
                  </a:lnTo>
                  <a:lnTo>
                    <a:pt x="123659" y="2832100"/>
                  </a:lnTo>
                  <a:lnTo>
                    <a:pt x="339902" y="2832100"/>
                  </a:lnTo>
                  <a:lnTo>
                    <a:pt x="394843" y="2908300"/>
                  </a:lnTo>
                  <a:lnTo>
                    <a:pt x="394843" y="2869006"/>
                  </a:lnTo>
                  <a:lnTo>
                    <a:pt x="368744" y="2832100"/>
                  </a:lnTo>
                  <a:lnTo>
                    <a:pt x="350786" y="2806700"/>
                  </a:lnTo>
                  <a:lnTo>
                    <a:pt x="152234" y="2806700"/>
                  </a:lnTo>
                  <a:lnTo>
                    <a:pt x="115798" y="2819400"/>
                  </a:lnTo>
                  <a:lnTo>
                    <a:pt x="86017" y="2832100"/>
                  </a:lnTo>
                  <a:lnTo>
                    <a:pt x="65925" y="2870200"/>
                  </a:lnTo>
                  <a:lnTo>
                    <a:pt x="58547" y="2908300"/>
                  </a:lnTo>
                  <a:lnTo>
                    <a:pt x="65925" y="2933700"/>
                  </a:lnTo>
                  <a:lnTo>
                    <a:pt x="86017" y="2971800"/>
                  </a:lnTo>
                  <a:lnTo>
                    <a:pt x="115798" y="2984500"/>
                  </a:lnTo>
                  <a:lnTo>
                    <a:pt x="152234" y="2997200"/>
                  </a:lnTo>
                  <a:lnTo>
                    <a:pt x="350786" y="2997200"/>
                  </a:lnTo>
                  <a:lnTo>
                    <a:pt x="368744" y="2971800"/>
                  </a:lnTo>
                  <a:lnTo>
                    <a:pt x="413651" y="2908300"/>
                  </a:lnTo>
                  <a:lnTo>
                    <a:pt x="606615" y="2908300"/>
                  </a:lnTo>
                  <a:lnTo>
                    <a:pt x="860171" y="3098800"/>
                  </a:lnTo>
                  <a:lnTo>
                    <a:pt x="895642" y="3073400"/>
                  </a:lnTo>
                  <a:lnTo>
                    <a:pt x="1108494" y="2921000"/>
                  </a:lnTo>
                  <a:lnTo>
                    <a:pt x="1249489" y="3098800"/>
                  </a:lnTo>
                  <a:lnTo>
                    <a:pt x="1231798" y="3111500"/>
                  </a:lnTo>
                  <a:lnTo>
                    <a:pt x="1218158" y="3136900"/>
                  </a:lnTo>
                  <a:lnTo>
                    <a:pt x="1209382" y="3149600"/>
                  </a:lnTo>
                  <a:lnTo>
                    <a:pt x="1206284" y="3175000"/>
                  </a:lnTo>
                  <a:lnTo>
                    <a:pt x="1213726" y="3213100"/>
                  </a:lnTo>
                  <a:lnTo>
                    <a:pt x="1234008" y="3251200"/>
                  </a:lnTo>
                  <a:lnTo>
                    <a:pt x="1264069" y="3263900"/>
                  </a:lnTo>
                  <a:lnTo>
                    <a:pt x="1300822" y="3276600"/>
                  </a:lnTo>
                  <a:lnTo>
                    <a:pt x="1337576" y="3263900"/>
                  </a:lnTo>
                  <a:lnTo>
                    <a:pt x="1367637" y="3251200"/>
                  </a:lnTo>
                  <a:lnTo>
                    <a:pt x="1387919" y="3213100"/>
                  </a:lnTo>
                  <a:lnTo>
                    <a:pt x="1395361" y="3175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986435" y="4648557"/>
              <a:ext cx="83647" cy="99274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538666" y="4648557"/>
              <a:ext cx="89799" cy="99345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12991655" y="5500661"/>
              <a:ext cx="76835" cy="95250"/>
            </a:xfrm>
            <a:custGeom>
              <a:avLst/>
              <a:gdLst/>
              <a:ahLst/>
              <a:cxnLst/>
              <a:rect l="l" t="t" r="r" b="b"/>
              <a:pathLst>
                <a:path w="76834" h="95250">
                  <a:moveTo>
                    <a:pt x="76301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8498" y="16510"/>
                  </a:lnTo>
                  <a:lnTo>
                    <a:pt x="28498" y="95250"/>
                  </a:lnTo>
                  <a:lnTo>
                    <a:pt x="47879" y="95250"/>
                  </a:lnTo>
                  <a:lnTo>
                    <a:pt x="47879" y="16510"/>
                  </a:lnTo>
                  <a:lnTo>
                    <a:pt x="76301" y="16510"/>
                  </a:lnTo>
                  <a:lnTo>
                    <a:pt x="763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513919" y="5500379"/>
              <a:ext cx="96375" cy="96021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11686032" y="2808096"/>
              <a:ext cx="1729739" cy="3265170"/>
            </a:xfrm>
            <a:custGeom>
              <a:avLst/>
              <a:gdLst/>
              <a:ahLst/>
              <a:cxnLst/>
              <a:rect l="l" t="t" r="r" b="b"/>
              <a:pathLst>
                <a:path w="1729740" h="3265170">
                  <a:moveTo>
                    <a:pt x="22987" y="378853"/>
                  </a:moveTo>
                  <a:lnTo>
                    <a:pt x="22148" y="369062"/>
                  </a:lnTo>
                  <a:lnTo>
                    <a:pt x="21551" y="359232"/>
                  </a:lnTo>
                  <a:lnTo>
                    <a:pt x="21196" y="349377"/>
                  </a:lnTo>
                  <a:lnTo>
                    <a:pt x="21069" y="339547"/>
                  </a:lnTo>
                  <a:lnTo>
                    <a:pt x="21069" y="309143"/>
                  </a:lnTo>
                  <a:lnTo>
                    <a:pt x="0" y="309143"/>
                  </a:lnTo>
                  <a:lnTo>
                    <a:pt x="0" y="339547"/>
                  </a:lnTo>
                  <a:lnTo>
                    <a:pt x="127" y="349859"/>
                  </a:lnTo>
                  <a:lnTo>
                    <a:pt x="482" y="360210"/>
                  </a:lnTo>
                  <a:lnTo>
                    <a:pt x="1104" y="370560"/>
                  </a:lnTo>
                  <a:lnTo>
                    <a:pt x="1981" y="380834"/>
                  </a:lnTo>
                  <a:lnTo>
                    <a:pt x="22987" y="378853"/>
                  </a:lnTo>
                  <a:close/>
                </a:path>
                <a:path w="1729740" h="3265170">
                  <a:moveTo>
                    <a:pt x="23126" y="204139"/>
                  </a:moveTo>
                  <a:lnTo>
                    <a:pt x="139" y="234708"/>
                  </a:lnTo>
                  <a:lnTo>
                    <a:pt x="0" y="245643"/>
                  </a:lnTo>
                  <a:lnTo>
                    <a:pt x="0" y="273786"/>
                  </a:lnTo>
                  <a:lnTo>
                    <a:pt x="21069" y="273786"/>
                  </a:lnTo>
                  <a:lnTo>
                    <a:pt x="21069" y="245643"/>
                  </a:lnTo>
                  <a:lnTo>
                    <a:pt x="21209" y="235242"/>
                  </a:lnTo>
                  <a:lnTo>
                    <a:pt x="21590" y="224840"/>
                  </a:lnTo>
                  <a:lnTo>
                    <a:pt x="22237" y="214464"/>
                  </a:lnTo>
                  <a:lnTo>
                    <a:pt x="23126" y="204139"/>
                  </a:lnTo>
                  <a:close/>
                </a:path>
                <a:path w="1729740" h="3265170">
                  <a:moveTo>
                    <a:pt x="45466" y="479475"/>
                  </a:moveTo>
                  <a:lnTo>
                    <a:pt x="39966" y="463156"/>
                  </a:lnTo>
                  <a:lnTo>
                    <a:pt x="35140" y="446608"/>
                  </a:lnTo>
                  <a:lnTo>
                    <a:pt x="31013" y="429844"/>
                  </a:lnTo>
                  <a:lnTo>
                    <a:pt x="27584" y="412940"/>
                  </a:lnTo>
                  <a:lnTo>
                    <a:pt x="6858" y="416687"/>
                  </a:lnTo>
                  <a:lnTo>
                    <a:pt x="10464" y="434454"/>
                  </a:lnTo>
                  <a:lnTo>
                    <a:pt x="14808" y="452069"/>
                  </a:lnTo>
                  <a:lnTo>
                    <a:pt x="19875" y="469480"/>
                  </a:lnTo>
                  <a:lnTo>
                    <a:pt x="25666" y="486613"/>
                  </a:lnTo>
                  <a:lnTo>
                    <a:pt x="45466" y="479475"/>
                  </a:lnTo>
                  <a:close/>
                </a:path>
                <a:path w="1729740" h="3265170">
                  <a:moveTo>
                    <a:pt x="92557" y="571258"/>
                  </a:moveTo>
                  <a:lnTo>
                    <a:pt x="83134" y="556818"/>
                  </a:lnTo>
                  <a:lnTo>
                    <a:pt x="74320" y="541997"/>
                  </a:lnTo>
                  <a:lnTo>
                    <a:pt x="66128" y="526821"/>
                  </a:lnTo>
                  <a:lnTo>
                    <a:pt x="58623" y="511365"/>
                  </a:lnTo>
                  <a:lnTo>
                    <a:pt x="39458" y="520128"/>
                  </a:lnTo>
                  <a:lnTo>
                    <a:pt x="47358" y="536384"/>
                  </a:lnTo>
                  <a:lnTo>
                    <a:pt x="55956" y="552348"/>
                  </a:lnTo>
                  <a:lnTo>
                    <a:pt x="65239" y="567944"/>
                  </a:lnTo>
                  <a:lnTo>
                    <a:pt x="75158" y="583133"/>
                  </a:lnTo>
                  <a:lnTo>
                    <a:pt x="92557" y="571258"/>
                  </a:lnTo>
                  <a:close/>
                </a:path>
                <a:path w="1729740" h="3265170">
                  <a:moveTo>
                    <a:pt x="93827" y="12026"/>
                  </a:moveTo>
                  <a:lnTo>
                    <a:pt x="57150" y="30683"/>
                  </a:lnTo>
                  <a:lnTo>
                    <a:pt x="40449" y="62865"/>
                  </a:lnTo>
                  <a:lnTo>
                    <a:pt x="59537" y="71767"/>
                  </a:lnTo>
                  <a:lnTo>
                    <a:pt x="67157" y="56324"/>
                  </a:lnTo>
                  <a:lnTo>
                    <a:pt x="75438" y="41186"/>
                  </a:lnTo>
                  <a:lnTo>
                    <a:pt x="84340" y="26403"/>
                  </a:lnTo>
                  <a:lnTo>
                    <a:pt x="93827" y="12026"/>
                  </a:lnTo>
                  <a:close/>
                </a:path>
                <a:path w="1729740" h="3265170">
                  <a:moveTo>
                    <a:pt x="161010" y="648538"/>
                  </a:moveTo>
                  <a:lnTo>
                    <a:pt x="148297" y="636905"/>
                  </a:lnTo>
                  <a:lnTo>
                    <a:pt x="136067" y="624725"/>
                  </a:lnTo>
                  <a:lnTo>
                    <a:pt x="124358" y="612051"/>
                  </a:lnTo>
                  <a:lnTo>
                    <a:pt x="113207" y="598906"/>
                  </a:lnTo>
                  <a:lnTo>
                    <a:pt x="96875" y="612190"/>
                  </a:lnTo>
                  <a:lnTo>
                    <a:pt x="108585" y="625983"/>
                  </a:lnTo>
                  <a:lnTo>
                    <a:pt x="120891" y="639318"/>
                  </a:lnTo>
                  <a:lnTo>
                    <a:pt x="133756" y="652132"/>
                  </a:lnTo>
                  <a:lnTo>
                    <a:pt x="147142" y="664375"/>
                  </a:lnTo>
                  <a:lnTo>
                    <a:pt x="161010" y="648538"/>
                  </a:lnTo>
                  <a:close/>
                </a:path>
                <a:path w="1729740" h="3265170">
                  <a:moveTo>
                    <a:pt x="246494" y="706374"/>
                  </a:moveTo>
                  <a:lnTo>
                    <a:pt x="231305" y="698258"/>
                  </a:lnTo>
                  <a:lnTo>
                    <a:pt x="216446" y="689495"/>
                  </a:lnTo>
                  <a:lnTo>
                    <a:pt x="201942" y="680123"/>
                  </a:lnTo>
                  <a:lnTo>
                    <a:pt x="187871" y="670179"/>
                  </a:lnTo>
                  <a:lnTo>
                    <a:pt x="175361" y="687070"/>
                  </a:lnTo>
                  <a:lnTo>
                    <a:pt x="190144" y="697547"/>
                  </a:lnTo>
                  <a:lnTo>
                    <a:pt x="205397" y="707390"/>
                  </a:lnTo>
                  <a:lnTo>
                    <a:pt x="221043" y="716597"/>
                  </a:lnTo>
                  <a:lnTo>
                    <a:pt x="237020" y="725119"/>
                  </a:lnTo>
                  <a:lnTo>
                    <a:pt x="246494" y="706374"/>
                  </a:lnTo>
                  <a:close/>
                </a:path>
                <a:path w="1729740" h="3265170">
                  <a:moveTo>
                    <a:pt x="343712" y="741019"/>
                  </a:moveTo>
                  <a:lnTo>
                    <a:pt x="326961" y="736993"/>
                  </a:lnTo>
                  <a:lnTo>
                    <a:pt x="310349" y="732243"/>
                  </a:lnTo>
                  <a:lnTo>
                    <a:pt x="293966" y="726795"/>
                  </a:lnTo>
                  <a:lnTo>
                    <a:pt x="277888" y="720661"/>
                  </a:lnTo>
                  <a:lnTo>
                    <a:pt x="269963" y="740181"/>
                  </a:lnTo>
                  <a:lnTo>
                    <a:pt x="286893" y="746620"/>
                  </a:lnTo>
                  <a:lnTo>
                    <a:pt x="304126" y="752348"/>
                  </a:lnTo>
                  <a:lnTo>
                    <a:pt x="321576" y="757351"/>
                  </a:lnTo>
                  <a:lnTo>
                    <a:pt x="339191" y="761606"/>
                  </a:lnTo>
                  <a:lnTo>
                    <a:pt x="343712" y="741019"/>
                  </a:lnTo>
                  <a:close/>
                </a:path>
                <a:path w="1729740" h="3265170">
                  <a:moveTo>
                    <a:pt x="553008" y="750570"/>
                  </a:moveTo>
                  <a:lnTo>
                    <a:pt x="482231" y="750570"/>
                  </a:lnTo>
                  <a:lnTo>
                    <a:pt x="482231" y="771639"/>
                  </a:lnTo>
                  <a:lnTo>
                    <a:pt x="553008" y="771639"/>
                  </a:lnTo>
                  <a:lnTo>
                    <a:pt x="553008" y="750570"/>
                  </a:lnTo>
                  <a:close/>
                </a:path>
                <a:path w="1729740" h="3265170">
                  <a:moveTo>
                    <a:pt x="659142" y="750570"/>
                  </a:moveTo>
                  <a:lnTo>
                    <a:pt x="588365" y="750570"/>
                  </a:lnTo>
                  <a:lnTo>
                    <a:pt x="588365" y="771639"/>
                  </a:lnTo>
                  <a:lnTo>
                    <a:pt x="659142" y="771639"/>
                  </a:lnTo>
                  <a:lnTo>
                    <a:pt x="659142" y="750570"/>
                  </a:lnTo>
                  <a:close/>
                </a:path>
                <a:path w="1729740" h="3265170">
                  <a:moveTo>
                    <a:pt x="765276" y="750570"/>
                  </a:moveTo>
                  <a:lnTo>
                    <a:pt x="694499" y="750570"/>
                  </a:lnTo>
                  <a:lnTo>
                    <a:pt x="694499" y="771639"/>
                  </a:lnTo>
                  <a:lnTo>
                    <a:pt x="765276" y="771639"/>
                  </a:lnTo>
                  <a:lnTo>
                    <a:pt x="765276" y="750570"/>
                  </a:lnTo>
                  <a:close/>
                </a:path>
                <a:path w="1729740" h="3265170">
                  <a:moveTo>
                    <a:pt x="871410" y="750570"/>
                  </a:moveTo>
                  <a:lnTo>
                    <a:pt x="800633" y="750570"/>
                  </a:lnTo>
                  <a:lnTo>
                    <a:pt x="800633" y="771639"/>
                  </a:lnTo>
                  <a:lnTo>
                    <a:pt x="871410" y="771639"/>
                  </a:lnTo>
                  <a:lnTo>
                    <a:pt x="871410" y="750570"/>
                  </a:lnTo>
                  <a:close/>
                </a:path>
                <a:path w="1729740" h="3265170">
                  <a:moveTo>
                    <a:pt x="977544" y="750570"/>
                  </a:moveTo>
                  <a:lnTo>
                    <a:pt x="906767" y="750570"/>
                  </a:lnTo>
                  <a:lnTo>
                    <a:pt x="906767" y="771639"/>
                  </a:lnTo>
                  <a:lnTo>
                    <a:pt x="977544" y="771639"/>
                  </a:lnTo>
                  <a:lnTo>
                    <a:pt x="977544" y="750570"/>
                  </a:lnTo>
                  <a:close/>
                </a:path>
                <a:path w="1729740" h="3265170">
                  <a:moveTo>
                    <a:pt x="1083678" y="750570"/>
                  </a:moveTo>
                  <a:lnTo>
                    <a:pt x="1012901" y="750570"/>
                  </a:lnTo>
                  <a:lnTo>
                    <a:pt x="1012901" y="771639"/>
                  </a:lnTo>
                  <a:lnTo>
                    <a:pt x="1083678" y="771639"/>
                  </a:lnTo>
                  <a:lnTo>
                    <a:pt x="1083678" y="750570"/>
                  </a:lnTo>
                  <a:close/>
                </a:path>
                <a:path w="1729740" h="3265170">
                  <a:moveTo>
                    <a:pt x="1191437" y="771639"/>
                  </a:moveTo>
                  <a:lnTo>
                    <a:pt x="1191298" y="750570"/>
                  </a:lnTo>
                  <a:lnTo>
                    <a:pt x="1119035" y="750570"/>
                  </a:lnTo>
                  <a:lnTo>
                    <a:pt x="1119035" y="771639"/>
                  </a:lnTo>
                  <a:lnTo>
                    <a:pt x="1191437" y="771639"/>
                  </a:lnTo>
                  <a:close/>
                </a:path>
                <a:path w="1729740" h="3265170">
                  <a:moveTo>
                    <a:pt x="1298981" y="757707"/>
                  </a:moveTo>
                  <a:lnTo>
                    <a:pt x="1293685" y="737349"/>
                  </a:lnTo>
                  <a:lnTo>
                    <a:pt x="1276921" y="741337"/>
                  </a:lnTo>
                  <a:lnTo>
                    <a:pt x="1259979" y="744613"/>
                  </a:lnTo>
                  <a:lnTo>
                    <a:pt x="1242923" y="747166"/>
                  </a:lnTo>
                  <a:lnTo>
                    <a:pt x="1225804" y="749020"/>
                  </a:lnTo>
                  <a:lnTo>
                    <a:pt x="1227632" y="770013"/>
                  </a:lnTo>
                  <a:lnTo>
                    <a:pt x="1245654" y="768083"/>
                  </a:lnTo>
                  <a:lnTo>
                    <a:pt x="1263599" y="765378"/>
                  </a:lnTo>
                  <a:lnTo>
                    <a:pt x="1281404" y="761911"/>
                  </a:lnTo>
                  <a:lnTo>
                    <a:pt x="1298981" y="757707"/>
                  </a:lnTo>
                  <a:close/>
                </a:path>
                <a:path w="1729740" h="3265170">
                  <a:moveTo>
                    <a:pt x="1399527" y="717410"/>
                  </a:moveTo>
                  <a:lnTo>
                    <a:pt x="1389354" y="699020"/>
                  </a:lnTo>
                  <a:lnTo>
                    <a:pt x="1374114" y="707085"/>
                  </a:lnTo>
                  <a:lnTo>
                    <a:pt x="1358531" y="714489"/>
                  </a:lnTo>
                  <a:lnTo>
                    <a:pt x="1342669" y="721233"/>
                  </a:lnTo>
                  <a:lnTo>
                    <a:pt x="1326553" y="727303"/>
                  </a:lnTo>
                  <a:lnTo>
                    <a:pt x="1333563" y="747179"/>
                  </a:lnTo>
                  <a:lnTo>
                    <a:pt x="1350479" y="740803"/>
                  </a:lnTo>
                  <a:lnTo>
                    <a:pt x="1367155" y="733691"/>
                  </a:lnTo>
                  <a:lnTo>
                    <a:pt x="1383525" y="725881"/>
                  </a:lnTo>
                  <a:lnTo>
                    <a:pt x="1399527" y="717410"/>
                  </a:lnTo>
                  <a:close/>
                </a:path>
                <a:path w="1729740" h="3265170">
                  <a:moveTo>
                    <a:pt x="1486992" y="653199"/>
                  </a:moveTo>
                  <a:lnTo>
                    <a:pt x="1472501" y="637933"/>
                  </a:lnTo>
                  <a:lnTo>
                    <a:pt x="1459763" y="649516"/>
                  </a:lnTo>
                  <a:lnTo>
                    <a:pt x="1446530" y="660577"/>
                  </a:lnTo>
                  <a:lnTo>
                    <a:pt x="1432852" y="671080"/>
                  </a:lnTo>
                  <a:lnTo>
                    <a:pt x="1418767" y="680986"/>
                  </a:lnTo>
                  <a:lnTo>
                    <a:pt x="1430502" y="698461"/>
                  </a:lnTo>
                  <a:lnTo>
                    <a:pt x="1445310" y="688060"/>
                  </a:lnTo>
                  <a:lnTo>
                    <a:pt x="1459699" y="677024"/>
                  </a:lnTo>
                  <a:lnTo>
                    <a:pt x="1473619" y="665391"/>
                  </a:lnTo>
                  <a:lnTo>
                    <a:pt x="1486992" y="653199"/>
                  </a:lnTo>
                  <a:close/>
                </a:path>
                <a:path w="1729740" h="3265170">
                  <a:moveTo>
                    <a:pt x="1495831" y="2090559"/>
                  </a:moveTo>
                  <a:lnTo>
                    <a:pt x="1460411" y="2090559"/>
                  </a:lnTo>
                  <a:lnTo>
                    <a:pt x="1460411" y="2111629"/>
                  </a:lnTo>
                  <a:lnTo>
                    <a:pt x="1495831" y="2111629"/>
                  </a:lnTo>
                  <a:lnTo>
                    <a:pt x="1495831" y="2090559"/>
                  </a:lnTo>
                  <a:close/>
                </a:path>
                <a:path w="1729740" h="3265170">
                  <a:moveTo>
                    <a:pt x="1513586" y="309638"/>
                  </a:moveTo>
                  <a:lnTo>
                    <a:pt x="1478153" y="309638"/>
                  </a:lnTo>
                  <a:lnTo>
                    <a:pt x="1478153" y="330708"/>
                  </a:lnTo>
                  <a:lnTo>
                    <a:pt x="1513586" y="330708"/>
                  </a:lnTo>
                  <a:lnTo>
                    <a:pt x="1513586" y="309638"/>
                  </a:lnTo>
                  <a:close/>
                </a:path>
                <a:path w="1729740" h="3265170">
                  <a:moveTo>
                    <a:pt x="1514144" y="418096"/>
                  </a:moveTo>
                  <a:lnTo>
                    <a:pt x="1478724" y="418096"/>
                  </a:lnTo>
                  <a:lnTo>
                    <a:pt x="1478724" y="439166"/>
                  </a:lnTo>
                  <a:lnTo>
                    <a:pt x="1514144" y="439166"/>
                  </a:lnTo>
                  <a:lnTo>
                    <a:pt x="1514144" y="418096"/>
                  </a:lnTo>
                  <a:close/>
                </a:path>
                <a:path w="1729740" h="3265170">
                  <a:moveTo>
                    <a:pt x="1516341" y="2993148"/>
                  </a:moveTo>
                  <a:lnTo>
                    <a:pt x="1480921" y="2993148"/>
                  </a:lnTo>
                  <a:lnTo>
                    <a:pt x="1480921" y="3014218"/>
                  </a:lnTo>
                  <a:lnTo>
                    <a:pt x="1516341" y="3014218"/>
                  </a:lnTo>
                  <a:lnTo>
                    <a:pt x="1516341" y="2993148"/>
                  </a:lnTo>
                  <a:close/>
                </a:path>
                <a:path w="1729740" h="3265170">
                  <a:moveTo>
                    <a:pt x="1516341" y="2935808"/>
                  </a:moveTo>
                  <a:lnTo>
                    <a:pt x="1480921" y="2935808"/>
                  </a:lnTo>
                  <a:lnTo>
                    <a:pt x="1480921" y="2956877"/>
                  </a:lnTo>
                  <a:lnTo>
                    <a:pt x="1516341" y="2956877"/>
                  </a:lnTo>
                  <a:lnTo>
                    <a:pt x="1516341" y="2935808"/>
                  </a:lnTo>
                  <a:close/>
                </a:path>
                <a:path w="1729740" h="3265170">
                  <a:moveTo>
                    <a:pt x="1522920" y="2884106"/>
                  </a:moveTo>
                  <a:lnTo>
                    <a:pt x="1463941" y="2884106"/>
                  </a:lnTo>
                  <a:lnTo>
                    <a:pt x="1463941" y="2896806"/>
                  </a:lnTo>
                  <a:lnTo>
                    <a:pt x="1449654" y="2909506"/>
                  </a:lnTo>
                  <a:lnTo>
                    <a:pt x="1438757" y="2934906"/>
                  </a:lnTo>
                  <a:lnTo>
                    <a:pt x="1431810" y="2947606"/>
                  </a:lnTo>
                  <a:lnTo>
                    <a:pt x="1429372" y="2973006"/>
                  </a:lnTo>
                  <a:lnTo>
                    <a:pt x="1431810" y="2998406"/>
                  </a:lnTo>
                  <a:lnTo>
                    <a:pt x="1438757" y="3011106"/>
                  </a:lnTo>
                  <a:lnTo>
                    <a:pt x="1449654" y="3023806"/>
                  </a:lnTo>
                  <a:lnTo>
                    <a:pt x="1463941" y="3049206"/>
                  </a:lnTo>
                  <a:lnTo>
                    <a:pt x="1248359" y="3049206"/>
                  </a:lnTo>
                  <a:lnTo>
                    <a:pt x="1220127" y="3036506"/>
                  </a:lnTo>
                  <a:lnTo>
                    <a:pt x="1197038" y="3023806"/>
                  </a:lnTo>
                  <a:lnTo>
                    <a:pt x="1181455" y="2998406"/>
                  </a:lnTo>
                  <a:lnTo>
                    <a:pt x="1175740" y="2973006"/>
                  </a:lnTo>
                  <a:lnTo>
                    <a:pt x="1178598" y="2960306"/>
                  </a:lnTo>
                  <a:lnTo>
                    <a:pt x="1181455" y="2947606"/>
                  </a:lnTo>
                  <a:lnTo>
                    <a:pt x="1197038" y="2922206"/>
                  </a:lnTo>
                  <a:lnTo>
                    <a:pt x="1220127" y="2909506"/>
                  </a:lnTo>
                  <a:lnTo>
                    <a:pt x="1248359" y="2896806"/>
                  </a:lnTo>
                  <a:lnTo>
                    <a:pt x="1463941" y="2896806"/>
                  </a:lnTo>
                  <a:lnTo>
                    <a:pt x="1463941" y="2884106"/>
                  </a:lnTo>
                  <a:lnTo>
                    <a:pt x="1215821" y="2884106"/>
                  </a:lnTo>
                  <a:lnTo>
                    <a:pt x="1188313" y="2896806"/>
                  </a:lnTo>
                  <a:lnTo>
                    <a:pt x="1167803" y="2922206"/>
                  </a:lnTo>
                  <a:lnTo>
                    <a:pt x="1156360" y="2960306"/>
                  </a:lnTo>
                  <a:lnTo>
                    <a:pt x="917867" y="2960306"/>
                  </a:lnTo>
                  <a:lnTo>
                    <a:pt x="902030" y="2948419"/>
                  </a:lnTo>
                  <a:lnTo>
                    <a:pt x="902030" y="2973006"/>
                  </a:lnTo>
                  <a:lnTo>
                    <a:pt x="811237" y="3252406"/>
                  </a:lnTo>
                  <a:lnTo>
                    <a:pt x="517309" y="3252406"/>
                  </a:lnTo>
                  <a:lnTo>
                    <a:pt x="426440" y="2973006"/>
                  </a:lnTo>
                  <a:lnTo>
                    <a:pt x="460413" y="2947606"/>
                  </a:lnTo>
                  <a:lnTo>
                    <a:pt x="664235" y="2795206"/>
                  </a:lnTo>
                  <a:lnTo>
                    <a:pt x="902030" y="2973006"/>
                  </a:lnTo>
                  <a:lnTo>
                    <a:pt x="902030" y="2948419"/>
                  </a:lnTo>
                  <a:lnTo>
                    <a:pt x="698055" y="2795206"/>
                  </a:lnTo>
                  <a:lnTo>
                    <a:pt x="664235" y="2769806"/>
                  </a:lnTo>
                  <a:lnTo>
                    <a:pt x="415912" y="2947606"/>
                  </a:lnTo>
                  <a:lnTo>
                    <a:pt x="277812" y="2782506"/>
                  </a:lnTo>
                  <a:lnTo>
                    <a:pt x="296595" y="2769806"/>
                  </a:lnTo>
                  <a:lnTo>
                    <a:pt x="311111" y="2744406"/>
                  </a:lnTo>
                  <a:lnTo>
                    <a:pt x="320459" y="2719006"/>
                  </a:lnTo>
                  <a:lnTo>
                    <a:pt x="323773" y="2693606"/>
                  </a:lnTo>
                  <a:lnTo>
                    <a:pt x="320611" y="2680906"/>
                  </a:lnTo>
                  <a:lnTo>
                    <a:pt x="311670" y="2655506"/>
                  </a:lnTo>
                  <a:lnTo>
                    <a:pt x="302780" y="2639276"/>
                  </a:lnTo>
                  <a:lnTo>
                    <a:pt x="302780" y="2693606"/>
                  </a:lnTo>
                  <a:lnTo>
                    <a:pt x="296989" y="2731706"/>
                  </a:lnTo>
                  <a:lnTo>
                    <a:pt x="281241" y="2757106"/>
                  </a:lnTo>
                  <a:lnTo>
                    <a:pt x="257886" y="2769806"/>
                  </a:lnTo>
                  <a:lnTo>
                    <a:pt x="200736" y="2769806"/>
                  </a:lnTo>
                  <a:lnTo>
                    <a:pt x="177380" y="2757106"/>
                  </a:lnTo>
                  <a:lnTo>
                    <a:pt x="161620" y="2731706"/>
                  </a:lnTo>
                  <a:lnTo>
                    <a:pt x="155841" y="2693606"/>
                  </a:lnTo>
                  <a:lnTo>
                    <a:pt x="161620" y="2668206"/>
                  </a:lnTo>
                  <a:lnTo>
                    <a:pt x="177380" y="2642806"/>
                  </a:lnTo>
                  <a:lnTo>
                    <a:pt x="200736" y="2630106"/>
                  </a:lnTo>
                  <a:lnTo>
                    <a:pt x="257886" y="2630106"/>
                  </a:lnTo>
                  <a:lnTo>
                    <a:pt x="281241" y="2642806"/>
                  </a:lnTo>
                  <a:lnTo>
                    <a:pt x="296989" y="2668206"/>
                  </a:lnTo>
                  <a:lnTo>
                    <a:pt x="302780" y="2693606"/>
                  </a:lnTo>
                  <a:lnTo>
                    <a:pt x="302780" y="2639276"/>
                  </a:lnTo>
                  <a:lnTo>
                    <a:pt x="297764" y="2630106"/>
                  </a:lnTo>
                  <a:lnTo>
                    <a:pt x="279717" y="2617406"/>
                  </a:lnTo>
                  <a:lnTo>
                    <a:pt x="513702" y="2401506"/>
                  </a:lnTo>
                  <a:lnTo>
                    <a:pt x="826516" y="2401506"/>
                  </a:lnTo>
                  <a:lnTo>
                    <a:pt x="830668" y="2388806"/>
                  </a:lnTo>
                  <a:lnTo>
                    <a:pt x="922032" y="2109406"/>
                  </a:lnTo>
                  <a:lnTo>
                    <a:pt x="1153960" y="2109406"/>
                  </a:lnTo>
                  <a:lnTo>
                    <a:pt x="1242555" y="2198306"/>
                  </a:lnTo>
                  <a:lnTo>
                    <a:pt x="1521142" y="2198306"/>
                  </a:lnTo>
                  <a:lnTo>
                    <a:pt x="1496187" y="2172906"/>
                  </a:lnTo>
                  <a:lnTo>
                    <a:pt x="1421307" y="2096706"/>
                  </a:lnTo>
                  <a:lnTo>
                    <a:pt x="1492618" y="2033206"/>
                  </a:lnTo>
                  <a:lnTo>
                    <a:pt x="1521142" y="2007806"/>
                  </a:lnTo>
                  <a:lnTo>
                    <a:pt x="1467980" y="2007806"/>
                  </a:lnTo>
                  <a:lnTo>
                    <a:pt x="1467980" y="2033206"/>
                  </a:lnTo>
                  <a:lnTo>
                    <a:pt x="1390548" y="2096706"/>
                  </a:lnTo>
                  <a:lnTo>
                    <a:pt x="1467980" y="2172906"/>
                  </a:lnTo>
                  <a:lnTo>
                    <a:pt x="1250975" y="2172906"/>
                  </a:lnTo>
                  <a:lnTo>
                    <a:pt x="1186446" y="2109406"/>
                  </a:lnTo>
                  <a:lnTo>
                    <a:pt x="1173543" y="2096706"/>
                  </a:lnTo>
                  <a:lnTo>
                    <a:pt x="1250975" y="2033206"/>
                  </a:lnTo>
                  <a:lnTo>
                    <a:pt x="1467980" y="2033206"/>
                  </a:lnTo>
                  <a:lnTo>
                    <a:pt x="1467980" y="2007806"/>
                  </a:lnTo>
                  <a:lnTo>
                    <a:pt x="1242555" y="2007806"/>
                  </a:lnTo>
                  <a:lnTo>
                    <a:pt x="1153960" y="2096706"/>
                  </a:lnTo>
                  <a:lnTo>
                    <a:pt x="917790" y="2096706"/>
                  </a:lnTo>
                  <a:lnTo>
                    <a:pt x="902030" y="2084870"/>
                  </a:lnTo>
                  <a:lnTo>
                    <a:pt x="902030" y="2109406"/>
                  </a:lnTo>
                  <a:lnTo>
                    <a:pt x="811161" y="2388806"/>
                  </a:lnTo>
                  <a:lnTo>
                    <a:pt x="517309" y="2388806"/>
                  </a:lnTo>
                  <a:lnTo>
                    <a:pt x="426440" y="2109406"/>
                  </a:lnTo>
                  <a:lnTo>
                    <a:pt x="460413" y="2084006"/>
                  </a:lnTo>
                  <a:lnTo>
                    <a:pt x="664235" y="1931606"/>
                  </a:lnTo>
                  <a:lnTo>
                    <a:pt x="902030" y="2109406"/>
                  </a:lnTo>
                  <a:lnTo>
                    <a:pt x="902030" y="2084870"/>
                  </a:lnTo>
                  <a:lnTo>
                    <a:pt x="697979" y="1931606"/>
                  </a:lnTo>
                  <a:lnTo>
                    <a:pt x="664159" y="1906206"/>
                  </a:lnTo>
                  <a:lnTo>
                    <a:pt x="415836" y="2084006"/>
                  </a:lnTo>
                  <a:lnTo>
                    <a:pt x="277749" y="1918906"/>
                  </a:lnTo>
                  <a:lnTo>
                    <a:pt x="296532" y="1906206"/>
                  </a:lnTo>
                  <a:lnTo>
                    <a:pt x="311035" y="1880806"/>
                  </a:lnTo>
                  <a:lnTo>
                    <a:pt x="320395" y="1855406"/>
                  </a:lnTo>
                  <a:lnTo>
                    <a:pt x="323710" y="1830006"/>
                  </a:lnTo>
                  <a:lnTo>
                    <a:pt x="320522" y="1817306"/>
                  </a:lnTo>
                  <a:lnTo>
                    <a:pt x="311518" y="1791906"/>
                  </a:lnTo>
                  <a:lnTo>
                    <a:pt x="302780" y="1776031"/>
                  </a:lnTo>
                  <a:lnTo>
                    <a:pt x="302780" y="1842706"/>
                  </a:lnTo>
                  <a:lnTo>
                    <a:pt x="296989" y="1868106"/>
                  </a:lnTo>
                  <a:lnTo>
                    <a:pt x="281241" y="1893506"/>
                  </a:lnTo>
                  <a:lnTo>
                    <a:pt x="257886" y="1906206"/>
                  </a:lnTo>
                  <a:lnTo>
                    <a:pt x="200736" y="1906206"/>
                  </a:lnTo>
                  <a:lnTo>
                    <a:pt x="177380" y="1893506"/>
                  </a:lnTo>
                  <a:lnTo>
                    <a:pt x="161620" y="1868106"/>
                  </a:lnTo>
                  <a:lnTo>
                    <a:pt x="155841" y="1842706"/>
                  </a:lnTo>
                  <a:lnTo>
                    <a:pt x="161620" y="1804606"/>
                  </a:lnTo>
                  <a:lnTo>
                    <a:pt x="177380" y="1779206"/>
                  </a:lnTo>
                  <a:lnTo>
                    <a:pt x="200736" y="1766506"/>
                  </a:lnTo>
                  <a:lnTo>
                    <a:pt x="257886" y="1766506"/>
                  </a:lnTo>
                  <a:lnTo>
                    <a:pt x="281241" y="1779206"/>
                  </a:lnTo>
                  <a:lnTo>
                    <a:pt x="296989" y="1804606"/>
                  </a:lnTo>
                  <a:lnTo>
                    <a:pt x="302780" y="1842706"/>
                  </a:lnTo>
                  <a:lnTo>
                    <a:pt x="302780" y="1776031"/>
                  </a:lnTo>
                  <a:lnTo>
                    <a:pt x="297548" y="1766506"/>
                  </a:lnTo>
                  <a:lnTo>
                    <a:pt x="279438" y="1753806"/>
                  </a:lnTo>
                  <a:lnTo>
                    <a:pt x="513702" y="1537906"/>
                  </a:lnTo>
                  <a:lnTo>
                    <a:pt x="826439" y="1537906"/>
                  </a:lnTo>
                  <a:lnTo>
                    <a:pt x="834745" y="1512506"/>
                  </a:lnTo>
                  <a:lnTo>
                    <a:pt x="921969" y="1245806"/>
                  </a:lnTo>
                  <a:lnTo>
                    <a:pt x="1159827" y="1245806"/>
                  </a:lnTo>
                  <a:lnTo>
                    <a:pt x="1222692" y="1322006"/>
                  </a:lnTo>
                  <a:lnTo>
                    <a:pt x="1457680" y="1322006"/>
                  </a:lnTo>
                  <a:lnTo>
                    <a:pt x="1472577" y="1309306"/>
                  </a:lnTo>
                  <a:lnTo>
                    <a:pt x="1487462" y="1296606"/>
                  </a:lnTo>
                  <a:lnTo>
                    <a:pt x="1507553" y="1271206"/>
                  </a:lnTo>
                  <a:lnTo>
                    <a:pt x="1514932" y="1233106"/>
                  </a:lnTo>
                  <a:lnTo>
                    <a:pt x="1507553" y="1195006"/>
                  </a:lnTo>
                  <a:lnTo>
                    <a:pt x="1494002" y="1177886"/>
                  </a:lnTo>
                  <a:lnTo>
                    <a:pt x="1494002" y="1233106"/>
                  </a:lnTo>
                  <a:lnTo>
                    <a:pt x="1488274" y="1258506"/>
                  </a:lnTo>
                  <a:lnTo>
                    <a:pt x="1472692" y="1283906"/>
                  </a:lnTo>
                  <a:lnTo>
                    <a:pt x="1449603" y="1296606"/>
                  </a:lnTo>
                  <a:lnTo>
                    <a:pt x="1421384" y="1309306"/>
                  </a:lnTo>
                  <a:lnTo>
                    <a:pt x="1233297" y="1309306"/>
                  </a:lnTo>
                  <a:lnTo>
                    <a:pt x="1187513" y="1245806"/>
                  </a:lnTo>
                  <a:lnTo>
                    <a:pt x="1178356" y="1233106"/>
                  </a:lnTo>
                  <a:lnTo>
                    <a:pt x="1187513" y="1220406"/>
                  </a:lnTo>
                  <a:lnTo>
                    <a:pt x="1233297" y="1156906"/>
                  </a:lnTo>
                  <a:lnTo>
                    <a:pt x="1421384" y="1156906"/>
                  </a:lnTo>
                  <a:lnTo>
                    <a:pt x="1449603" y="1169606"/>
                  </a:lnTo>
                  <a:lnTo>
                    <a:pt x="1472692" y="1182306"/>
                  </a:lnTo>
                  <a:lnTo>
                    <a:pt x="1488274" y="1207706"/>
                  </a:lnTo>
                  <a:lnTo>
                    <a:pt x="1494002" y="1233106"/>
                  </a:lnTo>
                  <a:lnTo>
                    <a:pt x="1494002" y="1177886"/>
                  </a:lnTo>
                  <a:lnTo>
                    <a:pt x="1487462" y="1169606"/>
                  </a:lnTo>
                  <a:lnTo>
                    <a:pt x="1472577" y="1156906"/>
                  </a:lnTo>
                  <a:lnTo>
                    <a:pt x="1457680" y="1144206"/>
                  </a:lnTo>
                  <a:lnTo>
                    <a:pt x="1222692" y="1144206"/>
                  </a:lnTo>
                  <a:lnTo>
                    <a:pt x="1159827" y="1220406"/>
                  </a:lnTo>
                  <a:lnTo>
                    <a:pt x="917727" y="1220406"/>
                  </a:lnTo>
                  <a:lnTo>
                    <a:pt x="902030" y="1209408"/>
                  </a:lnTo>
                  <a:lnTo>
                    <a:pt x="902030" y="1233106"/>
                  </a:lnTo>
                  <a:lnTo>
                    <a:pt x="811161" y="1512506"/>
                  </a:lnTo>
                  <a:lnTo>
                    <a:pt x="517309" y="1512506"/>
                  </a:lnTo>
                  <a:lnTo>
                    <a:pt x="426440" y="1233106"/>
                  </a:lnTo>
                  <a:lnTo>
                    <a:pt x="444741" y="1220406"/>
                  </a:lnTo>
                  <a:lnTo>
                    <a:pt x="664235" y="1068006"/>
                  </a:lnTo>
                  <a:lnTo>
                    <a:pt x="902030" y="1233106"/>
                  </a:lnTo>
                  <a:lnTo>
                    <a:pt x="902030" y="1209408"/>
                  </a:lnTo>
                  <a:lnTo>
                    <a:pt x="700392" y="1068006"/>
                  </a:lnTo>
                  <a:lnTo>
                    <a:pt x="664159" y="1042606"/>
                  </a:lnTo>
                  <a:lnTo>
                    <a:pt x="415836" y="1220406"/>
                  </a:lnTo>
                  <a:lnTo>
                    <a:pt x="277812" y="1042606"/>
                  </a:lnTo>
                  <a:lnTo>
                    <a:pt x="296595" y="1029906"/>
                  </a:lnTo>
                  <a:lnTo>
                    <a:pt x="311111" y="1017206"/>
                  </a:lnTo>
                  <a:lnTo>
                    <a:pt x="320459" y="991806"/>
                  </a:lnTo>
                  <a:lnTo>
                    <a:pt x="323773" y="966406"/>
                  </a:lnTo>
                  <a:lnTo>
                    <a:pt x="320573" y="941006"/>
                  </a:lnTo>
                  <a:lnTo>
                    <a:pt x="311531" y="915606"/>
                  </a:lnTo>
                  <a:lnTo>
                    <a:pt x="302780" y="907694"/>
                  </a:lnTo>
                  <a:lnTo>
                    <a:pt x="302780" y="966406"/>
                  </a:lnTo>
                  <a:lnTo>
                    <a:pt x="296989" y="991806"/>
                  </a:lnTo>
                  <a:lnTo>
                    <a:pt x="281241" y="1017206"/>
                  </a:lnTo>
                  <a:lnTo>
                    <a:pt x="257886" y="1029906"/>
                  </a:lnTo>
                  <a:lnTo>
                    <a:pt x="229311" y="1042606"/>
                  </a:lnTo>
                  <a:lnTo>
                    <a:pt x="200736" y="1029906"/>
                  </a:lnTo>
                  <a:lnTo>
                    <a:pt x="177380" y="1017206"/>
                  </a:lnTo>
                  <a:lnTo>
                    <a:pt x="161620" y="991806"/>
                  </a:lnTo>
                  <a:lnTo>
                    <a:pt x="155841" y="966406"/>
                  </a:lnTo>
                  <a:lnTo>
                    <a:pt x="161620" y="941006"/>
                  </a:lnTo>
                  <a:lnTo>
                    <a:pt x="177380" y="915606"/>
                  </a:lnTo>
                  <a:lnTo>
                    <a:pt x="200736" y="902906"/>
                  </a:lnTo>
                  <a:lnTo>
                    <a:pt x="229311" y="890206"/>
                  </a:lnTo>
                  <a:lnTo>
                    <a:pt x="257886" y="902906"/>
                  </a:lnTo>
                  <a:lnTo>
                    <a:pt x="281241" y="915606"/>
                  </a:lnTo>
                  <a:lnTo>
                    <a:pt x="296989" y="941006"/>
                  </a:lnTo>
                  <a:lnTo>
                    <a:pt x="302780" y="966406"/>
                  </a:lnTo>
                  <a:lnTo>
                    <a:pt x="302780" y="907694"/>
                  </a:lnTo>
                  <a:lnTo>
                    <a:pt x="297497" y="902906"/>
                  </a:lnTo>
                  <a:lnTo>
                    <a:pt x="279298" y="890206"/>
                  </a:lnTo>
                  <a:lnTo>
                    <a:pt x="405307" y="763206"/>
                  </a:lnTo>
                  <a:lnTo>
                    <a:pt x="446811" y="763206"/>
                  </a:lnTo>
                  <a:lnTo>
                    <a:pt x="446811" y="737806"/>
                  </a:lnTo>
                  <a:lnTo>
                    <a:pt x="426237" y="737806"/>
                  </a:lnTo>
                  <a:lnTo>
                    <a:pt x="513842" y="661606"/>
                  </a:lnTo>
                  <a:lnTo>
                    <a:pt x="826439" y="661606"/>
                  </a:lnTo>
                  <a:lnTo>
                    <a:pt x="834745" y="636206"/>
                  </a:lnTo>
                  <a:lnTo>
                    <a:pt x="921969" y="369506"/>
                  </a:lnTo>
                  <a:lnTo>
                    <a:pt x="1154595" y="369506"/>
                  </a:lnTo>
                  <a:lnTo>
                    <a:pt x="1154595" y="458406"/>
                  </a:lnTo>
                  <a:lnTo>
                    <a:pt x="1409712" y="458406"/>
                  </a:lnTo>
                  <a:lnTo>
                    <a:pt x="1423974" y="445706"/>
                  </a:lnTo>
                  <a:lnTo>
                    <a:pt x="1509547" y="369506"/>
                  </a:lnTo>
                  <a:lnTo>
                    <a:pt x="1478864" y="342188"/>
                  </a:lnTo>
                  <a:lnTo>
                    <a:pt x="1478864" y="369506"/>
                  </a:lnTo>
                  <a:lnTo>
                    <a:pt x="1401445" y="445706"/>
                  </a:lnTo>
                  <a:lnTo>
                    <a:pt x="1175740" y="445706"/>
                  </a:lnTo>
                  <a:lnTo>
                    <a:pt x="1175740" y="369506"/>
                  </a:lnTo>
                  <a:lnTo>
                    <a:pt x="1175740" y="344106"/>
                  </a:lnTo>
                  <a:lnTo>
                    <a:pt x="1175740" y="293306"/>
                  </a:lnTo>
                  <a:lnTo>
                    <a:pt x="1401445" y="293306"/>
                  </a:lnTo>
                  <a:lnTo>
                    <a:pt x="1478864" y="369506"/>
                  </a:lnTo>
                  <a:lnTo>
                    <a:pt x="1478864" y="342188"/>
                  </a:lnTo>
                  <a:lnTo>
                    <a:pt x="1423974" y="293306"/>
                  </a:lnTo>
                  <a:lnTo>
                    <a:pt x="1409712" y="280606"/>
                  </a:lnTo>
                  <a:lnTo>
                    <a:pt x="1154671" y="280606"/>
                  </a:lnTo>
                  <a:lnTo>
                    <a:pt x="1154671" y="344106"/>
                  </a:lnTo>
                  <a:lnTo>
                    <a:pt x="917867" y="344106"/>
                  </a:lnTo>
                  <a:lnTo>
                    <a:pt x="902030" y="333006"/>
                  </a:lnTo>
                  <a:lnTo>
                    <a:pt x="902030" y="356806"/>
                  </a:lnTo>
                  <a:lnTo>
                    <a:pt x="811161" y="636206"/>
                  </a:lnTo>
                  <a:lnTo>
                    <a:pt x="517309" y="636206"/>
                  </a:lnTo>
                  <a:lnTo>
                    <a:pt x="426440" y="356806"/>
                  </a:lnTo>
                  <a:lnTo>
                    <a:pt x="444741" y="344106"/>
                  </a:lnTo>
                  <a:lnTo>
                    <a:pt x="664235" y="191706"/>
                  </a:lnTo>
                  <a:lnTo>
                    <a:pt x="902030" y="356806"/>
                  </a:lnTo>
                  <a:lnTo>
                    <a:pt x="902030" y="333006"/>
                  </a:lnTo>
                  <a:lnTo>
                    <a:pt x="700468" y="191706"/>
                  </a:lnTo>
                  <a:lnTo>
                    <a:pt x="664235" y="166306"/>
                  </a:lnTo>
                  <a:lnTo>
                    <a:pt x="415975" y="344106"/>
                  </a:lnTo>
                  <a:lnTo>
                    <a:pt x="277812" y="166306"/>
                  </a:lnTo>
                  <a:lnTo>
                    <a:pt x="296595" y="153606"/>
                  </a:lnTo>
                  <a:lnTo>
                    <a:pt x="311111" y="140906"/>
                  </a:lnTo>
                  <a:lnTo>
                    <a:pt x="320459" y="115506"/>
                  </a:lnTo>
                  <a:lnTo>
                    <a:pt x="323773" y="90106"/>
                  </a:lnTo>
                  <a:lnTo>
                    <a:pt x="316331" y="52006"/>
                  </a:lnTo>
                  <a:lnTo>
                    <a:pt x="302780" y="35039"/>
                  </a:lnTo>
                  <a:lnTo>
                    <a:pt x="302780" y="90106"/>
                  </a:lnTo>
                  <a:lnTo>
                    <a:pt x="296989" y="115506"/>
                  </a:lnTo>
                  <a:lnTo>
                    <a:pt x="281241" y="140906"/>
                  </a:lnTo>
                  <a:lnTo>
                    <a:pt x="257886" y="153606"/>
                  </a:lnTo>
                  <a:lnTo>
                    <a:pt x="229311" y="166306"/>
                  </a:lnTo>
                  <a:lnTo>
                    <a:pt x="200736" y="153606"/>
                  </a:lnTo>
                  <a:lnTo>
                    <a:pt x="177380" y="140906"/>
                  </a:lnTo>
                  <a:lnTo>
                    <a:pt x="161620" y="115506"/>
                  </a:lnTo>
                  <a:lnTo>
                    <a:pt x="155841" y="90106"/>
                  </a:lnTo>
                  <a:lnTo>
                    <a:pt x="161620" y="64706"/>
                  </a:lnTo>
                  <a:lnTo>
                    <a:pt x="177380" y="39306"/>
                  </a:lnTo>
                  <a:lnTo>
                    <a:pt x="200736" y="26606"/>
                  </a:lnTo>
                  <a:lnTo>
                    <a:pt x="229311" y="13906"/>
                  </a:lnTo>
                  <a:lnTo>
                    <a:pt x="257886" y="26606"/>
                  </a:lnTo>
                  <a:lnTo>
                    <a:pt x="281241" y="39306"/>
                  </a:lnTo>
                  <a:lnTo>
                    <a:pt x="296989" y="64706"/>
                  </a:lnTo>
                  <a:lnTo>
                    <a:pt x="302780" y="90106"/>
                  </a:lnTo>
                  <a:lnTo>
                    <a:pt x="302780" y="35039"/>
                  </a:lnTo>
                  <a:lnTo>
                    <a:pt x="296049" y="26606"/>
                  </a:lnTo>
                  <a:lnTo>
                    <a:pt x="281025" y="13906"/>
                  </a:lnTo>
                  <a:lnTo>
                    <a:pt x="265988" y="1206"/>
                  </a:lnTo>
                  <a:lnTo>
                    <a:pt x="192481" y="1206"/>
                  </a:lnTo>
                  <a:lnTo>
                    <a:pt x="162433" y="26606"/>
                  </a:lnTo>
                  <a:lnTo>
                    <a:pt x="142138" y="52006"/>
                  </a:lnTo>
                  <a:lnTo>
                    <a:pt x="134696" y="90106"/>
                  </a:lnTo>
                  <a:lnTo>
                    <a:pt x="142138" y="128206"/>
                  </a:lnTo>
                  <a:lnTo>
                    <a:pt x="162433" y="153606"/>
                  </a:lnTo>
                  <a:lnTo>
                    <a:pt x="192481" y="179006"/>
                  </a:lnTo>
                  <a:lnTo>
                    <a:pt x="258013" y="179006"/>
                  </a:lnTo>
                  <a:lnTo>
                    <a:pt x="404596" y="356806"/>
                  </a:lnTo>
                  <a:lnTo>
                    <a:pt x="497509" y="648906"/>
                  </a:lnTo>
                  <a:lnTo>
                    <a:pt x="397383" y="737806"/>
                  </a:lnTo>
                  <a:lnTo>
                    <a:pt x="377583" y="737806"/>
                  </a:lnTo>
                  <a:lnTo>
                    <a:pt x="374827" y="763206"/>
                  </a:lnTo>
                  <a:lnTo>
                    <a:pt x="377659" y="763206"/>
                  </a:lnTo>
                  <a:lnTo>
                    <a:pt x="258940" y="877506"/>
                  </a:lnTo>
                  <a:lnTo>
                    <a:pt x="192481" y="877506"/>
                  </a:lnTo>
                  <a:lnTo>
                    <a:pt x="162433" y="902906"/>
                  </a:lnTo>
                  <a:lnTo>
                    <a:pt x="142138" y="928306"/>
                  </a:lnTo>
                  <a:lnTo>
                    <a:pt x="134696" y="966406"/>
                  </a:lnTo>
                  <a:lnTo>
                    <a:pt x="142138" y="1004506"/>
                  </a:lnTo>
                  <a:lnTo>
                    <a:pt x="162433" y="1029906"/>
                  </a:lnTo>
                  <a:lnTo>
                    <a:pt x="192481" y="1055306"/>
                  </a:lnTo>
                  <a:lnTo>
                    <a:pt x="258013" y="1055306"/>
                  </a:lnTo>
                  <a:lnTo>
                    <a:pt x="404596" y="1233106"/>
                  </a:lnTo>
                  <a:lnTo>
                    <a:pt x="497509" y="1525206"/>
                  </a:lnTo>
                  <a:lnTo>
                    <a:pt x="259080" y="1741106"/>
                  </a:lnTo>
                  <a:lnTo>
                    <a:pt x="229235" y="1741106"/>
                  </a:lnTo>
                  <a:lnTo>
                    <a:pt x="192481" y="1753806"/>
                  </a:lnTo>
                  <a:lnTo>
                    <a:pt x="162433" y="1766506"/>
                  </a:lnTo>
                  <a:lnTo>
                    <a:pt x="142138" y="1804606"/>
                  </a:lnTo>
                  <a:lnTo>
                    <a:pt x="134696" y="1842706"/>
                  </a:lnTo>
                  <a:lnTo>
                    <a:pt x="142138" y="1868106"/>
                  </a:lnTo>
                  <a:lnTo>
                    <a:pt x="162433" y="1906206"/>
                  </a:lnTo>
                  <a:lnTo>
                    <a:pt x="192481" y="1918906"/>
                  </a:lnTo>
                  <a:lnTo>
                    <a:pt x="229235" y="1931606"/>
                  </a:lnTo>
                  <a:lnTo>
                    <a:pt x="258013" y="1931606"/>
                  </a:lnTo>
                  <a:lnTo>
                    <a:pt x="404596" y="2109406"/>
                  </a:lnTo>
                  <a:lnTo>
                    <a:pt x="497433" y="2388806"/>
                  </a:lnTo>
                  <a:lnTo>
                    <a:pt x="259143" y="2604706"/>
                  </a:lnTo>
                  <a:lnTo>
                    <a:pt x="229235" y="2604706"/>
                  </a:lnTo>
                  <a:lnTo>
                    <a:pt x="192481" y="2617406"/>
                  </a:lnTo>
                  <a:lnTo>
                    <a:pt x="162433" y="2630106"/>
                  </a:lnTo>
                  <a:lnTo>
                    <a:pt x="142138" y="2668206"/>
                  </a:lnTo>
                  <a:lnTo>
                    <a:pt x="134696" y="2693606"/>
                  </a:lnTo>
                  <a:lnTo>
                    <a:pt x="142138" y="2731706"/>
                  </a:lnTo>
                  <a:lnTo>
                    <a:pt x="162433" y="2769806"/>
                  </a:lnTo>
                  <a:lnTo>
                    <a:pt x="192481" y="2782506"/>
                  </a:lnTo>
                  <a:lnTo>
                    <a:pt x="229235" y="2795206"/>
                  </a:lnTo>
                  <a:lnTo>
                    <a:pt x="258013" y="2795206"/>
                  </a:lnTo>
                  <a:lnTo>
                    <a:pt x="404596" y="2973006"/>
                  </a:lnTo>
                  <a:lnTo>
                    <a:pt x="501891" y="3265106"/>
                  </a:lnTo>
                  <a:lnTo>
                    <a:pt x="826439" y="3265106"/>
                  </a:lnTo>
                  <a:lnTo>
                    <a:pt x="830592" y="3252406"/>
                  </a:lnTo>
                  <a:lnTo>
                    <a:pt x="921969" y="2973006"/>
                  </a:lnTo>
                  <a:lnTo>
                    <a:pt x="1154734" y="2973006"/>
                  </a:lnTo>
                  <a:lnTo>
                    <a:pt x="1163027" y="3011106"/>
                  </a:lnTo>
                  <a:lnTo>
                    <a:pt x="1183259" y="3036506"/>
                  </a:lnTo>
                  <a:lnTo>
                    <a:pt x="1212596" y="3061906"/>
                  </a:lnTo>
                  <a:lnTo>
                    <a:pt x="1522920" y="3061906"/>
                  </a:lnTo>
                  <a:lnTo>
                    <a:pt x="1522920" y="3049206"/>
                  </a:lnTo>
                  <a:lnTo>
                    <a:pt x="1494688" y="3036506"/>
                  </a:lnTo>
                  <a:lnTo>
                    <a:pt x="1471599" y="3023806"/>
                  </a:lnTo>
                  <a:lnTo>
                    <a:pt x="1456016" y="2998406"/>
                  </a:lnTo>
                  <a:lnTo>
                    <a:pt x="1450301" y="2973006"/>
                  </a:lnTo>
                  <a:lnTo>
                    <a:pt x="1456016" y="2947606"/>
                  </a:lnTo>
                  <a:lnTo>
                    <a:pt x="1471599" y="2922206"/>
                  </a:lnTo>
                  <a:lnTo>
                    <a:pt x="1494688" y="2909506"/>
                  </a:lnTo>
                  <a:lnTo>
                    <a:pt x="1522920" y="2896806"/>
                  </a:lnTo>
                  <a:lnTo>
                    <a:pt x="1522920" y="2884106"/>
                  </a:lnTo>
                  <a:close/>
                </a:path>
                <a:path w="1729740" h="3265170">
                  <a:moveTo>
                    <a:pt x="1539671" y="2144788"/>
                  </a:moveTo>
                  <a:lnTo>
                    <a:pt x="1504251" y="2144788"/>
                  </a:lnTo>
                  <a:lnTo>
                    <a:pt x="1504251" y="2165870"/>
                  </a:lnTo>
                  <a:lnTo>
                    <a:pt x="1539671" y="2165870"/>
                  </a:lnTo>
                  <a:lnTo>
                    <a:pt x="1539671" y="2144788"/>
                  </a:lnTo>
                  <a:close/>
                </a:path>
                <a:path w="1729740" h="3265170">
                  <a:moveTo>
                    <a:pt x="1540306" y="2036330"/>
                  </a:moveTo>
                  <a:lnTo>
                    <a:pt x="1504886" y="2036330"/>
                  </a:lnTo>
                  <a:lnTo>
                    <a:pt x="1504886" y="2057400"/>
                  </a:lnTo>
                  <a:lnTo>
                    <a:pt x="1540306" y="2057400"/>
                  </a:lnTo>
                  <a:lnTo>
                    <a:pt x="1540306" y="2036330"/>
                  </a:lnTo>
                  <a:close/>
                </a:path>
                <a:path w="1729740" h="3265170">
                  <a:moveTo>
                    <a:pt x="1549285" y="2090559"/>
                  </a:moveTo>
                  <a:lnTo>
                    <a:pt x="1513865" y="2090559"/>
                  </a:lnTo>
                  <a:lnTo>
                    <a:pt x="1513865" y="2111629"/>
                  </a:lnTo>
                  <a:lnTo>
                    <a:pt x="1549285" y="2111629"/>
                  </a:lnTo>
                  <a:lnTo>
                    <a:pt x="1549285" y="2090559"/>
                  </a:lnTo>
                  <a:close/>
                </a:path>
                <a:path w="1729740" h="3265170">
                  <a:moveTo>
                    <a:pt x="1555864" y="569341"/>
                  </a:moveTo>
                  <a:lnTo>
                    <a:pt x="1538046" y="558101"/>
                  </a:lnTo>
                  <a:lnTo>
                    <a:pt x="1528559" y="572465"/>
                  </a:lnTo>
                  <a:lnTo>
                    <a:pt x="1518475" y="586460"/>
                  </a:lnTo>
                  <a:lnTo>
                    <a:pt x="1507807" y="600049"/>
                  </a:lnTo>
                  <a:lnTo>
                    <a:pt x="1496618" y="613181"/>
                  </a:lnTo>
                  <a:lnTo>
                    <a:pt x="1512316" y="627189"/>
                  </a:lnTo>
                  <a:lnTo>
                    <a:pt x="1524076" y="613435"/>
                  </a:lnTo>
                  <a:lnTo>
                    <a:pt x="1535277" y="599160"/>
                  </a:lnTo>
                  <a:lnTo>
                    <a:pt x="1545894" y="584441"/>
                  </a:lnTo>
                  <a:lnTo>
                    <a:pt x="1555864" y="569341"/>
                  </a:lnTo>
                  <a:close/>
                </a:path>
                <a:path w="1729740" h="3265170">
                  <a:moveTo>
                    <a:pt x="1557985" y="363867"/>
                  </a:moveTo>
                  <a:lnTo>
                    <a:pt x="1522564" y="363867"/>
                  </a:lnTo>
                  <a:lnTo>
                    <a:pt x="1522564" y="384937"/>
                  </a:lnTo>
                  <a:lnTo>
                    <a:pt x="1557985" y="384937"/>
                  </a:lnTo>
                  <a:lnTo>
                    <a:pt x="1557985" y="363867"/>
                  </a:lnTo>
                  <a:close/>
                </a:path>
                <a:path w="1729740" h="3265170">
                  <a:moveTo>
                    <a:pt x="1567040" y="309638"/>
                  </a:moveTo>
                  <a:lnTo>
                    <a:pt x="1531607" y="309638"/>
                  </a:lnTo>
                  <a:lnTo>
                    <a:pt x="1531607" y="330708"/>
                  </a:lnTo>
                  <a:lnTo>
                    <a:pt x="1567040" y="330708"/>
                  </a:lnTo>
                  <a:lnTo>
                    <a:pt x="1567040" y="309638"/>
                  </a:lnTo>
                  <a:close/>
                </a:path>
                <a:path w="1729740" h="3265170">
                  <a:moveTo>
                    <a:pt x="1567599" y="418096"/>
                  </a:moveTo>
                  <a:lnTo>
                    <a:pt x="1532178" y="418096"/>
                  </a:lnTo>
                  <a:lnTo>
                    <a:pt x="1532178" y="439166"/>
                  </a:lnTo>
                  <a:lnTo>
                    <a:pt x="1567599" y="439166"/>
                  </a:lnTo>
                  <a:lnTo>
                    <a:pt x="1567599" y="418096"/>
                  </a:lnTo>
                  <a:close/>
                </a:path>
                <a:path w="1729740" h="3265170">
                  <a:moveTo>
                    <a:pt x="1569021" y="1253159"/>
                  </a:moveTo>
                  <a:lnTo>
                    <a:pt x="1533588" y="1253159"/>
                  </a:lnTo>
                  <a:lnTo>
                    <a:pt x="1533588" y="1274229"/>
                  </a:lnTo>
                  <a:lnTo>
                    <a:pt x="1569021" y="1274229"/>
                  </a:lnTo>
                  <a:lnTo>
                    <a:pt x="1569021" y="1253159"/>
                  </a:lnTo>
                  <a:close/>
                </a:path>
                <a:path w="1729740" h="3265170">
                  <a:moveTo>
                    <a:pt x="1569021" y="1195819"/>
                  </a:moveTo>
                  <a:lnTo>
                    <a:pt x="1533588" y="1195819"/>
                  </a:lnTo>
                  <a:lnTo>
                    <a:pt x="1533588" y="1216888"/>
                  </a:lnTo>
                  <a:lnTo>
                    <a:pt x="1569021" y="1216888"/>
                  </a:lnTo>
                  <a:lnTo>
                    <a:pt x="1569021" y="1195819"/>
                  </a:lnTo>
                  <a:close/>
                </a:path>
                <a:path w="1729740" h="3265170">
                  <a:moveTo>
                    <a:pt x="1569796" y="2993148"/>
                  </a:moveTo>
                  <a:lnTo>
                    <a:pt x="1534375" y="2993148"/>
                  </a:lnTo>
                  <a:lnTo>
                    <a:pt x="1534375" y="3014218"/>
                  </a:lnTo>
                  <a:lnTo>
                    <a:pt x="1569796" y="3014218"/>
                  </a:lnTo>
                  <a:lnTo>
                    <a:pt x="1569796" y="2993148"/>
                  </a:lnTo>
                  <a:close/>
                </a:path>
                <a:path w="1729740" h="3265170">
                  <a:moveTo>
                    <a:pt x="1569796" y="2935808"/>
                  </a:moveTo>
                  <a:lnTo>
                    <a:pt x="1534375" y="2935808"/>
                  </a:lnTo>
                  <a:lnTo>
                    <a:pt x="1534375" y="2956877"/>
                  </a:lnTo>
                  <a:lnTo>
                    <a:pt x="1569796" y="2956877"/>
                  </a:lnTo>
                  <a:lnTo>
                    <a:pt x="1569796" y="2935808"/>
                  </a:lnTo>
                  <a:close/>
                </a:path>
                <a:path w="1729740" h="3265170">
                  <a:moveTo>
                    <a:pt x="1593126" y="2144788"/>
                  </a:moveTo>
                  <a:lnTo>
                    <a:pt x="1557705" y="2144788"/>
                  </a:lnTo>
                  <a:lnTo>
                    <a:pt x="1557705" y="2165870"/>
                  </a:lnTo>
                  <a:lnTo>
                    <a:pt x="1593126" y="2165870"/>
                  </a:lnTo>
                  <a:lnTo>
                    <a:pt x="1593126" y="2144788"/>
                  </a:lnTo>
                  <a:close/>
                </a:path>
                <a:path w="1729740" h="3265170">
                  <a:moveTo>
                    <a:pt x="1593697" y="2036330"/>
                  </a:moveTo>
                  <a:lnTo>
                    <a:pt x="1558264" y="2036330"/>
                  </a:lnTo>
                  <a:lnTo>
                    <a:pt x="1558264" y="2057400"/>
                  </a:lnTo>
                  <a:lnTo>
                    <a:pt x="1593697" y="2057400"/>
                  </a:lnTo>
                  <a:lnTo>
                    <a:pt x="1593697" y="2036330"/>
                  </a:lnTo>
                  <a:close/>
                </a:path>
                <a:path w="1729740" h="3265170">
                  <a:moveTo>
                    <a:pt x="1601609" y="470916"/>
                  </a:moveTo>
                  <a:lnTo>
                    <a:pt x="1581531" y="464553"/>
                  </a:lnTo>
                  <a:lnTo>
                    <a:pt x="1575943" y="480847"/>
                  </a:lnTo>
                  <a:lnTo>
                    <a:pt x="1569669" y="496925"/>
                  </a:lnTo>
                  <a:lnTo>
                    <a:pt x="1562735" y="512724"/>
                  </a:lnTo>
                  <a:lnTo>
                    <a:pt x="1555153" y="528193"/>
                  </a:lnTo>
                  <a:lnTo>
                    <a:pt x="1573822" y="537883"/>
                  </a:lnTo>
                  <a:lnTo>
                    <a:pt x="1581823" y="521614"/>
                  </a:lnTo>
                  <a:lnTo>
                    <a:pt x="1589125" y="504977"/>
                  </a:lnTo>
                  <a:lnTo>
                    <a:pt x="1595729" y="488061"/>
                  </a:lnTo>
                  <a:lnTo>
                    <a:pt x="1601609" y="470916"/>
                  </a:lnTo>
                  <a:close/>
                </a:path>
                <a:path w="1729740" h="3265170">
                  <a:moveTo>
                    <a:pt x="1601825" y="114896"/>
                  </a:moveTo>
                  <a:lnTo>
                    <a:pt x="1595983" y="97751"/>
                  </a:lnTo>
                  <a:lnTo>
                    <a:pt x="1589405" y="80835"/>
                  </a:lnTo>
                  <a:lnTo>
                    <a:pt x="1582127" y="64211"/>
                  </a:lnTo>
                  <a:lnTo>
                    <a:pt x="1574177" y="47942"/>
                  </a:lnTo>
                  <a:lnTo>
                    <a:pt x="1555445" y="57556"/>
                  </a:lnTo>
                  <a:lnTo>
                    <a:pt x="1563027" y="73063"/>
                  </a:lnTo>
                  <a:lnTo>
                    <a:pt x="1569948" y="88887"/>
                  </a:lnTo>
                  <a:lnTo>
                    <a:pt x="1576197" y="104965"/>
                  </a:lnTo>
                  <a:lnTo>
                    <a:pt x="1581746" y="121272"/>
                  </a:lnTo>
                  <a:lnTo>
                    <a:pt x="1601825" y="114896"/>
                  </a:lnTo>
                  <a:close/>
                </a:path>
                <a:path w="1729740" h="3265170">
                  <a:moveTo>
                    <a:pt x="1602740" y="2090559"/>
                  </a:moveTo>
                  <a:lnTo>
                    <a:pt x="1567319" y="2090559"/>
                  </a:lnTo>
                  <a:lnTo>
                    <a:pt x="1567319" y="2111629"/>
                  </a:lnTo>
                  <a:lnTo>
                    <a:pt x="1602740" y="2111629"/>
                  </a:lnTo>
                  <a:lnTo>
                    <a:pt x="1602740" y="2090559"/>
                  </a:lnTo>
                  <a:close/>
                </a:path>
                <a:path w="1729740" h="3265170">
                  <a:moveTo>
                    <a:pt x="1621205" y="364223"/>
                  </a:moveTo>
                  <a:lnTo>
                    <a:pt x="1600200" y="363093"/>
                  </a:lnTo>
                  <a:lnTo>
                    <a:pt x="1600123" y="363867"/>
                  </a:lnTo>
                  <a:lnTo>
                    <a:pt x="1575943" y="363867"/>
                  </a:lnTo>
                  <a:lnTo>
                    <a:pt x="1575943" y="384937"/>
                  </a:lnTo>
                  <a:lnTo>
                    <a:pt x="1598295" y="384937"/>
                  </a:lnTo>
                  <a:lnTo>
                    <a:pt x="1597291" y="393293"/>
                  </a:lnTo>
                  <a:lnTo>
                    <a:pt x="1596123" y="401599"/>
                  </a:lnTo>
                  <a:lnTo>
                    <a:pt x="1594777" y="409867"/>
                  </a:lnTo>
                  <a:lnTo>
                    <a:pt x="1593265" y="418096"/>
                  </a:lnTo>
                  <a:lnTo>
                    <a:pt x="1585569" y="418096"/>
                  </a:lnTo>
                  <a:lnTo>
                    <a:pt x="1585569" y="439166"/>
                  </a:lnTo>
                  <a:lnTo>
                    <a:pt x="1620989" y="439166"/>
                  </a:lnTo>
                  <a:lnTo>
                    <a:pt x="1620989" y="418096"/>
                  </a:lnTo>
                  <a:lnTo>
                    <a:pt x="1614766" y="418096"/>
                  </a:lnTo>
                  <a:lnTo>
                    <a:pt x="1617002" y="404736"/>
                  </a:lnTo>
                  <a:lnTo>
                    <a:pt x="1618830" y="391287"/>
                  </a:lnTo>
                  <a:lnTo>
                    <a:pt x="1620240" y="377774"/>
                  </a:lnTo>
                  <a:lnTo>
                    <a:pt x="1621205" y="364223"/>
                  </a:lnTo>
                  <a:close/>
                </a:path>
                <a:path w="1729740" h="3265170">
                  <a:moveTo>
                    <a:pt x="1621345" y="221602"/>
                  </a:moveTo>
                  <a:lnTo>
                    <a:pt x="1619961" y="203530"/>
                  </a:lnTo>
                  <a:lnTo>
                    <a:pt x="1617840" y="185508"/>
                  </a:lnTo>
                  <a:lnTo>
                    <a:pt x="1614982" y="167614"/>
                  </a:lnTo>
                  <a:lnTo>
                    <a:pt x="1611376" y="149898"/>
                  </a:lnTo>
                  <a:lnTo>
                    <a:pt x="1590802" y="154571"/>
                  </a:lnTo>
                  <a:lnTo>
                    <a:pt x="1594218" y="171399"/>
                  </a:lnTo>
                  <a:lnTo>
                    <a:pt x="1596936" y="188417"/>
                  </a:lnTo>
                  <a:lnTo>
                    <a:pt x="1598955" y="205549"/>
                  </a:lnTo>
                  <a:lnTo>
                    <a:pt x="1600276" y="222732"/>
                  </a:lnTo>
                  <a:lnTo>
                    <a:pt x="1621345" y="221602"/>
                  </a:lnTo>
                  <a:close/>
                </a:path>
                <a:path w="1729740" h="3265170">
                  <a:moveTo>
                    <a:pt x="1621980" y="257517"/>
                  </a:moveTo>
                  <a:lnTo>
                    <a:pt x="1600911" y="257517"/>
                  </a:lnTo>
                  <a:lnTo>
                    <a:pt x="1600911" y="309638"/>
                  </a:lnTo>
                  <a:lnTo>
                    <a:pt x="1584998" y="309638"/>
                  </a:lnTo>
                  <a:lnTo>
                    <a:pt x="1584998" y="330708"/>
                  </a:lnTo>
                  <a:lnTo>
                    <a:pt x="1620418" y="330708"/>
                  </a:lnTo>
                  <a:lnTo>
                    <a:pt x="1620418" y="328295"/>
                  </a:lnTo>
                  <a:lnTo>
                    <a:pt x="1621980" y="328295"/>
                  </a:lnTo>
                  <a:lnTo>
                    <a:pt x="1621980" y="257517"/>
                  </a:lnTo>
                  <a:close/>
                </a:path>
                <a:path w="1729740" h="3265170">
                  <a:moveTo>
                    <a:pt x="1622475" y="1253159"/>
                  </a:moveTo>
                  <a:lnTo>
                    <a:pt x="1587042" y="1253159"/>
                  </a:lnTo>
                  <a:lnTo>
                    <a:pt x="1587042" y="1274229"/>
                  </a:lnTo>
                  <a:lnTo>
                    <a:pt x="1622475" y="1274229"/>
                  </a:lnTo>
                  <a:lnTo>
                    <a:pt x="1622475" y="1253159"/>
                  </a:lnTo>
                  <a:close/>
                </a:path>
                <a:path w="1729740" h="3265170">
                  <a:moveTo>
                    <a:pt x="1622475" y="1195819"/>
                  </a:moveTo>
                  <a:lnTo>
                    <a:pt x="1587042" y="1195819"/>
                  </a:lnTo>
                  <a:lnTo>
                    <a:pt x="1587042" y="1216888"/>
                  </a:lnTo>
                  <a:lnTo>
                    <a:pt x="1622475" y="1216888"/>
                  </a:lnTo>
                  <a:lnTo>
                    <a:pt x="1622475" y="1195819"/>
                  </a:lnTo>
                  <a:close/>
                </a:path>
                <a:path w="1729740" h="3265170">
                  <a:moveTo>
                    <a:pt x="1623250" y="2993148"/>
                  </a:moveTo>
                  <a:lnTo>
                    <a:pt x="1587830" y="2993148"/>
                  </a:lnTo>
                  <a:lnTo>
                    <a:pt x="1587830" y="3014218"/>
                  </a:lnTo>
                  <a:lnTo>
                    <a:pt x="1623250" y="3014218"/>
                  </a:lnTo>
                  <a:lnTo>
                    <a:pt x="1623250" y="2993148"/>
                  </a:lnTo>
                  <a:close/>
                </a:path>
                <a:path w="1729740" h="3265170">
                  <a:moveTo>
                    <a:pt x="1623250" y="2935808"/>
                  </a:moveTo>
                  <a:lnTo>
                    <a:pt x="1587830" y="2935808"/>
                  </a:lnTo>
                  <a:lnTo>
                    <a:pt x="1587830" y="2956877"/>
                  </a:lnTo>
                  <a:lnTo>
                    <a:pt x="1623250" y="2956877"/>
                  </a:lnTo>
                  <a:lnTo>
                    <a:pt x="1623250" y="2935808"/>
                  </a:lnTo>
                  <a:close/>
                </a:path>
                <a:path w="1729740" h="3265170">
                  <a:moveTo>
                    <a:pt x="1646580" y="2144788"/>
                  </a:moveTo>
                  <a:lnTo>
                    <a:pt x="1611160" y="2144788"/>
                  </a:lnTo>
                  <a:lnTo>
                    <a:pt x="1611160" y="2165870"/>
                  </a:lnTo>
                  <a:lnTo>
                    <a:pt x="1646580" y="2165870"/>
                  </a:lnTo>
                  <a:lnTo>
                    <a:pt x="1646580" y="2144788"/>
                  </a:lnTo>
                  <a:close/>
                </a:path>
                <a:path w="1729740" h="3265170">
                  <a:moveTo>
                    <a:pt x="1647151" y="2036330"/>
                  </a:moveTo>
                  <a:lnTo>
                    <a:pt x="1611731" y="2036330"/>
                  </a:lnTo>
                  <a:lnTo>
                    <a:pt x="1611731" y="2057400"/>
                  </a:lnTo>
                  <a:lnTo>
                    <a:pt x="1647151" y="2057400"/>
                  </a:lnTo>
                  <a:lnTo>
                    <a:pt x="1647151" y="2036330"/>
                  </a:lnTo>
                  <a:close/>
                </a:path>
                <a:path w="1729740" h="3265170">
                  <a:moveTo>
                    <a:pt x="1656207" y="2090559"/>
                  </a:moveTo>
                  <a:lnTo>
                    <a:pt x="1620774" y="2090559"/>
                  </a:lnTo>
                  <a:lnTo>
                    <a:pt x="1620774" y="2111629"/>
                  </a:lnTo>
                  <a:lnTo>
                    <a:pt x="1656207" y="2111629"/>
                  </a:lnTo>
                  <a:lnTo>
                    <a:pt x="1656207" y="2090559"/>
                  </a:lnTo>
                  <a:close/>
                </a:path>
                <a:path w="1729740" h="3265170">
                  <a:moveTo>
                    <a:pt x="1664893" y="363867"/>
                  </a:moveTo>
                  <a:lnTo>
                    <a:pt x="1629473" y="363867"/>
                  </a:lnTo>
                  <a:lnTo>
                    <a:pt x="1629473" y="384937"/>
                  </a:lnTo>
                  <a:lnTo>
                    <a:pt x="1664893" y="384937"/>
                  </a:lnTo>
                  <a:lnTo>
                    <a:pt x="1664893" y="363867"/>
                  </a:lnTo>
                  <a:close/>
                </a:path>
                <a:path w="1729740" h="3265170">
                  <a:moveTo>
                    <a:pt x="1673872" y="309638"/>
                  </a:moveTo>
                  <a:lnTo>
                    <a:pt x="1638452" y="309638"/>
                  </a:lnTo>
                  <a:lnTo>
                    <a:pt x="1638452" y="330708"/>
                  </a:lnTo>
                  <a:lnTo>
                    <a:pt x="1673872" y="330708"/>
                  </a:lnTo>
                  <a:lnTo>
                    <a:pt x="1673872" y="309638"/>
                  </a:lnTo>
                  <a:close/>
                </a:path>
                <a:path w="1729740" h="3265170">
                  <a:moveTo>
                    <a:pt x="1674520" y="418096"/>
                  </a:moveTo>
                  <a:lnTo>
                    <a:pt x="1639087" y="418096"/>
                  </a:lnTo>
                  <a:lnTo>
                    <a:pt x="1639087" y="439166"/>
                  </a:lnTo>
                  <a:lnTo>
                    <a:pt x="1674520" y="439166"/>
                  </a:lnTo>
                  <a:lnTo>
                    <a:pt x="1674520" y="418096"/>
                  </a:lnTo>
                  <a:close/>
                </a:path>
                <a:path w="1729740" h="3265170">
                  <a:moveTo>
                    <a:pt x="1675930" y="1253159"/>
                  </a:moveTo>
                  <a:lnTo>
                    <a:pt x="1640509" y="1253159"/>
                  </a:lnTo>
                  <a:lnTo>
                    <a:pt x="1640509" y="1274229"/>
                  </a:lnTo>
                  <a:lnTo>
                    <a:pt x="1675930" y="1274229"/>
                  </a:lnTo>
                  <a:lnTo>
                    <a:pt x="1675930" y="1253159"/>
                  </a:lnTo>
                  <a:close/>
                </a:path>
                <a:path w="1729740" h="3265170">
                  <a:moveTo>
                    <a:pt x="1675930" y="1195819"/>
                  </a:moveTo>
                  <a:lnTo>
                    <a:pt x="1640509" y="1195819"/>
                  </a:lnTo>
                  <a:lnTo>
                    <a:pt x="1640509" y="1216888"/>
                  </a:lnTo>
                  <a:lnTo>
                    <a:pt x="1675930" y="1216888"/>
                  </a:lnTo>
                  <a:lnTo>
                    <a:pt x="1675930" y="1195819"/>
                  </a:lnTo>
                  <a:close/>
                </a:path>
                <a:path w="1729740" h="3265170">
                  <a:moveTo>
                    <a:pt x="1676704" y="2993148"/>
                  </a:moveTo>
                  <a:lnTo>
                    <a:pt x="1641284" y="2993148"/>
                  </a:lnTo>
                  <a:lnTo>
                    <a:pt x="1641284" y="3014218"/>
                  </a:lnTo>
                  <a:lnTo>
                    <a:pt x="1676704" y="3014218"/>
                  </a:lnTo>
                  <a:lnTo>
                    <a:pt x="1676704" y="2993148"/>
                  </a:lnTo>
                  <a:close/>
                </a:path>
                <a:path w="1729740" h="3265170">
                  <a:moveTo>
                    <a:pt x="1676704" y="2935808"/>
                  </a:moveTo>
                  <a:lnTo>
                    <a:pt x="1641284" y="2935808"/>
                  </a:lnTo>
                  <a:lnTo>
                    <a:pt x="1641284" y="2956877"/>
                  </a:lnTo>
                  <a:lnTo>
                    <a:pt x="1676704" y="2956877"/>
                  </a:lnTo>
                  <a:lnTo>
                    <a:pt x="1676704" y="2935808"/>
                  </a:lnTo>
                  <a:close/>
                </a:path>
                <a:path w="1729740" h="3265170">
                  <a:moveTo>
                    <a:pt x="1700034" y="2144788"/>
                  </a:moveTo>
                  <a:lnTo>
                    <a:pt x="1664614" y="2144788"/>
                  </a:lnTo>
                  <a:lnTo>
                    <a:pt x="1664614" y="2165870"/>
                  </a:lnTo>
                  <a:lnTo>
                    <a:pt x="1700034" y="2165870"/>
                  </a:lnTo>
                  <a:lnTo>
                    <a:pt x="1700034" y="2144788"/>
                  </a:lnTo>
                  <a:close/>
                </a:path>
                <a:path w="1729740" h="3265170">
                  <a:moveTo>
                    <a:pt x="1700606" y="2036330"/>
                  </a:moveTo>
                  <a:lnTo>
                    <a:pt x="1665185" y="2036330"/>
                  </a:lnTo>
                  <a:lnTo>
                    <a:pt x="1665185" y="2057400"/>
                  </a:lnTo>
                  <a:lnTo>
                    <a:pt x="1700606" y="2057400"/>
                  </a:lnTo>
                  <a:lnTo>
                    <a:pt x="1700606" y="2036330"/>
                  </a:lnTo>
                  <a:close/>
                </a:path>
                <a:path w="1729740" h="3265170">
                  <a:moveTo>
                    <a:pt x="1718348" y="363867"/>
                  </a:moveTo>
                  <a:lnTo>
                    <a:pt x="1682927" y="363867"/>
                  </a:lnTo>
                  <a:lnTo>
                    <a:pt x="1682927" y="384937"/>
                  </a:lnTo>
                  <a:lnTo>
                    <a:pt x="1718348" y="384937"/>
                  </a:lnTo>
                  <a:lnTo>
                    <a:pt x="1718348" y="363867"/>
                  </a:lnTo>
                  <a:close/>
                </a:path>
                <a:path w="1729740" h="3265170">
                  <a:moveTo>
                    <a:pt x="1729384" y="1253159"/>
                  </a:moveTo>
                  <a:lnTo>
                    <a:pt x="1693964" y="1253159"/>
                  </a:lnTo>
                  <a:lnTo>
                    <a:pt x="1693964" y="1274229"/>
                  </a:lnTo>
                  <a:lnTo>
                    <a:pt x="1729384" y="1274229"/>
                  </a:lnTo>
                  <a:lnTo>
                    <a:pt x="1729384" y="1253159"/>
                  </a:lnTo>
                  <a:close/>
                </a:path>
                <a:path w="1729740" h="3265170">
                  <a:moveTo>
                    <a:pt x="1729384" y="1195819"/>
                  </a:moveTo>
                  <a:lnTo>
                    <a:pt x="1693964" y="1195819"/>
                  </a:lnTo>
                  <a:lnTo>
                    <a:pt x="1693964" y="1216888"/>
                  </a:lnTo>
                  <a:lnTo>
                    <a:pt x="1729384" y="1216888"/>
                  </a:lnTo>
                  <a:lnTo>
                    <a:pt x="1729384" y="11958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/>
          <p:nvPr/>
        </p:nvSpPr>
        <p:spPr>
          <a:xfrm>
            <a:off x="12488926" y="2621571"/>
            <a:ext cx="389255" cy="21590"/>
          </a:xfrm>
          <a:custGeom>
            <a:avLst/>
            <a:gdLst/>
            <a:ahLst/>
            <a:cxnLst/>
            <a:rect l="l" t="t" r="r" b="b"/>
            <a:pathLst>
              <a:path w="389254" h="21589">
                <a:moveTo>
                  <a:pt x="70777" y="0"/>
                </a:moveTo>
                <a:lnTo>
                  <a:pt x="0" y="0"/>
                </a:lnTo>
                <a:lnTo>
                  <a:pt x="0" y="21069"/>
                </a:lnTo>
                <a:lnTo>
                  <a:pt x="70777" y="21069"/>
                </a:lnTo>
                <a:lnTo>
                  <a:pt x="70777" y="0"/>
                </a:lnTo>
                <a:close/>
              </a:path>
              <a:path w="389254" h="21589">
                <a:moveTo>
                  <a:pt x="176911" y="0"/>
                </a:moveTo>
                <a:lnTo>
                  <a:pt x="106133" y="0"/>
                </a:lnTo>
                <a:lnTo>
                  <a:pt x="106133" y="21069"/>
                </a:lnTo>
                <a:lnTo>
                  <a:pt x="176911" y="21069"/>
                </a:lnTo>
                <a:lnTo>
                  <a:pt x="176911" y="0"/>
                </a:lnTo>
                <a:close/>
              </a:path>
              <a:path w="389254" h="21589">
                <a:moveTo>
                  <a:pt x="283044" y="0"/>
                </a:moveTo>
                <a:lnTo>
                  <a:pt x="212267" y="0"/>
                </a:lnTo>
                <a:lnTo>
                  <a:pt x="212267" y="21069"/>
                </a:lnTo>
                <a:lnTo>
                  <a:pt x="283044" y="21069"/>
                </a:lnTo>
                <a:lnTo>
                  <a:pt x="283044" y="0"/>
                </a:lnTo>
                <a:close/>
              </a:path>
              <a:path w="389254" h="21589">
                <a:moveTo>
                  <a:pt x="389178" y="0"/>
                </a:moveTo>
                <a:lnTo>
                  <a:pt x="318401" y="0"/>
                </a:lnTo>
                <a:lnTo>
                  <a:pt x="318401" y="21069"/>
                </a:lnTo>
                <a:lnTo>
                  <a:pt x="389102" y="21069"/>
                </a:lnTo>
                <a:lnTo>
                  <a:pt x="3891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183145" y="2766657"/>
            <a:ext cx="59690" cy="69215"/>
          </a:xfrm>
          <a:custGeom>
            <a:avLst/>
            <a:gdLst/>
            <a:ahLst/>
            <a:cxnLst/>
            <a:rect l="l" t="t" r="r" b="b"/>
            <a:pathLst>
              <a:path w="59690" h="69214">
                <a:moveTo>
                  <a:pt x="41364" y="69081"/>
                </a:moveTo>
                <a:lnTo>
                  <a:pt x="31888" y="54708"/>
                </a:lnTo>
                <a:lnTo>
                  <a:pt x="21822" y="40692"/>
                </a:lnTo>
                <a:lnTo>
                  <a:pt x="11186" y="27101"/>
                </a:lnTo>
                <a:lnTo>
                  <a:pt x="0" y="14000"/>
                </a:lnTo>
                <a:lnTo>
                  <a:pt x="15767" y="0"/>
                </a:lnTo>
                <a:lnTo>
                  <a:pt x="27493" y="13751"/>
                </a:lnTo>
                <a:lnTo>
                  <a:pt x="38668" y="28026"/>
                </a:lnTo>
                <a:lnTo>
                  <a:pt x="49247" y="42766"/>
                </a:lnTo>
                <a:lnTo>
                  <a:pt x="59182" y="57910"/>
                </a:lnTo>
                <a:lnTo>
                  <a:pt x="41364" y="690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912474" y="2623261"/>
            <a:ext cx="73660" cy="33020"/>
          </a:xfrm>
          <a:custGeom>
            <a:avLst/>
            <a:gdLst/>
            <a:ahLst/>
            <a:cxnLst/>
            <a:rect l="l" t="t" r="r" b="b"/>
            <a:pathLst>
              <a:path w="73659" h="33019">
                <a:moveTo>
                  <a:pt x="67879" y="32808"/>
                </a:moveTo>
                <a:lnTo>
                  <a:pt x="51158" y="28805"/>
                </a:lnTo>
                <a:lnTo>
                  <a:pt x="34231" y="25499"/>
                </a:lnTo>
                <a:lnTo>
                  <a:pt x="17158" y="22895"/>
                </a:lnTo>
                <a:lnTo>
                  <a:pt x="0" y="21000"/>
                </a:lnTo>
                <a:lnTo>
                  <a:pt x="1838" y="0"/>
                </a:lnTo>
                <a:lnTo>
                  <a:pt x="19856" y="1973"/>
                </a:lnTo>
                <a:lnTo>
                  <a:pt x="37802" y="4702"/>
                </a:lnTo>
                <a:lnTo>
                  <a:pt x="55602" y="8173"/>
                </a:lnTo>
                <a:lnTo>
                  <a:pt x="73182" y="12373"/>
                </a:lnTo>
                <a:lnTo>
                  <a:pt x="67879" y="32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013297" y="2646323"/>
            <a:ext cx="160655" cy="109855"/>
          </a:xfrm>
          <a:custGeom>
            <a:avLst/>
            <a:gdLst/>
            <a:ahLst/>
            <a:cxnLst/>
            <a:rect l="l" t="t" r="r" b="b"/>
            <a:pathLst>
              <a:path w="160655" h="109855">
                <a:moveTo>
                  <a:pt x="73037" y="29908"/>
                </a:moveTo>
                <a:lnTo>
                  <a:pt x="57035" y="21386"/>
                </a:lnTo>
                <a:lnTo>
                  <a:pt x="40665" y="13538"/>
                </a:lnTo>
                <a:lnTo>
                  <a:pt x="23990" y="6413"/>
                </a:lnTo>
                <a:lnTo>
                  <a:pt x="7073" y="0"/>
                </a:lnTo>
                <a:lnTo>
                  <a:pt x="0" y="19862"/>
                </a:lnTo>
                <a:lnTo>
                  <a:pt x="16116" y="25958"/>
                </a:lnTo>
                <a:lnTo>
                  <a:pt x="31978" y="32753"/>
                </a:lnTo>
                <a:lnTo>
                  <a:pt x="47548" y="40208"/>
                </a:lnTo>
                <a:lnTo>
                  <a:pt x="62788" y="48285"/>
                </a:lnTo>
                <a:lnTo>
                  <a:pt x="73037" y="29908"/>
                </a:lnTo>
                <a:close/>
              </a:path>
              <a:path w="160655" h="109855">
                <a:moveTo>
                  <a:pt x="160362" y="94246"/>
                </a:moveTo>
                <a:lnTo>
                  <a:pt x="146989" y="82042"/>
                </a:lnTo>
                <a:lnTo>
                  <a:pt x="133083" y="70383"/>
                </a:lnTo>
                <a:lnTo>
                  <a:pt x="118719" y="59309"/>
                </a:lnTo>
                <a:lnTo>
                  <a:pt x="103949" y="48856"/>
                </a:lnTo>
                <a:lnTo>
                  <a:pt x="92138" y="66319"/>
                </a:lnTo>
                <a:lnTo>
                  <a:pt x="106210" y="76238"/>
                </a:lnTo>
                <a:lnTo>
                  <a:pt x="119875" y="86779"/>
                </a:lnTo>
                <a:lnTo>
                  <a:pt x="133108" y="97891"/>
                </a:lnTo>
                <a:lnTo>
                  <a:pt x="145872" y="109524"/>
                </a:lnTo>
                <a:lnTo>
                  <a:pt x="160362" y="942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170462" y="2621564"/>
            <a:ext cx="71120" cy="21590"/>
          </a:xfrm>
          <a:custGeom>
            <a:avLst/>
            <a:gdLst/>
            <a:ahLst/>
            <a:cxnLst/>
            <a:rect l="l" t="t" r="r" b="b"/>
            <a:pathLst>
              <a:path w="71120" h="21589">
                <a:moveTo>
                  <a:pt x="70778" y="21071"/>
                </a:moveTo>
                <a:lnTo>
                  <a:pt x="0" y="21071"/>
                </a:lnTo>
                <a:lnTo>
                  <a:pt x="0" y="0"/>
                </a:lnTo>
                <a:lnTo>
                  <a:pt x="70778" y="0"/>
                </a:lnTo>
                <a:lnTo>
                  <a:pt x="70778" y="210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2382728" y="2621564"/>
            <a:ext cx="71120" cy="21590"/>
          </a:xfrm>
          <a:custGeom>
            <a:avLst/>
            <a:gdLst/>
            <a:ahLst/>
            <a:cxnLst/>
            <a:rect l="l" t="t" r="r" b="b"/>
            <a:pathLst>
              <a:path w="71120" h="21589">
                <a:moveTo>
                  <a:pt x="70778" y="21071"/>
                </a:moveTo>
                <a:lnTo>
                  <a:pt x="0" y="21071"/>
                </a:lnTo>
                <a:lnTo>
                  <a:pt x="0" y="0"/>
                </a:lnTo>
                <a:lnTo>
                  <a:pt x="70778" y="0"/>
                </a:lnTo>
                <a:lnTo>
                  <a:pt x="70778" y="210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1958196" y="2631109"/>
            <a:ext cx="74295" cy="41275"/>
          </a:xfrm>
          <a:custGeom>
            <a:avLst/>
            <a:gdLst/>
            <a:ahLst/>
            <a:cxnLst/>
            <a:rect l="l" t="t" r="r" b="b"/>
            <a:pathLst>
              <a:path w="74295" h="41275">
                <a:moveTo>
                  <a:pt x="7777" y="40657"/>
                </a:moveTo>
                <a:lnTo>
                  <a:pt x="34196" y="9077"/>
                </a:lnTo>
                <a:lnTo>
                  <a:pt x="69294" y="0"/>
                </a:lnTo>
                <a:lnTo>
                  <a:pt x="73677" y="20576"/>
                </a:lnTo>
                <a:lnTo>
                  <a:pt x="56888" y="24539"/>
                </a:lnTo>
                <a:lnTo>
                  <a:pt x="40277" y="29211"/>
                </a:lnTo>
                <a:lnTo>
                  <a:pt x="23891" y="34586"/>
                </a:lnTo>
                <a:lnTo>
                  <a:pt x="7777" y="406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1784393" y="2667037"/>
            <a:ext cx="150495" cy="125730"/>
          </a:xfrm>
          <a:custGeom>
            <a:avLst/>
            <a:gdLst/>
            <a:ahLst/>
            <a:cxnLst/>
            <a:rect l="l" t="t" r="r" b="b"/>
            <a:pathLst>
              <a:path w="150495" h="125730">
                <a:moveTo>
                  <a:pt x="64338" y="76149"/>
                </a:moveTo>
                <a:lnTo>
                  <a:pt x="50546" y="60236"/>
                </a:lnTo>
                <a:lnTo>
                  <a:pt x="37147" y="72402"/>
                </a:lnTo>
                <a:lnTo>
                  <a:pt x="24218" y="85128"/>
                </a:lnTo>
                <a:lnTo>
                  <a:pt x="11811" y="98386"/>
                </a:lnTo>
                <a:lnTo>
                  <a:pt x="0" y="112141"/>
                </a:lnTo>
                <a:lnTo>
                  <a:pt x="16256" y="125501"/>
                </a:lnTo>
                <a:lnTo>
                  <a:pt x="27508" y="112458"/>
                </a:lnTo>
                <a:lnTo>
                  <a:pt x="39293" y="99847"/>
                </a:lnTo>
                <a:lnTo>
                  <a:pt x="51574" y="87731"/>
                </a:lnTo>
                <a:lnTo>
                  <a:pt x="64338" y="76149"/>
                </a:lnTo>
                <a:close/>
              </a:path>
              <a:path w="150495" h="125730">
                <a:moveTo>
                  <a:pt x="150114" y="18808"/>
                </a:moveTo>
                <a:lnTo>
                  <a:pt x="140703" y="0"/>
                </a:lnTo>
                <a:lnTo>
                  <a:pt x="124688" y="8420"/>
                </a:lnTo>
                <a:lnTo>
                  <a:pt x="109004" y="17538"/>
                </a:lnTo>
                <a:lnTo>
                  <a:pt x="93738" y="27317"/>
                </a:lnTo>
                <a:lnTo>
                  <a:pt x="78905" y="37680"/>
                </a:lnTo>
                <a:lnTo>
                  <a:pt x="91351" y="54660"/>
                </a:lnTo>
                <a:lnTo>
                  <a:pt x="105460" y="44792"/>
                </a:lnTo>
                <a:lnTo>
                  <a:pt x="119989" y="35509"/>
                </a:lnTo>
                <a:lnTo>
                  <a:pt x="134886" y="26835"/>
                </a:lnTo>
                <a:lnTo>
                  <a:pt x="150114" y="18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2276595" y="2621564"/>
            <a:ext cx="71120" cy="21590"/>
          </a:xfrm>
          <a:custGeom>
            <a:avLst/>
            <a:gdLst/>
            <a:ahLst/>
            <a:cxnLst/>
            <a:rect l="l" t="t" r="r" b="b"/>
            <a:pathLst>
              <a:path w="71120" h="21589">
                <a:moveTo>
                  <a:pt x="70778" y="21071"/>
                </a:moveTo>
                <a:lnTo>
                  <a:pt x="0" y="21071"/>
                </a:lnTo>
                <a:lnTo>
                  <a:pt x="0" y="0"/>
                </a:lnTo>
                <a:lnTo>
                  <a:pt x="70778" y="0"/>
                </a:lnTo>
                <a:lnTo>
                  <a:pt x="70778" y="210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1693323" y="2904396"/>
            <a:ext cx="39370" cy="74295"/>
          </a:xfrm>
          <a:custGeom>
            <a:avLst/>
            <a:gdLst/>
            <a:ahLst/>
            <a:cxnLst/>
            <a:rect l="l" t="t" r="r" b="b"/>
            <a:pathLst>
              <a:path w="39370" h="74294">
                <a:moveTo>
                  <a:pt x="20717" y="73748"/>
                </a:moveTo>
                <a:lnTo>
                  <a:pt x="0" y="69859"/>
                </a:lnTo>
                <a:lnTo>
                  <a:pt x="3711" y="52103"/>
                </a:lnTo>
                <a:lnTo>
                  <a:pt x="8157" y="34505"/>
                </a:lnTo>
                <a:lnTo>
                  <a:pt x="13334" y="17120"/>
                </a:lnTo>
                <a:lnTo>
                  <a:pt x="19232" y="0"/>
                </a:lnTo>
                <a:lnTo>
                  <a:pt x="38960" y="7282"/>
                </a:lnTo>
                <a:lnTo>
                  <a:pt x="33355" y="23554"/>
                </a:lnTo>
                <a:lnTo>
                  <a:pt x="28433" y="40091"/>
                </a:lnTo>
                <a:lnTo>
                  <a:pt x="24214" y="56840"/>
                </a:lnTo>
                <a:lnTo>
                  <a:pt x="20717" y="737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2063197" y="2621564"/>
            <a:ext cx="72390" cy="24765"/>
          </a:xfrm>
          <a:custGeom>
            <a:avLst/>
            <a:gdLst/>
            <a:ahLst/>
            <a:cxnLst/>
            <a:rect l="l" t="t" r="r" b="b"/>
            <a:pathLst>
              <a:path w="72390" h="24764">
                <a:moveTo>
                  <a:pt x="2686" y="24323"/>
                </a:moveTo>
                <a:lnTo>
                  <a:pt x="41205" y="223"/>
                </a:lnTo>
                <a:lnTo>
                  <a:pt x="55011" y="0"/>
                </a:lnTo>
                <a:lnTo>
                  <a:pt x="71910" y="0"/>
                </a:lnTo>
                <a:lnTo>
                  <a:pt x="71910" y="21071"/>
                </a:lnTo>
                <a:lnTo>
                  <a:pt x="55011" y="21071"/>
                </a:lnTo>
                <a:lnTo>
                  <a:pt x="41853" y="21280"/>
                </a:lnTo>
                <a:lnTo>
                  <a:pt x="28716" y="21901"/>
                </a:lnTo>
                <a:lnTo>
                  <a:pt x="15645" y="22920"/>
                </a:lnTo>
                <a:lnTo>
                  <a:pt x="2686" y="243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4" name="object 5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977113" y="4672919"/>
            <a:ext cx="1668319" cy="1549951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5292457" y="4959743"/>
            <a:ext cx="2113053" cy="1992379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5011085" y="2679956"/>
            <a:ext cx="2553643" cy="2136771"/>
          </a:xfrm>
          <a:prstGeom prst="rect">
            <a:avLst/>
          </a:prstGeom>
        </p:spPr>
      </p:pic>
      <p:grpSp>
        <p:nvGrpSpPr>
          <p:cNvPr id="57" name="object 57"/>
          <p:cNvGrpSpPr/>
          <p:nvPr/>
        </p:nvGrpSpPr>
        <p:grpSpPr>
          <a:xfrm>
            <a:off x="13853810" y="7291189"/>
            <a:ext cx="1299210" cy="629920"/>
            <a:chOff x="13853810" y="7291189"/>
            <a:chExt cx="1299210" cy="629920"/>
          </a:xfrm>
        </p:grpSpPr>
        <p:sp>
          <p:nvSpPr>
            <p:cNvPr id="58" name="object 58"/>
            <p:cNvSpPr/>
            <p:nvPr/>
          </p:nvSpPr>
          <p:spPr>
            <a:xfrm>
              <a:off x="13879274" y="7301270"/>
              <a:ext cx="1259205" cy="610235"/>
            </a:xfrm>
            <a:custGeom>
              <a:avLst/>
              <a:gdLst/>
              <a:ahLst/>
              <a:cxnLst/>
              <a:rect l="l" t="t" r="r" b="b"/>
              <a:pathLst>
                <a:path w="1259205" h="610234">
                  <a:moveTo>
                    <a:pt x="934107" y="609677"/>
                  </a:moveTo>
                  <a:lnTo>
                    <a:pt x="0" y="609677"/>
                  </a:lnTo>
                  <a:lnTo>
                    <a:pt x="324871" y="304838"/>
                  </a:lnTo>
                  <a:lnTo>
                    <a:pt x="0" y="0"/>
                  </a:lnTo>
                  <a:lnTo>
                    <a:pt x="934107" y="0"/>
                  </a:lnTo>
                  <a:lnTo>
                    <a:pt x="1258979" y="304838"/>
                  </a:lnTo>
                  <a:lnTo>
                    <a:pt x="934107" y="609677"/>
                  </a:lnTo>
                  <a:close/>
                </a:path>
              </a:pathLst>
            </a:custGeom>
            <a:solidFill>
              <a:srgbClr val="73B4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3853810" y="7291189"/>
              <a:ext cx="1299210" cy="629920"/>
            </a:xfrm>
            <a:custGeom>
              <a:avLst/>
              <a:gdLst/>
              <a:ahLst/>
              <a:cxnLst/>
              <a:rect l="l" t="t" r="r" b="b"/>
              <a:pathLst>
                <a:path w="1299209" h="629920">
                  <a:moveTo>
                    <a:pt x="963573" y="629840"/>
                  </a:moveTo>
                  <a:lnTo>
                    <a:pt x="0" y="629840"/>
                  </a:lnTo>
                  <a:lnTo>
                    <a:pt x="335603" y="314920"/>
                  </a:lnTo>
                  <a:lnTo>
                    <a:pt x="0" y="0"/>
                  </a:lnTo>
                  <a:lnTo>
                    <a:pt x="963573" y="0"/>
                  </a:lnTo>
                  <a:lnTo>
                    <a:pt x="985032" y="20137"/>
                  </a:lnTo>
                  <a:lnTo>
                    <a:pt x="50901" y="20137"/>
                  </a:lnTo>
                  <a:lnTo>
                    <a:pt x="365042" y="314920"/>
                  </a:lnTo>
                  <a:lnTo>
                    <a:pt x="50901" y="609703"/>
                  </a:lnTo>
                  <a:lnTo>
                    <a:pt x="985032" y="609703"/>
                  </a:lnTo>
                  <a:lnTo>
                    <a:pt x="963573" y="629840"/>
                  </a:lnTo>
                  <a:close/>
                </a:path>
                <a:path w="1299209" h="629920">
                  <a:moveTo>
                    <a:pt x="985032" y="609703"/>
                  </a:moveTo>
                  <a:lnTo>
                    <a:pt x="955596" y="609703"/>
                  </a:lnTo>
                  <a:lnTo>
                    <a:pt x="1269736" y="314920"/>
                  </a:lnTo>
                  <a:lnTo>
                    <a:pt x="955596" y="20137"/>
                  </a:lnTo>
                  <a:lnTo>
                    <a:pt x="985032" y="20137"/>
                  </a:lnTo>
                  <a:lnTo>
                    <a:pt x="1299176" y="314920"/>
                  </a:lnTo>
                  <a:lnTo>
                    <a:pt x="985032" y="609703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0" name="object 60"/>
          <p:cNvGrpSpPr/>
          <p:nvPr/>
        </p:nvGrpSpPr>
        <p:grpSpPr>
          <a:xfrm>
            <a:off x="15956694" y="7460495"/>
            <a:ext cx="1303020" cy="666750"/>
            <a:chOff x="15956694" y="7460495"/>
            <a:chExt cx="1303020" cy="666750"/>
          </a:xfrm>
        </p:grpSpPr>
        <p:sp>
          <p:nvSpPr>
            <p:cNvPr id="61" name="object 61"/>
            <p:cNvSpPr/>
            <p:nvPr/>
          </p:nvSpPr>
          <p:spPr>
            <a:xfrm>
              <a:off x="15967088" y="7470890"/>
              <a:ext cx="1276985" cy="645795"/>
            </a:xfrm>
            <a:custGeom>
              <a:avLst/>
              <a:gdLst/>
              <a:ahLst/>
              <a:cxnLst/>
              <a:rect l="l" t="t" r="r" b="b"/>
              <a:pathLst>
                <a:path w="1276984" h="645795">
                  <a:moveTo>
                    <a:pt x="933038" y="645410"/>
                  </a:moveTo>
                  <a:lnTo>
                    <a:pt x="0" y="645410"/>
                  </a:lnTo>
                  <a:lnTo>
                    <a:pt x="0" y="0"/>
                  </a:lnTo>
                  <a:lnTo>
                    <a:pt x="933038" y="0"/>
                  </a:lnTo>
                  <a:lnTo>
                    <a:pt x="1276935" y="322718"/>
                  </a:lnTo>
                  <a:lnTo>
                    <a:pt x="933038" y="645410"/>
                  </a:lnTo>
                  <a:close/>
                </a:path>
              </a:pathLst>
            </a:custGeom>
            <a:solidFill>
              <a:srgbClr val="81C6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5956694" y="7460495"/>
              <a:ext cx="1303020" cy="666750"/>
            </a:xfrm>
            <a:custGeom>
              <a:avLst/>
              <a:gdLst/>
              <a:ahLst/>
              <a:cxnLst/>
              <a:rect l="l" t="t" r="r" b="b"/>
              <a:pathLst>
                <a:path w="1303019" h="666750">
                  <a:moveTo>
                    <a:pt x="947548" y="666198"/>
                  </a:moveTo>
                  <a:lnTo>
                    <a:pt x="0" y="666198"/>
                  </a:lnTo>
                  <a:lnTo>
                    <a:pt x="0" y="0"/>
                  </a:lnTo>
                  <a:lnTo>
                    <a:pt x="947548" y="0"/>
                  </a:lnTo>
                  <a:lnTo>
                    <a:pt x="969730" y="20814"/>
                  </a:lnTo>
                  <a:lnTo>
                    <a:pt x="20814" y="20814"/>
                  </a:lnTo>
                  <a:lnTo>
                    <a:pt x="20814" y="645384"/>
                  </a:lnTo>
                  <a:lnTo>
                    <a:pt x="969732" y="645384"/>
                  </a:lnTo>
                  <a:lnTo>
                    <a:pt x="947548" y="666198"/>
                  </a:lnTo>
                  <a:close/>
                </a:path>
                <a:path w="1303019" h="666750">
                  <a:moveTo>
                    <a:pt x="969732" y="645384"/>
                  </a:moveTo>
                  <a:lnTo>
                    <a:pt x="939316" y="645384"/>
                  </a:lnTo>
                  <a:lnTo>
                    <a:pt x="1272116" y="333086"/>
                  </a:lnTo>
                  <a:lnTo>
                    <a:pt x="939316" y="20814"/>
                  </a:lnTo>
                  <a:lnTo>
                    <a:pt x="969730" y="20814"/>
                  </a:lnTo>
                  <a:lnTo>
                    <a:pt x="1302543" y="333112"/>
                  </a:lnTo>
                  <a:lnTo>
                    <a:pt x="969732" y="645384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3" name="object 63"/>
          <p:cNvGrpSpPr/>
          <p:nvPr/>
        </p:nvGrpSpPr>
        <p:grpSpPr>
          <a:xfrm>
            <a:off x="13852126" y="8437831"/>
            <a:ext cx="1303020" cy="666750"/>
            <a:chOff x="13852126" y="8437831"/>
            <a:chExt cx="1303020" cy="666750"/>
          </a:xfrm>
        </p:grpSpPr>
        <p:sp>
          <p:nvSpPr>
            <p:cNvPr id="64" name="object 64"/>
            <p:cNvSpPr/>
            <p:nvPr/>
          </p:nvSpPr>
          <p:spPr>
            <a:xfrm>
              <a:off x="13852126" y="8448173"/>
              <a:ext cx="1292225" cy="649605"/>
            </a:xfrm>
            <a:custGeom>
              <a:avLst/>
              <a:gdLst/>
              <a:ahLst/>
              <a:cxnLst/>
              <a:rect l="l" t="t" r="r" b="b"/>
              <a:pathLst>
                <a:path w="1292225" h="649604">
                  <a:moveTo>
                    <a:pt x="967607" y="649187"/>
                  </a:moveTo>
                  <a:lnTo>
                    <a:pt x="0" y="649187"/>
                  </a:lnTo>
                  <a:lnTo>
                    <a:pt x="47963" y="645668"/>
                  </a:lnTo>
                  <a:lnTo>
                    <a:pt x="93742" y="635445"/>
                  </a:lnTo>
                  <a:lnTo>
                    <a:pt x="136835" y="619021"/>
                  </a:lnTo>
                  <a:lnTo>
                    <a:pt x="176739" y="596897"/>
                  </a:lnTo>
                  <a:lnTo>
                    <a:pt x="212952" y="569574"/>
                  </a:lnTo>
                  <a:lnTo>
                    <a:pt x="244972" y="537556"/>
                  </a:lnTo>
                  <a:lnTo>
                    <a:pt x="272296" y="501344"/>
                  </a:lnTo>
                  <a:lnTo>
                    <a:pt x="294423" y="461440"/>
                  </a:lnTo>
                  <a:lnTo>
                    <a:pt x="310849" y="418345"/>
                  </a:lnTo>
                  <a:lnTo>
                    <a:pt x="321074" y="372563"/>
                  </a:lnTo>
                  <a:lnTo>
                    <a:pt x="324593" y="324593"/>
                  </a:lnTo>
                  <a:lnTo>
                    <a:pt x="321074" y="276630"/>
                  </a:lnTo>
                  <a:lnTo>
                    <a:pt x="310849" y="230851"/>
                  </a:lnTo>
                  <a:lnTo>
                    <a:pt x="294423" y="187758"/>
                  </a:lnTo>
                  <a:lnTo>
                    <a:pt x="272296" y="147854"/>
                  </a:lnTo>
                  <a:lnTo>
                    <a:pt x="244972" y="111641"/>
                  </a:lnTo>
                  <a:lnTo>
                    <a:pt x="212952" y="79621"/>
                  </a:lnTo>
                  <a:lnTo>
                    <a:pt x="176739" y="52297"/>
                  </a:lnTo>
                  <a:lnTo>
                    <a:pt x="136835" y="30170"/>
                  </a:lnTo>
                  <a:lnTo>
                    <a:pt x="93742" y="13743"/>
                  </a:lnTo>
                  <a:lnTo>
                    <a:pt x="47963" y="3519"/>
                  </a:lnTo>
                  <a:lnTo>
                    <a:pt x="0" y="0"/>
                  </a:lnTo>
                  <a:lnTo>
                    <a:pt x="967607" y="0"/>
                  </a:lnTo>
                  <a:lnTo>
                    <a:pt x="1015570" y="3519"/>
                  </a:lnTo>
                  <a:lnTo>
                    <a:pt x="1061350" y="13741"/>
                  </a:lnTo>
                  <a:lnTo>
                    <a:pt x="1104442" y="30166"/>
                  </a:lnTo>
                  <a:lnTo>
                    <a:pt x="1144346" y="52290"/>
                  </a:lnTo>
                  <a:lnTo>
                    <a:pt x="1180560" y="79612"/>
                  </a:lnTo>
                  <a:lnTo>
                    <a:pt x="1212579" y="111630"/>
                  </a:lnTo>
                  <a:lnTo>
                    <a:pt x="1239904" y="147842"/>
                  </a:lnTo>
                  <a:lnTo>
                    <a:pt x="1262030" y="187747"/>
                  </a:lnTo>
                  <a:lnTo>
                    <a:pt x="1278457" y="230841"/>
                  </a:lnTo>
                  <a:lnTo>
                    <a:pt x="1288681" y="276624"/>
                  </a:lnTo>
                  <a:lnTo>
                    <a:pt x="1292201" y="324593"/>
                  </a:lnTo>
                  <a:lnTo>
                    <a:pt x="1288682" y="372557"/>
                  </a:lnTo>
                  <a:lnTo>
                    <a:pt x="1278459" y="418336"/>
                  </a:lnTo>
                  <a:lnTo>
                    <a:pt x="1262035" y="461429"/>
                  </a:lnTo>
                  <a:lnTo>
                    <a:pt x="1239910" y="501333"/>
                  </a:lnTo>
                  <a:lnTo>
                    <a:pt x="1212588" y="537546"/>
                  </a:lnTo>
                  <a:lnTo>
                    <a:pt x="1180570" y="569566"/>
                  </a:lnTo>
                  <a:lnTo>
                    <a:pt x="1144358" y="596890"/>
                  </a:lnTo>
                  <a:lnTo>
                    <a:pt x="1104454" y="619017"/>
                  </a:lnTo>
                  <a:lnTo>
                    <a:pt x="1061359" y="635443"/>
                  </a:lnTo>
                  <a:lnTo>
                    <a:pt x="1015576" y="645668"/>
                  </a:lnTo>
                  <a:lnTo>
                    <a:pt x="967607" y="649187"/>
                  </a:lnTo>
                  <a:close/>
                </a:path>
              </a:pathLst>
            </a:custGeom>
            <a:solidFill>
              <a:srgbClr val="F4D0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3852127" y="8437831"/>
              <a:ext cx="1303020" cy="666750"/>
            </a:xfrm>
            <a:custGeom>
              <a:avLst/>
              <a:gdLst/>
              <a:ahLst/>
              <a:cxnLst/>
              <a:rect l="l" t="t" r="r" b="b"/>
              <a:pathLst>
                <a:path w="1303019" h="666750">
                  <a:moveTo>
                    <a:pt x="1012766" y="666547"/>
                  </a:moveTo>
                  <a:lnTo>
                    <a:pt x="0" y="666547"/>
                  </a:lnTo>
                  <a:lnTo>
                    <a:pt x="0" y="649187"/>
                  </a:lnTo>
                  <a:lnTo>
                    <a:pt x="46377" y="645774"/>
                  </a:lnTo>
                  <a:lnTo>
                    <a:pt x="90662" y="635861"/>
                  </a:lnTo>
                  <a:lnTo>
                    <a:pt x="132364" y="619937"/>
                  </a:lnTo>
                  <a:lnTo>
                    <a:pt x="170994" y="598492"/>
                  </a:lnTo>
                  <a:lnTo>
                    <a:pt x="206063" y="572017"/>
                  </a:lnTo>
                  <a:lnTo>
                    <a:pt x="237080" y="541000"/>
                  </a:lnTo>
                  <a:lnTo>
                    <a:pt x="263555" y="505931"/>
                  </a:lnTo>
                  <a:lnTo>
                    <a:pt x="285000" y="467301"/>
                  </a:lnTo>
                  <a:lnTo>
                    <a:pt x="300924" y="425598"/>
                  </a:lnTo>
                  <a:lnTo>
                    <a:pt x="310837" y="381313"/>
                  </a:lnTo>
                  <a:lnTo>
                    <a:pt x="314250" y="334936"/>
                  </a:lnTo>
                  <a:lnTo>
                    <a:pt x="310837" y="288558"/>
                  </a:lnTo>
                  <a:lnTo>
                    <a:pt x="300924" y="244273"/>
                  </a:lnTo>
                  <a:lnTo>
                    <a:pt x="285000" y="202570"/>
                  </a:lnTo>
                  <a:lnTo>
                    <a:pt x="263555" y="163940"/>
                  </a:lnTo>
                  <a:lnTo>
                    <a:pt x="237080" y="128871"/>
                  </a:lnTo>
                  <a:lnTo>
                    <a:pt x="206063" y="97854"/>
                  </a:lnTo>
                  <a:lnTo>
                    <a:pt x="170994" y="71379"/>
                  </a:lnTo>
                  <a:lnTo>
                    <a:pt x="132364" y="49934"/>
                  </a:lnTo>
                  <a:lnTo>
                    <a:pt x="90661" y="34011"/>
                  </a:lnTo>
                  <a:lnTo>
                    <a:pt x="46376" y="24097"/>
                  </a:lnTo>
                  <a:lnTo>
                    <a:pt x="0" y="20684"/>
                  </a:lnTo>
                  <a:lnTo>
                    <a:pt x="0" y="0"/>
                  </a:lnTo>
                  <a:lnTo>
                    <a:pt x="967606" y="0"/>
                  </a:lnTo>
                  <a:lnTo>
                    <a:pt x="1017032" y="3638"/>
                  </a:lnTo>
                  <a:lnTo>
                    <a:pt x="1064229" y="14205"/>
                  </a:lnTo>
                  <a:lnTo>
                    <a:pt x="1081193" y="20684"/>
                  </a:lnTo>
                  <a:lnTo>
                    <a:pt x="115899" y="20684"/>
                  </a:lnTo>
                  <a:lnTo>
                    <a:pt x="157051" y="39167"/>
                  </a:lnTo>
                  <a:lnTo>
                    <a:pt x="195053" y="62813"/>
                  </a:lnTo>
                  <a:lnTo>
                    <a:pt x="229454" y="91169"/>
                  </a:lnTo>
                  <a:lnTo>
                    <a:pt x="259802" y="123784"/>
                  </a:lnTo>
                  <a:lnTo>
                    <a:pt x="285645" y="160206"/>
                  </a:lnTo>
                  <a:lnTo>
                    <a:pt x="306531" y="199983"/>
                  </a:lnTo>
                  <a:lnTo>
                    <a:pt x="322010" y="242665"/>
                  </a:lnTo>
                  <a:lnTo>
                    <a:pt x="331628" y="287800"/>
                  </a:lnTo>
                  <a:lnTo>
                    <a:pt x="334935" y="334936"/>
                  </a:lnTo>
                  <a:lnTo>
                    <a:pt x="331628" y="382071"/>
                  </a:lnTo>
                  <a:lnTo>
                    <a:pt x="322010" y="427206"/>
                  </a:lnTo>
                  <a:lnTo>
                    <a:pt x="306531" y="469888"/>
                  </a:lnTo>
                  <a:lnTo>
                    <a:pt x="285645" y="509666"/>
                  </a:lnTo>
                  <a:lnTo>
                    <a:pt x="259802" y="546088"/>
                  </a:lnTo>
                  <a:lnTo>
                    <a:pt x="229454" y="578702"/>
                  </a:lnTo>
                  <a:lnTo>
                    <a:pt x="195053" y="607058"/>
                  </a:lnTo>
                  <a:lnTo>
                    <a:pt x="157051" y="630704"/>
                  </a:lnTo>
                  <a:lnTo>
                    <a:pt x="115899" y="649187"/>
                  </a:lnTo>
                  <a:lnTo>
                    <a:pt x="1081193" y="649187"/>
                  </a:lnTo>
                  <a:lnTo>
                    <a:pt x="1064229" y="655666"/>
                  </a:lnTo>
                  <a:lnTo>
                    <a:pt x="1017032" y="666233"/>
                  </a:lnTo>
                  <a:lnTo>
                    <a:pt x="1012766" y="666547"/>
                  </a:lnTo>
                  <a:close/>
                </a:path>
                <a:path w="1303019" h="666750">
                  <a:moveTo>
                    <a:pt x="1081193" y="649187"/>
                  </a:moveTo>
                  <a:lnTo>
                    <a:pt x="967606" y="649187"/>
                  </a:lnTo>
                  <a:lnTo>
                    <a:pt x="1013985" y="645774"/>
                  </a:lnTo>
                  <a:lnTo>
                    <a:pt x="1058271" y="635861"/>
                  </a:lnTo>
                  <a:lnTo>
                    <a:pt x="1099976" y="619937"/>
                  </a:lnTo>
                  <a:lnTo>
                    <a:pt x="1138610" y="598492"/>
                  </a:lnTo>
                  <a:lnTo>
                    <a:pt x="1173682" y="572017"/>
                  </a:lnTo>
                  <a:lnTo>
                    <a:pt x="1204702" y="541000"/>
                  </a:lnTo>
                  <a:lnTo>
                    <a:pt x="1231181" y="505931"/>
                  </a:lnTo>
                  <a:lnTo>
                    <a:pt x="1252629" y="467301"/>
                  </a:lnTo>
                  <a:lnTo>
                    <a:pt x="1268555" y="425598"/>
                  </a:lnTo>
                  <a:lnTo>
                    <a:pt x="1278470" y="381313"/>
                  </a:lnTo>
                  <a:lnTo>
                    <a:pt x="1281884" y="334936"/>
                  </a:lnTo>
                  <a:lnTo>
                    <a:pt x="1278470" y="288558"/>
                  </a:lnTo>
                  <a:lnTo>
                    <a:pt x="1268555" y="244273"/>
                  </a:lnTo>
                  <a:lnTo>
                    <a:pt x="1252629" y="202570"/>
                  </a:lnTo>
                  <a:lnTo>
                    <a:pt x="1231181" y="163940"/>
                  </a:lnTo>
                  <a:lnTo>
                    <a:pt x="1204702" y="128871"/>
                  </a:lnTo>
                  <a:lnTo>
                    <a:pt x="1173682" y="97854"/>
                  </a:lnTo>
                  <a:lnTo>
                    <a:pt x="1138610" y="71379"/>
                  </a:lnTo>
                  <a:lnTo>
                    <a:pt x="1099976" y="49934"/>
                  </a:lnTo>
                  <a:lnTo>
                    <a:pt x="1058271" y="34011"/>
                  </a:lnTo>
                  <a:lnTo>
                    <a:pt x="1013984" y="24097"/>
                  </a:lnTo>
                  <a:lnTo>
                    <a:pt x="967606" y="20684"/>
                  </a:lnTo>
                  <a:lnTo>
                    <a:pt x="1081193" y="20684"/>
                  </a:lnTo>
                  <a:lnTo>
                    <a:pt x="1149847" y="54037"/>
                  </a:lnTo>
                  <a:lnTo>
                    <a:pt x="1187225" y="82257"/>
                  </a:lnTo>
                  <a:lnTo>
                    <a:pt x="1220285" y="115317"/>
                  </a:lnTo>
                  <a:lnTo>
                    <a:pt x="1248505" y="152694"/>
                  </a:lnTo>
                  <a:lnTo>
                    <a:pt x="1271363" y="193867"/>
                  </a:lnTo>
                  <a:lnTo>
                    <a:pt x="1288337" y="238313"/>
                  </a:lnTo>
                  <a:lnTo>
                    <a:pt x="1298904" y="285510"/>
                  </a:lnTo>
                  <a:lnTo>
                    <a:pt x="1302542" y="334936"/>
                  </a:lnTo>
                  <a:lnTo>
                    <a:pt x="1298904" y="384361"/>
                  </a:lnTo>
                  <a:lnTo>
                    <a:pt x="1288337" y="431558"/>
                  </a:lnTo>
                  <a:lnTo>
                    <a:pt x="1271363" y="476004"/>
                  </a:lnTo>
                  <a:lnTo>
                    <a:pt x="1248505" y="517177"/>
                  </a:lnTo>
                  <a:lnTo>
                    <a:pt x="1220285" y="554554"/>
                  </a:lnTo>
                  <a:lnTo>
                    <a:pt x="1187225" y="587614"/>
                  </a:lnTo>
                  <a:lnTo>
                    <a:pt x="1149847" y="615834"/>
                  </a:lnTo>
                  <a:lnTo>
                    <a:pt x="1108675" y="638692"/>
                  </a:lnTo>
                  <a:lnTo>
                    <a:pt x="1081193" y="649187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6" name="object 66"/>
          <p:cNvGrpSpPr/>
          <p:nvPr/>
        </p:nvGrpSpPr>
        <p:grpSpPr>
          <a:xfrm>
            <a:off x="15792905" y="8378555"/>
            <a:ext cx="1303020" cy="647700"/>
            <a:chOff x="15792905" y="8378555"/>
            <a:chExt cx="1303020" cy="647700"/>
          </a:xfrm>
        </p:grpSpPr>
        <p:sp>
          <p:nvSpPr>
            <p:cNvPr id="67" name="object 67"/>
            <p:cNvSpPr/>
            <p:nvPr/>
          </p:nvSpPr>
          <p:spPr>
            <a:xfrm>
              <a:off x="15805748" y="8388793"/>
              <a:ext cx="1279525" cy="627380"/>
            </a:xfrm>
            <a:custGeom>
              <a:avLst/>
              <a:gdLst/>
              <a:ahLst/>
              <a:cxnLst/>
              <a:rect l="l" t="t" r="r" b="b"/>
              <a:pathLst>
                <a:path w="1279525" h="627379">
                  <a:moveTo>
                    <a:pt x="968649" y="627096"/>
                  </a:moveTo>
                  <a:lnTo>
                    <a:pt x="237115" y="627096"/>
                  </a:lnTo>
                  <a:lnTo>
                    <a:pt x="0" y="313548"/>
                  </a:lnTo>
                  <a:lnTo>
                    <a:pt x="237115" y="0"/>
                  </a:lnTo>
                  <a:lnTo>
                    <a:pt x="968649" y="0"/>
                  </a:lnTo>
                  <a:lnTo>
                    <a:pt x="1014577" y="3370"/>
                  </a:lnTo>
                  <a:lnTo>
                    <a:pt x="1058413" y="13160"/>
                  </a:lnTo>
                  <a:lnTo>
                    <a:pt x="1099677" y="28889"/>
                  </a:lnTo>
                  <a:lnTo>
                    <a:pt x="1137887" y="50075"/>
                  </a:lnTo>
                  <a:lnTo>
                    <a:pt x="1172562" y="76239"/>
                  </a:lnTo>
                  <a:lnTo>
                    <a:pt x="1203222" y="106900"/>
                  </a:lnTo>
                  <a:lnTo>
                    <a:pt x="1229386" y="141575"/>
                  </a:lnTo>
                  <a:lnTo>
                    <a:pt x="1250573" y="179785"/>
                  </a:lnTo>
                  <a:lnTo>
                    <a:pt x="1266302" y="221049"/>
                  </a:lnTo>
                  <a:lnTo>
                    <a:pt x="1276092" y="264885"/>
                  </a:lnTo>
                  <a:lnTo>
                    <a:pt x="1279462" y="310812"/>
                  </a:lnTo>
                  <a:lnTo>
                    <a:pt x="1279462" y="316283"/>
                  </a:lnTo>
                  <a:lnTo>
                    <a:pt x="1276092" y="362211"/>
                  </a:lnTo>
                  <a:lnTo>
                    <a:pt x="1266302" y="406047"/>
                  </a:lnTo>
                  <a:lnTo>
                    <a:pt x="1250573" y="447311"/>
                  </a:lnTo>
                  <a:lnTo>
                    <a:pt x="1229386" y="485521"/>
                  </a:lnTo>
                  <a:lnTo>
                    <a:pt x="1203222" y="520196"/>
                  </a:lnTo>
                  <a:lnTo>
                    <a:pt x="1172562" y="550856"/>
                  </a:lnTo>
                  <a:lnTo>
                    <a:pt x="1137887" y="577020"/>
                  </a:lnTo>
                  <a:lnTo>
                    <a:pt x="1099677" y="598207"/>
                  </a:lnTo>
                  <a:lnTo>
                    <a:pt x="1058413" y="613936"/>
                  </a:lnTo>
                  <a:lnTo>
                    <a:pt x="1014577" y="623726"/>
                  </a:lnTo>
                  <a:lnTo>
                    <a:pt x="968649" y="627096"/>
                  </a:lnTo>
                  <a:close/>
                </a:path>
              </a:pathLst>
            </a:custGeom>
            <a:solidFill>
              <a:srgbClr val="DD70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5792905" y="8378555"/>
              <a:ext cx="1303020" cy="647700"/>
            </a:xfrm>
            <a:custGeom>
              <a:avLst/>
              <a:gdLst/>
              <a:ahLst/>
              <a:cxnLst/>
              <a:rect l="l" t="t" r="r" b="b"/>
              <a:pathLst>
                <a:path w="1303019" h="647700">
                  <a:moveTo>
                    <a:pt x="987015" y="647546"/>
                  </a:moveTo>
                  <a:lnTo>
                    <a:pt x="244878" y="647546"/>
                  </a:lnTo>
                  <a:lnTo>
                    <a:pt x="0" y="323786"/>
                  </a:lnTo>
                  <a:lnTo>
                    <a:pt x="244878" y="0"/>
                  </a:lnTo>
                  <a:lnTo>
                    <a:pt x="987015" y="0"/>
                  </a:lnTo>
                  <a:lnTo>
                    <a:pt x="1033575" y="3427"/>
                  </a:lnTo>
                  <a:lnTo>
                    <a:pt x="1078036" y="13382"/>
                  </a:lnTo>
                  <a:lnTo>
                    <a:pt x="1096609" y="20475"/>
                  </a:lnTo>
                  <a:lnTo>
                    <a:pt x="255064" y="20475"/>
                  </a:lnTo>
                  <a:lnTo>
                    <a:pt x="25660" y="323786"/>
                  </a:lnTo>
                  <a:lnTo>
                    <a:pt x="255064" y="627070"/>
                  </a:lnTo>
                  <a:lnTo>
                    <a:pt x="1096617" y="627070"/>
                  </a:lnTo>
                  <a:lnTo>
                    <a:pt x="1078036" y="634165"/>
                  </a:lnTo>
                  <a:lnTo>
                    <a:pt x="1033575" y="644119"/>
                  </a:lnTo>
                  <a:lnTo>
                    <a:pt x="987015" y="647546"/>
                  </a:lnTo>
                  <a:close/>
                </a:path>
                <a:path w="1303019" h="647700">
                  <a:moveTo>
                    <a:pt x="1096617" y="627070"/>
                  </a:moveTo>
                  <a:lnTo>
                    <a:pt x="987015" y="627070"/>
                  </a:lnTo>
                  <a:lnTo>
                    <a:pt x="1034810" y="623201"/>
                  </a:lnTo>
                  <a:lnTo>
                    <a:pt x="1080172" y="612003"/>
                  </a:lnTo>
                  <a:lnTo>
                    <a:pt x="1122492" y="594087"/>
                  </a:lnTo>
                  <a:lnTo>
                    <a:pt x="1161159" y="570062"/>
                  </a:lnTo>
                  <a:lnTo>
                    <a:pt x="1195549" y="540552"/>
                  </a:lnTo>
                  <a:lnTo>
                    <a:pt x="1225063" y="506157"/>
                  </a:lnTo>
                  <a:lnTo>
                    <a:pt x="1249084" y="467494"/>
                  </a:lnTo>
                  <a:lnTo>
                    <a:pt x="1267000" y="425175"/>
                  </a:lnTo>
                  <a:lnTo>
                    <a:pt x="1278198" y="379812"/>
                  </a:lnTo>
                  <a:lnTo>
                    <a:pt x="1282067" y="332018"/>
                  </a:lnTo>
                  <a:lnTo>
                    <a:pt x="1282067" y="315528"/>
                  </a:lnTo>
                  <a:lnTo>
                    <a:pt x="1278198" y="267733"/>
                  </a:lnTo>
                  <a:lnTo>
                    <a:pt x="1267000" y="222370"/>
                  </a:lnTo>
                  <a:lnTo>
                    <a:pt x="1249084" y="180051"/>
                  </a:lnTo>
                  <a:lnTo>
                    <a:pt x="1225063" y="141388"/>
                  </a:lnTo>
                  <a:lnTo>
                    <a:pt x="1195549" y="106994"/>
                  </a:lnTo>
                  <a:lnTo>
                    <a:pt x="1161154" y="77480"/>
                  </a:lnTo>
                  <a:lnTo>
                    <a:pt x="1122492" y="53459"/>
                  </a:lnTo>
                  <a:lnTo>
                    <a:pt x="1080172" y="35543"/>
                  </a:lnTo>
                  <a:lnTo>
                    <a:pt x="1034810" y="24344"/>
                  </a:lnTo>
                  <a:lnTo>
                    <a:pt x="987015" y="20475"/>
                  </a:lnTo>
                  <a:lnTo>
                    <a:pt x="1096609" y="20475"/>
                  </a:lnTo>
                  <a:lnTo>
                    <a:pt x="1158694" y="50907"/>
                  </a:lnTo>
                  <a:lnTo>
                    <a:pt x="1193905" y="77493"/>
                  </a:lnTo>
                  <a:lnTo>
                    <a:pt x="1225050" y="108637"/>
                  </a:lnTo>
                  <a:lnTo>
                    <a:pt x="1251635" y="143849"/>
                  </a:lnTo>
                  <a:lnTo>
                    <a:pt x="1273170" y="182636"/>
                  </a:lnTo>
                  <a:lnTo>
                    <a:pt x="1289160" y="224506"/>
                  </a:lnTo>
                  <a:lnTo>
                    <a:pt x="1299115" y="268967"/>
                  </a:lnTo>
                  <a:lnTo>
                    <a:pt x="1302543" y="315528"/>
                  </a:lnTo>
                  <a:lnTo>
                    <a:pt x="1302543" y="332018"/>
                  </a:lnTo>
                  <a:lnTo>
                    <a:pt x="1299115" y="378584"/>
                  </a:lnTo>
                  <a:lnTo>
                    <a:pt x="1289160" y="423049"/>
                  </a:lnTo>
                  <a:lnTo>
                    <a:pt x="1273170" y="464921"/>
                  </a:lnTo>
                  <a:lnTo>
                    <a:pt x="1251635" y="503708"/>
                  </a:lnTo>
                  <a:lnTo>
                    <a:pt x="1225050" y="538919"/>
                  </a:lnTo>
                  <a:lnTo>
                    <a:pt x="1193900" y="570066"/>
                  </a:lnTo>
                  <a:lnTo>
                    <a:pt x="1158694" y="596645"/>
                  </a:lnTo>
                  <a:lnTo>
                    <a:pt x="1119907" y="618177"/>
                  </a:lnTo>
                  <a:lnTo>
                    <a:pt x="1096617" y="62707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>
            <a:spLocks noGrp="1"/>
          </p:cNvSpPr>
          <p:nvPr>
            <p:ph type="title"/>
          </p:nvPr>
        </p:nvSpPr>
        <p:spPr>
          <a:xfrm>
            <a:off x="2320628" y="914463"/>
            <a:ext cx="507936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25" dirty="0"/>
              <a:t>DNA</a:t>
            </a:r>
            <a:r>
              <a:rPr sz="5000" spc="-235" dirty="0"/>
              <a:t> </a:t>
            </a:r>
            <a:r>
              <a:rPr sz="5000" spc="45" dirty="0"/>
              <a:t>Differences</a:t>
            </a:r>
            <a:endParaRPr sz="5000"/>
          </a:p>
        </p:txBody>
      </p:sp>
      <p:grpSp>
        <p:nvGrpSpPr>
          <p:cNvPr id="70" name="object 70"/>
          <p:cNvGrpSpPr/>
          <p:nvPr/>
        </p:nvGrpSpPr>
        <p:grpSpPr>
          <a:xfrm>
            <a:off x="13093544" y="6529237"/>
            <a:ext cx="415925" cy="3085465"/>
            <a:chOff x="13093544" y="6529237"/>
            <a:chExt cx="415925" cy="3085465"/>
          </a:xfrm>
        </p:grpSpPr>
        <p:sp>
          <p:nvSpPr>
            <p:cNvPr id="71" name="object 71"/>
            <p:cNvSpPr/>
            <p:nvPr/>
          </p:nvSpPr>
          <p:spPr>
            <a:xfrm>
              <a:off x="13169020" y="8442093"/>
              <a:ext cx="265430" cy="314325"/>
            </a:xfrm>
            <a:custGeom>
              <a:avLst/>
              <a:gdLst/>
              <a:ahLst/>
              <a:cxnLst/>
              <a:rect l="l" t="t" r="r" b="b"/>
              <a:pathLst>
                <a:path w="265430" h="314325">
                  <a:moveTo>
                    <a:pt x="264847" y="314197"/>
                  </a:moveTo>
                  <a:lnTo>
                    <a:pt x="0" y="314197"/>
                  </a:lnTo>
                  <a:lnTo>
                    <a:pt x="0" y="0"/>
                  </a:lnTo>
                  <a:lnTo>
                    <a:pt x="264847" y="0"/>
                  </a:lnTo>
                  <a:lnTo>
                    <a:pt x="264847" y="314197"/>
                  </a:lnTo>
                  <a:close/>
                </a:path>
              </a:pathLst>
            </a:custGeom>
            <a:solidFill>
              <a:srgbClr val="F4D0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3105773" y="6541467"/>
              <a:ext cx="391795" cy="3063875"/>
            </a:xfrm>
            <a:custGeom>
              <a:avLst/>
              <a:gdLst/>
              <a:ahLst/>
              <a:cxnLst/>
              <a:rect l="l" t="t" r="r" b="b"/>
              <a:pathLst>
                <a:path w="391794" h="3063875">
                  <a:moveTo>
                    <a:pt x="195403" y="1198144"/>
                  </a:moveTo>
                  <a:lnTo>
                    <a:pt x="150817" y="1193008"/>
                  </a:lnTo>
                  <a:lnTo>
                    <a:pt x="109637" y="1178292"/>
                  </a:lnTo>
                  <a:lnTo>
                    <a:pt x="73305" y="1155200"/>
                  </a:lnTo>
                  <a:lnTo>
                    <a:pt x="42999" y="1124907"/>
                  </a:lnTo>
                  <a:lnTo>
                    <a:pt x="19895" y="1088587"/>
                  </a:lnTo>
                  <a:lnTo>
                    <a:pt x="5169" y="1047415"/>
                  </a:lnTo>
                  <a:lnTo>
                    <a:pt x="0" y="1002565"/>
                  </a:lnTo>
                  <a:lnTo>
                    <a:pt x="0" y="195609"/>
                  </a:lnTo>
                  <a:lnTo>
                    <a:pt x="5169" y="150759"/>
                  </a:lnTo>
                  <a:lnTo>
                    <a:pt x="19895" y="109587"/>
                  </a:lnTo>
                  <a:lnTo>
                    <a:pt x="42999" y="73267"/>
                  </a:lnTo>
                  <a:lnTo>
                    <a:pt x="73305" y="42974"/>
                  </a:lnTo>
                  <a:lnTo>
                    <a:pt x="109636" y="19882"/>
                  </a:lnTo>
                  <a:lnTo>
                    <a:pt x="150817" y="5166"/>
                  </a:lnTo>
                  <a:lnTo>
                    <a:pt x="195670" y="0"/>
                  </a:lnTo>
                  <a:lnTo>
                    <a:pt x="235075" y="3970"/>
                  </a:lnTo>
                  <a:lnTo>
                    <a:pt x="271788" y="15363"/>
                  </a:lnTo>
                  <a:lnTo>
                    <a:pt x="333962" y="57317"/>
                  </a:lnTo>
                  <a:lnTo>
                    <a:pt x="375915" y="119445"/>
                  </a:lnTo>
                  <a:lnTo>
                    <a:pt x="387309" y="156169"/>
                  </a:lnTo>
                  <a:lnTo>
                    <a:pt x="391279" y="195609"/>
                  </a:lnTo>
                  <a:lnTo>
                    <a:pt x="391279" y="1002565"/>
                  </a:lnTo>
                  <a:lnTo>
                    <a:pt x="386113" y="1047415"/>
                  </a:lnTo>
                  <a:lnTo>
                    <a:pt x="371397" y="1088587"/>
                  </a:lnTo>
                  <a:lnTo>
                    <a:pt x="348305" y="1124907"/>
                  </a:lnTo>
                  <a:lnTo>
                    <a:pt x="318012" y="1155200"/>
                  </a:lnTo>
                  <a:lnTo>
                    <a:pt x="281692" y="1178292"/>
                  </a:lnTo>
                  <a:lnTo>
                    <a:pt x="240520" y="1193008"/>
                  </a:lnTo>
                  <a:lnTo>
                    <a:pt x="196206" y="1198113"/>
                  </a:lnTo>
                  <a:lnTo>
                    <a:pt x="195670" y="1198113"/>
                  </a:lnTo>
                  <a:lnTo>
                    <a:pt x="195403" y="1198144"/>
                  </a:lnTo>
                  <a:close/>
                </a:path>
                <a:path w="391794" h="3063875">
                  <a:moveTo>
                    <a:pt x="195956" y="1198142"/>
                  </a:moveTo>
                  <a:lnTo>
                    <a:pt x="195670" y="1198113"/>
                  </a:lnTo>
                  <a:lnTo>
                    <a:pt x="196206" y="1198113"/>
                  </a:lnTo>
                  <a:lnTo>
                    <a:pt x="195956" y="1198142"/>
                  </a:lnTo>
                  <a:close/>
                </a:path>
                <a:path w="391794" h="3063875">
                  <a:moveTo>
                    <a:pt x="196281" y="1198174"/>
                  </a:moveTo>
                  <a:lnTo>
                    <a:pt x="195670" y="1198174"/>
                  </a:lnTo>
                  <a:lnTo>
                    <a:pt x="195976" y="1198144"/>
                  </a:lnTo>
                  <a:lnTo>
                    <a:pt x="196281" y="1198174"/>
                  </a:lnTo>
                  <a:close/>
                </a:path>
                <a:path w="391794" h="3063875">
                  <a:moveTo>
                    <a:pt x="195670" y="3063780"/>
                  </a:moveTo>
                  <a:lnTo>
                    <a:pt x="150817" y="3058613"/>
                  </a:lnTo>
                  <a:lnTo>
                    <a:pt x="109636" y="3043897"/>
                  </a:lnTo>
                  <a:lnTo>
                    <a:pt x="73305" y="3020805"/>
                  </a:lnTo>
                  <a:lnTo>
                    <a:pt x="42999" y="2990512"/>
                  </a:lnTo>
                  <a:lnTo>
                    <a:pt x="19895" y="2954192"/>
                  </a:lnTo>
                  <a:lnTo>
                    <a:pt x="5169" y="2913020"/>
                  </a:lnTo>
                  <a:lnTo>
                    <a:pt x="0" y="2868170"/>
                  </a:lnTo>
                  <a:lnTo>
                    <a:pt x="0" y="1393783"/>
                  </a:lnTo>
                  <a:lnTo>
                    <a:pt x="5169" y="1348930"/>
                  </a:lnTo>
                  <a:lnTo>
                    <a:pt x="19895" y="1307750"/>
                  </a:lnTo>
                  <a:lnTo>
                    <a:pt x="42999" y="1271418"/>
                  </a:lnTo>
                  <a:lnTo>
                    <a:pt x="73305" y="1241112"/>
                  </a:lnTo>
                  <a:lnTo>
                    <a:pt x="109637" y="1218008"/>
                  </a:lnTo>
                  <a:lnTo>
                    <a:pt x="150817" y="1203283"/>
                  </a:lnTo>
                  <a:lnTo>
                    <a:pt x="195403" y="1198144"/>
                  </a:lnTo>
                  <a:lnTo>
                    <a:pt x="195670" y="1198174"/>
                  </a:lnTo>
                  <a:lnTo>
                    <a:pt x="196281" y="1198174"/>
                  </a:lnTo>
                  <a:lnTo>
                    <a:pt x="235067" y="1202092"/>
                  </a:lnTo>
                  <a:lnTo>
                    <a:pt x="271765" y="1213500"/>
                  </a:lnTo>
                  <a:lnTo>
                    <a:pt x="333962" y="1255430"/>
                  </a:lnTo>
                  <a:lnTo>
                    <a:pt x="375915" y="1317612"/>
                  </a:lnTo>
                  <a:lnTo>
                    <a:pt x="387309" y="1354343"/>
                  </a:lnTo>
                  <a:lnTo>
                    <a:pt x="391279" y="1393783"/>
                  </a:lnTo>
                  <a:lnTo>
                    <a:pt x="391279" y="1900625"/>
                  </a:lnTo>
                  <a:lnTo>
                    <a:pt x="63247" y="1900625"/>
                  </a:lnTo>
                  <a:lnTo>
                    <a:pt x="63247" y="2214884"/>
                  </a:lnTo>
                  <a:lnTo>
                    <a:pt x="391279" y="2214884"/>
                  </a:lnTo>
                  <a:lnTo>
                    <a:pt x="391279" y="2868170"/>
                  </a:lnTo>
                  <a:lnTo>
                    <a:pt x="386113" y="2913020"/>
                  </a:lnTo>
                  <a:lnTo>
                    <a:pt x="371397" y="2954192"/>
                  </a:lnTo>
                  <a:lnTo>
                    <a:pt x="348305" y="2990512"/>
                  </a:lnTo>
                  <a:lnTo>
                    <a:pt x="318012" y="3020805"/>
                  </a:lnTo>
                  <a:lnTo>
                    <a:pt x="281692" y="3043897"/>
                  </a:lnTo>
                  <a:lnTo>
                    <a:pt x="240520" y="3058613"/>
                  </a:lnTo>
                  <a:lnTo>
                    <a:pt x="195670" y="3063780"/>
                  </a:lnTo>
                  <a:close/>
                </a:path>
                <a:path w="391794" h="3063875">
                  <a:moveTo>
                    <a:pt x="391279" y="2214884"/>
                  </a:moveTo>
                  <a:lnTo>
                    <a:pt x="63247" y="2214884"/>
                  </a:lnTo>
                  <a:lnTo>
                    <a:pt x="328094" y="2214823"/>
                  </a:lnTo>
                  <a:lnTo>
                    <a:pt x="328094" y="1900625"/>
                  </a:lnTo>
                  <a:lnTo>
                    <a:pt x="391279" y="1900625"/>
                  </a:lnTo>
                  <a:lnTo>
                    <a:pt x="391279" y="2214884"/>
                  </a:lnTo>
                  <a:close/>
                </a:path>
              </a:pathLst>
            </a:custGeom>
            <a:solidFill>
              <a:srgbClr val="73B4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3093536" y="6529247"/>
              <a:ext cx="415925" cy="3085465"/>
            </a:xfrm>
            <a:custGeom>
              <a:avLst/>
              <a:gdLst/>
              <a:ahLst/>
              <a:cxnLst/>
              <a:rect l="l" t="t" r="r" b="b"/>
              <a:pathLst>
                <a:path w="415925" h="3085465">
                  <a:moveTo>
                    <a:pt x="352615" y="1901190"/>
                  </a:moveTo>
                  <a:lnTo>
                    <a:pt x="328091" y="1901190"/>
                  </a:lnTo>
                  <a:lnTo>
                    <a:pt x="328091" y="1925320"/>
                  </a:lnTo>
                  <a:lnTo>
                    <a:pt x="328091" y="2214880"/>
                  </a:lnTo>
                  <a:lnTo>
                    <a:pt x="87769" y="2214880"/>
                  </a:lnTo>
                  <a:lnTo>
                    <a:pt x="87769" y="1925320"/>
                  </a:lnTo>
                  <a:lnTo>
                    <a:pt x="328091" y="1925320"/>
                  </a:lnTo>
                  <a:lnTo>
                    <a:pt x="328091" y="1901190"/>
                  </a:lnTo>
                  <a:lnTo>
                    <a:pt x="63246" y="1901190"/>
                  </a:lnTo>
                  <a:lnTo>
                    <a:pt x="63246" y="1925320"/>
                  </a:lnTo>
                  <a:lnTo>
                    <a:pt x="63246" y="2214880"/>
                  </a:lnTo>
                  <a:lnTo>
                    <a:pt x="63246" y="2239010"/>
                  </a:lnTo>
                  <a:lnTo>
                    <a:pt x="352615" y="2239010"/>
                  </a:lnTo>
                  <a:lnTo>
                    <a:pt x="352615" y="2214880"/>
                  </a:lnTo>
                  <a:lnTo>
                    <a:pt x="352615" y="1925320"/>
                  </a:lnTo>
                  <a:lnTo>
                    <a:pt x="352615" y="1925142"/>
                  </a:lnTo>
                  <a:lnTo>
                    <a:pt x="352615" y="1901190"/>
                  </a:lnTo>
                  <a:close/>
                </a:path>
                <a:path w="415925" h="3085465">
                  <a:moveTo>
                    <a:pt x="415734" y="207822"/>
                  </a:moveTo>
                  <a:lnTo>
                    <a:pt x="411746" y="166928"/>
                  </a:lnTo>
                  <a:lnTo>
                    <a:pt x="400024" y="128206"/>
                  </a:lnTo>
                  <a:lnTo>
                    <a:pt x="391223" y="111785"/>
                  </a:lnTo>
                  <a:lnTo>
                    <a:pt x="391223" y="1014793"/>
                  </a:lnTo>
                  <a:lnTo>
                    <a:pt x="384657" y="1063459"/>
                  </a:lnTo>
                  <a:lnTo>
                    <a:pt x="366166" y="1107224"/>
                  </a:lnTo>
                  <a:lnTo>
                    <a:pt x="337477" y="1144346"/>
                  </a:lnTo>
                  <a:lnTo>
                    <a:pt x="300367" y="1173035"/>
                  </a:lnTo>
                  <a:lnTo>
                    <a:pt x="256590" y="1191552"/>
                  </a:lnTo>
                  <a:lnTo>
                    <a:pt x="207899" y="1198105"/>
                  </a:lnTo>
                  <a:lnTo>
                    <a:pt x="159207" y="1191552"/>
                  </a:lnTo>
                  <a:lnTo>
                    <a:pt x="115417" y="1173035"/>
                  </a:lnTo>
                  <a:lnTo>
                    <a:pt x="78295" y="1144346"/>
                  </a:lnTo>
                  <a:lnTo>
                    <a:pt x="49593" y="1107224"/>
                  </a:lnTo>
                  <a:lnTo>
                    <a:pt x="31089" y="1063459"/>
                  </a:lnTo>
                  <a:lnTo>
                    <a:pt x="24523" y="1014793"/>
                  </a:lnTo>
                  <a:lnTo>
                    <a:pt x="24523" y="207822"/>
                  </a:lnTo>
                  <a:lnTo>
                    <a:pt x="31089" y="159143"/>
                  </a:lnTo>
                  <a:lnTo>
                    <a:pt x="49593" y="115366"/>
                  </a:lnTo>
                  <a:lnTo>
                    <a:pt x="78295" y="78257"/>
                  </a:lnTo>
                  <a:lnTo>
                    <a:pt x="115417" y="49580"/>
                  </a:lnTo>
                  <a:lnTo>
                    <a:pt x="159207" y="31076"/>
                  </a:lnTo>
                  <a:lnTo>
                    <a:pt x="207899" y="24511"/>
                  </a:lnTo>
                  <a:lnTo>
                    <a:pt x="243954" y="28041"/>
                  </a:lnTo>
                  <a:lnTo>
                    <a:pt x="309562" y="55232"/>
                  </a:lnTo>
                  <a:lnTo>
                    <a:pt x="360553" y="106210"/>
                  </a:lnTo>
                  <a:lnTo>
                    <a:pt x="387705" y="171818"/>
                  </a:lnTo>
                  <a:lnTo>
                    <a:pt x="391223" y="1014793"/>
                  </a:lnTo>
                  <a:lnTo>
                    <a:pt x="391223" y="111785"/>
                  </a:lnTo>
                  <a:lnTo>
                    <a:pt x="354838" y="60896"/>
                  </a:lnTo>
                  <a:lnTo>
                    <a:pt x="323138" y="34810"/>
                  </a:lnTo>
                  <a:lnTo>
                    <a:pt x="287489" y="15709"/>
                  </a:lnTo>
                  <a:lnTo>
                    <a:pt x="248767" y="3987"/>
                  </a:lnTo>
                  <a:lnTo>
                    <a:pt x="207899" y="0"/>
                  </a:lnTo>
                  <a:lnTo>
                    <a:pt x="160286" y="5499"/>
                  </a:lnTo>
                  <a:lnTo>
                    <a:pt x="116547" y="21158"/>
                  </a:lnTo>
                  <a:lnTo>
                    <a:pt x="77952" y="45720"/>
                  </a:lnTo>
                  <a:lnTo>
                    <a:pt x="45732" y="77927"/>
                  </a:lnTo>
                  <a:lnTo>
                    <a:pt x="21170" y="116522"/>
                  </a:lnTo>
                  <a:lnTo>
                    <a:pt x="5499" y="160248"/>
                  </a:lnTo>
                  <a:lnTo>
                    <a:pt x="0" y="207822"/>
                  </a:lnTo>
                  <a:lnTo>
                    <a:pt x="0" y="1014793"/>
                  </a:lnTo>
                  <a:lnTo>
                    <a:pt x="6616" y="1066850"/>
                  </a:lnTo>
                  <a:lnTo>
                    <a:pt x="25349" y="1114171"/>
                  </a:lnTo>
                  <a:lnTo>
                    <a:pt x="54546" y="1154963"/>
                  </a:lnTo>
                  <a:lnTo>
                    <a:pt x="92519" y="1187589"/>
                  </a:lnTo>
                  <a:lnTo>
                    <a:pt x="137617" y="1210398"/>
                  </a:lnTo>
                  <a:lnTo>
                    <a:pt x="92519" y="1233182"/>
                  </a:lnTo>
                  <a:lnTo>
                    <a:pt x="54546" y="1265796"/>
                  </a:lnTo>
                  <a:lnTo>
                    <a:pt x="25349" y="1306588"/>
                  </a:lnTo>
                  <a:lnTo>
                    <a:pt x="6616" y="1353883"/>
                  </a:lnTo>
                  <a:lnTo>
                    <a:pt x="0" y="1406004"/>
                  </a:lnTo>
                  <a:lnTo>
                    <a:pt x="0" y="2880398"/>
                  </a:lnTo>
                  <a:lnTo>
                    <a:pt x="5499" y="2927985"/>
                  </a:lnTo>
                  <a:lnTo>
                    <a:pt x="21170" y="2971711"/>
                  </a:lnTo>
                  <a:lnTo>
                    <a:pt x="45732" y="3010293"/>
                  </a:lnTo>
                  <a:lnTo>
                    <a:pt x="77952" y="3042513"/>
                  </a:lnTo>
                  <a:lnTo>
                    <a:pt x="116547" y="3067075"/>
                  </a:lnTo>
                  <a:lnTo>
                    <a:pt x="160286" y="3082734"/>
                  </a:lnTo>
                  <a:lnTo>
                    <a:pt x="183832" y="3085452"/>
                  </a:lnTo>
                  <a:lnTo>
                    <a:pt x="231965" y="3085452"/>
                  </a:lnTo>
                  <a:lnTo>
                    <a:pt x="255511" y="3082734"/>
                  </a:lnTo>
                  <a:lnTo>
                    <a:pt x="299237" y="3067075"/>
                  </a:lnTo>
                  <a:lnTo>
                    <a:pt x="304520" y="3063710"/>
                  </a:lnTo>
                  <a:lnTo>
                    <a:pt x="337832" y="3042513"/>
                  </a:lnTo>
                  <a:lnTo>
                    <a:pt x="370039" y="3010293"/>
                  </a:lnTo>
                  <a:lnTo>
                    <a:pt x="394589" y="2971711"/>
                  </a:lnTo>
                  <a:lnTo>
                    <a:pt x="410248" y="2927985"/>
                  </a:lnTo>
                  <a:lnTo>
                    <a:pt x="415734" y="2880398"/>
                  </a:lnTo>
                  <a:lnTo>
                    <a:pt x="415734" y="1406004"/>
                  </a:lnTo>
                  <a:lnTo>
                    <a:pt x="411746" y="1365135"/>
                  </a:lnTo>
                  <a:lnTo>
                    <a:pt x="400024" y="1326400"/>
                  </a:lnTo>
                  <a:lnTo>
                    <a:pt x="391223" y="1309966"/>
                  </a:lnTo>
                  <a:lnTo>
                    <a:pt x="391223" y="1406004"/>
                  </a:lnTo>
                  <a:lnTo>
                    <a:pt x="391223" y="2880398"/>
                  </a:lnTo>
                  <a:lnTo>
                    <a:pt x="384657" y="2929064"/>
                  </a:lnTo>
                  <a:lnTo>
                    <a:pt x="366166" y="2972828"/>
                  </a:lnTo>
                  <a:lnTo>
                    <a:pt x="337477" y="3009950"/>
                  </a:lnTo>
                  <a:lnTo>
                    <a:pt x="300355" y="3038640"/>
                  </a:lnTo>
                  <a:lnTo>
                    <a:pt x="256578" y="3057156"/>
                  </a:lnTo>
                  <a:lnTo>
                    <a:pt x="207899" y="3063710"/>
                  </a:lnTo>
                  <a:lnTo>
                    <a:pt x="159245" y="3057156"/>
                  </a:lnTo>
                  <a:lnTo>
                    <a:pt x="115455" y="3038652"/>
                  </a:lnTo>
                  <a:lnTo>
                    <a:pt x="78320" y="3009976"/>
                  </a:lnTo>
                  <a:lnTo>
                    <a:pt x="49618" y="2972866"/>
                  </a:lnTo>
                  <a:lnTo>
                    <a:pt x="31089" y="2929077"/>
                  </a:lnTo>
                  <a:lnTo>
                    <a:pt x="24523" y="2880398"/>
                  </a:lnTo>
                  <a:lnTo>
                    <a:pt x="24523" y="1406004"/>
                  </a:lnTo>
                  <a:lnTo>
                    <a:pt x="31089" y="1357312"/>
                  </a:lnTo>
                  <a:lnTo>
                    <a:pt x="49593" y="1313535"/>
                  </a:lnTo>
                  <a:lnTo>
                    <a:pt x="78295" y="1276400"/>
                  </a:lnTo>
                  <a:lnTo>
                    <a:pt x="115417" y="1247698"/>
                  </a:lnTo>
                  <a:lnTo>
                    <a:pt x="159207" y="1229194"/>
                  </a:lnTo>
                  <a:lnTo>
                    <a:pt x="207899" y="1222629"/>
                  </a:lnTo>
                  <a:lnTo>
                    <a:pt x="243954" y="1226146"/>
                  </a:lnTo>
                  <a:lnTo>
                    <a:pt x="309562" y="1253299"/>
                  </a:lnTo>
                  <a:lnTo>
                    <a:pt x="360553" y="1304290"/>
                  </a:lnTo>
                  <a:lnTo>
                    <a:pt x="387705" y="1369923"/>
                  </a:lnTo>
                  <a:lnTo>
                    <a:pt x="391223" y="1406004"/>
                  </a:lnTo>
                  <a:lnTo>
                    <a:pt x="391223" y="1309966"/>
                  </a:lnTo>
                  <a:lnTo>
                    <a:pt x="354838" y="1259014"/>
                  </a:lnTo>
                  <a:lnTo>
                    <a:pt x="319011" y="1230249"/>
                  </a:lnTo>
                  <a:lnTo>
                    <a:pt x="278320" y="1210335"/>
                  </a:lnTo>
                  <a:lnTo>
                    <a:pt x="302437" y="1198105"/>
                  </a:lnTo>
                  <a:lnTo>
                    <a:pt x="361264" y="1154874"/>
                  </a:lnTo>
                  <a:lnTo>
                    <a:pt x="390423" y="1114107"/>
                  </a:lnTo>
                  <a:lnTo>
                    <a:pt x="409117" y="1066888"/>
                  </a:lnTo>
                  <a:lnTo>
                    <a:pt x="415734" y="1014793"/>
                  </a:lnTo>
                  <a:lnTo>
                    <a:pt x="415734" y="2078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8BCFD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90600" y="3383639"/>
            <a:ext cx="5189220" cy="5913120"/>
            <a:chOff x="990600" y="3383639"/>
            <a:chExt cx="5189220" cy="5913120"/>
          </a:xfrm>
        </p:grpSpPr>
        <p:sp>
          <p:nvSpPr>
            <p:cNvPr id="4" name="object 4"/>
            <p:cNvSpPr/>
            <p:nvPr/>
          </p:nvSpPr>
          <p:spPr>
            <a:xfrm>
              <a:off x="1028700" y="3820337"/>
              <a:ext cx="5113020" cy="5432425"/>
            </a:xfrm>
            <a:custGeom>
              <a:avLst/>
              <a:gdLst/>
              <a:ahLst/>
              <a:cxnLst/>
              <a:rect l="l" t="t" r="r" b="b"/>
              <a:pathLst>
                <a:path w="5113020" h="5432425">
                  <a:moveTo>
                    <a:pt x="4880630" y="5432323"/>
                  </a:moveTo>
                  <a:lnTo>
                    <a:pt x="232146" y="5432323"/>
                  </a:lnTo>
                  <a:lnTo>
                    <a:pt x="197320" y="5423936"/>
                  </a:lnTo>
                  <a:lnTo>
                    <a:pt x="156141" y="5406879"/>
                  </a:lnTo>
                  <a:lnTo>
                    <a:pt x="118010" y="5383550"/>
                  </a:lnTo>
                  <a:lnTo>
                    <a:pt x="83694" y="5354267"/>
                  </a:lnTo>
                  <a:lnTo>
                    <a:pt x="54411" y="5319951"/>
                  </a:lnTo>
                  <a:lnTo>
                    <a:pt x="31083" y="5281820"/>
                  </a:lnTo>
                  <a:lnTo>
                    <a:pt x="14026" y="5240642"/>
                  </a:lnTo>
                  <a:lnTo>
                    <a:pt x="3559" y="5197183"/>
                  </a:lnTo>
                  <a:lnTo>
                    <a:pt x="0" y="5152213"/>
                  </a:lnTo>
                  <a:lnTo>
                    <a:pt x="0" y="285749"/>
                  </a:lnTo>
                  <a:lnTo>
                    <a:pt x="3559" y="240779"/>
                  </a:lnTo>
                  <a:lnTo>
                    <a:pt x="14026" y="197320"/>
                  </a:lnTo>
                  <a:lnTo>
                    <a:pt x="31083" y="156141"/>
                  </a:lnTo>
                  <a:lnTo>
                    <a:pt x="54411" y="118010"/>
                  </a:lnTo>
                  <a:lnTo>
                    <a:pt x="83694" y="83694"/>
                  </a:lnTo>
                  <a:lnTo>
                    <a:pt x="118010" y="54412"/>
                  </a:lnTo>
                  <a:lnTo>
                    <a:pt x="156141" y="31083"/>
                  </a:lnTo>
                  <a:lnTo>
                    <a:pt x="197320" y="14026"/>
                  </a:lnTo>
                  <a:lnTo>
                    <a:pt x="240778" y="3559"/>
                  </a:lnTo>
                  <a:lnTo>
                    <a:pt x="285749" y="0"/>
                  </a:lnTo>
                  <a:lnTo>
                    <a:pt x="4827025" y="0"/>
                  </a:lnTo>
                  <a:lnTo>
                    <a:pt x="4871997" y="3559"/>
                  </a:lnTo>
                  <a:lnTo>
                    <a:pt x="4915455" y="14026"/>
                  </a:lnTo>
                  <a:lnTo>
                    <a:pt x="4956634" y="31083"/>
                  </a:lnTo>
                  <a:lnTo>
                    <a:pt x="4994765" y="54412"/>
                  </a:lnTo>
                  <a:lnTo>
                    <a:pt x="5029081" y="83694"/>
                  </a:lnTo>
                  <a:lnTo>
                    <a:pt x="5058363" y="118010"/>
                  </a:lnTo>
                  <a:lnTo>
                    <a:pt x="5081692" y="156141"/>
                  </a:lnTo>
                  <a:lnTo>
                    <a:pt x="5098749" y="197320"/>
                  </a:lnTo>
                  <a:lnTo>
                    <a:pt x="5109216" y="240779"/>
                  </a:lnTo>
                  <a:lnTo>
                    <a:pt x="5112775" y="285749"/>
                  </a:lnTo>
                  <a:lnTo>
                    <a:pt x="5112775" y="5152213"/>
                  </a:lnTo>
                  <a:lnTo>
                    <a:pt x="5109216" y="5197183"/>
                  </a:lnTo>
                  <a:lnTo>
                    <a:pt x="5098749" y="5240642"/>
                  </a:lnTo>
                  <a:lnTo>
                    <a:pt x="5081692" y="5281820"/>
                  </a:lnTo>
                  <a:lnTo>
                    <a:pt x="5058363" y="5319951"/>
                  </a:lnTo>
                  <a:lnTo>
                    <a:pt x="5029081" y="5354267"/>
                  </a:lnTo>
                  <a:lnTo>
                    <a:pt x="4994765" y="5383550"/>
                  </a:lnTo>
                  <a:lnTo>
                    <a:pt x="4956634" y="5406879"/>
                  </a:lnTo>
                  <a:lnTo>
                    <a:pt x="4915455" y="5423936"/>
                  </a:lnTo>
                  <a:lnTo>
                    <a:pt x="4880630" y="5432323"/>
                  </a:lnTo>
                  <a:close/>
                </a:path>
              </a:pathLst>
            </a:custGeom>
            <a:solidFill>
              <a:srgbClr val="F7F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28700" y="3820340"/>
              <a:ext cx="5113020" cy="5438140"/>
            </a:xfrm>
            <a:custGeom>
              <a:avLst/>
              <a:gdLst/>
              <a:ahLst/>
              <a:cxnLst/>
              <a:rect l="l" t="t" r="r" b="b"/>
              <a:pathLst>
                <a:path w="5113020" h="5438140">
                  <a:moveTo>
                    <a:pt x="4826949" y="0"/>
                  </a:moveTo>
                  <a:lnTo>
                    <a:pt x="4871917" y="3559"/>
                  </a:lnTo>
                  <a:lnTo>
                    <a:pt x="4915375" y="14026"/>
                  </a:lnTo>
                  <a:lnTo>
                    <a:pt x="4956553" y="31082"/>
                  </a:lnTo>
                  <a:lnTo>
                    <a:pt x="4994683" y="54410"/>
                  </a:lnTo>
                  <a:lnTo>
                    <a:pt x="5028999" y="83692"/>
                  </a:lnTo>
                  <a:lnTo>
                    <a:pt x="5058281" y="118008"/>
                  </a:lnTo>
                  <a:lnTo>
                    <a:pt x="5081609" y="156139"/>
                  </a:lnTo>
                  <a:lnTo>
                    <a:pt x="5098665" y="197317"/>
                  </a:lnTo>
                  <a:lnTo>
                    <a:pt x="5109132" y="240774"/>
                  </a:lnTo>
                  <a:lnTo>
                    <a:pt x="5112692" y="285745"/>
                  </a:lnTo>
                  <a:lnTo>
                    <a:pt x="5112692" y="5152127"/>
                  </a:lnTo>
                  <a:lnTo>
                    <a:pt x="5109132" y="5197098"/>
                  </a:lnTo>
                  <a:lnTo>
                    <a:pt x="5098665" y="5240556"/>
                  </a:lnTo>
                  <a:lnTo>
                    <a:pt x="5081609" y="5281734"/>
                  </a:lnTo>
                  <a:lnTo>
                    <a:pt x="5058281" y="5319864"/>
                  </a:lnTo>
                  <a:lnTo>
                    <a:pt x="5028999" y="5354180"/>
                  </a:lnTo>
                  <a:lnTo>
                    <a:pt x="4994683" y="5383462"/>
                  </a:lnTo>
                  <a:lnTo>
                    <a:pt x="4956553" y="5406790"/>
                  </a:lnTo>
                  <a:lnTo>
                    <a:pt x="4915375" y="5423846"/>
                  </a:lnTo>
                  <a:lnTo>
                    <a:pt x="4871917" y="5434313"/>
                  </a:lnTo>
                  <a:lnTo>
                    <a:pt x="4826947" y="5437873"/>
                  </a:lnTo>
                  <a:lnTo>
                    <a:pt x="285745" y="5437873"/>
                  </a:lnTo>
                  <a:lnTo>
                    <a:pt x="240775" y="5434313"/>
                  </a:lnTo>
                  <a:lnTo>
                    <a:pt x="197317" y="5423846"/>
                  </a:lnTo>
                  <a:lnTo>
                    <a:pt x="156139" y="5406790"/>
                  </a:lnTo>
                  <a:lnTo>
                    <a:pt x="118008" y="5383462"/>
                  </a:lnTo>
                  <a:lnTo>
                    <a:pt x="83692" y="5354180"/>
                  </a:lnTo>
                  <a:lnTo>
                    <a:pt x="54411" y="5319864"/>
                  </a:lnTo>
                  <a:lnTo>
                    <a:pt x="31083" y="5281734"/>
                  </a:lnTo>
                  <a:lnTo>
                    <a:pt x="14026" y="5240556"/>
                  </a:lnTo>
                  <a:lnTo>
                    <a:pt x="3559" y="5197098"/>
                  </a:lnTo>
                  <a:lnTo>
                    <a:pt x="0" y="5152127"/>
                  </a:lnTo>
                  <a:lnTo>
                    <a:pt x="0" y="285745"/>
                  </a:lnTo>
                </a:path>
                <a:path w="5113020" h="5438140">
                  <a:moveTo>
                    <a:pt x="14026" y="197316"/>
                  </a:moveTo>
                  <a:lnTo>
                    <a:pt x="31083" y="156139"/>
                  </a:lnTo>
                  <a:lnTo>
                    <a:pt x="54411" y="118008"/>
                  </a:lnTo>
                  <a:lnTo>
                    <a:pt x="83692" y="83692"/>
                  </a:lnTo>
                  <a:lnTo>
                    <a:pt x="118008" y="54410"/>
                  </a:lnTo>
                  <a:lnTo>
                    <a:pt x="156139" y="31082"/>
                  </a:lnTo>
                  <a:lnTo>
                    <a:pt x="197317" y="14026"/>
                  </a:lnTo>
                  <a:lnTo>
                    <a:pt x="240775" y="3559"/>
                  </a:lnTo>
                  <a:lnTo>
                    <a:pt x="285743" y="0"/>
                  </a:lnTo>
                </a:path>
              </a:pathLst>
            </a:custGeom>
            <a:ln w="76199">
              <a:solidFill>
                <a:srgbClr val="322F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40964" y="3421739"/>
              <a:ext cx="888365" cy="888365"/>
            </a:xfrm>
            <a:custGeom>
              <a:avLst/>
              <a:gdLst/>
              <a:ahLst/>
              <a:cxnLst/>
              <a:rect l="l" t="t" r="r" b="b"/>
              <a:pathLst>
                <a:path w="888364" h="888364">
                  <a:moveTo>
                    <a:pt x="444129" y="888247"/>
                  </a:moveTo>
                  <a:lnTo>
                    <a:pt x="395731" y="885641"/>
                  </a:lnTo>
                  <a:lnTo>
                    <a:pt x="348848" y="878004"/>
                  </a:lnTo>
                  <a:lnTo>
                    <a:pt x="303746" y="865606"/>
                  </a:lnTo>
                  <a:lnTo>
                    <a:pt x="260695" y="848718"/>
                  </a:lnTo>
                  <a:lnTo>
                    <a:pt x="219965" y="827611"/>
                  </a:lnTo>
                  <a:lnTo>
                    <a:pt x="181829" y="802557"/>
                  </a:lnTo>
                  <a:lnTo>
                    <a:pt x="146558" y="773826"/>
                  </a:lnTo>
                  <a:lnTo>
                    <a:pt x="114421" y="741689"/>
                  </a:lnTo>
                  <a:lnTo>
                    <a:pt x="85690" y="706417"/>
                  </a:lnTo>
                  <a:lnTo>
                    <a:pt x="60635" y="668281"/>
                  </a:lnTo>
                  <a:lnTo>
                    <a:pt x="39529" y="627552"/>
                  </a:lnTo>
                  <a:lnTo>
                    <a:pt x="22641" y="584501"/>
                  </a:lnTo>
                  <a:lnTo>
                    <a:pt x="10243" y="539398"/>
                  </a:lnTo>
                  <a:lnTo>
                    <a:pt x="2605" y="492516"/>
                  </a:lnTo>
                  <a:lnTo>
                    <a:pt x="0" y="444126"/>
                  </a:lnTo>
                  <a:lnTo>
                    <a:pt x="2605" y="395731"/>
                  </a:lnTo>
                  <a:lnTo>
                    <a:pt x="10243" y="348848"/>
                  </a:lnTo>
                  <a:lnTo>
                    <a:pt x="22641" y="303746"/>
                  </a:lnTo>
                  <a:lnTo>
                    <a:pt x="39529" y="260695"/>
                  </a:lnTo>
                  <a:lnTo>
                    <a:pt x="60635" y="219966"/>
                  </a:lnTo>
                  <a:lnTo>
                    <a:pt x="85690" y="181830"/>
                  </a:lnTo>
                  <a:lnTo>
                    <a:pt x="114421" y="146558"/>
                  </a:lnTo>
                  <a:lnTo>
                    <a:pt x="146558" y="114421"/>
                  </a:lnTo>
                  <a:lnTo>
                    <a:pt x="181829" y="85690"/>
                  </a:lnTo>
                  <a:lnTo>
                    <a:pt x="219965" y="60635"/>
                  </a:lnTo>
                  <a:lnTo>
                    <a:pt x="260695" y="39529"/>
                  </a:lnTo>
                  <a:lnTo>
                    <a:pt x="303746" y="22641"/>
                  </a:lnTo>
                  <a:lnTo>
                    <a:pt x="348848" y="10243"/>
                  </a:lnTo>
                  <a:lnTo>
                    <a:pt x="395731" y="2606"/>
                  </a:lnTo>
                  <a:lnTo>
                    <a:pt x="444123" y="0"/>
                  </a:lnTo>
                  <a:lnTo>
                    <a:pt x="492515" y="2606"/>
                  </a:lnTo>
                  <a:lnTo>
                    <a:pt x="539398" y="10243"/>
                  </a:lnTo>
                  <a:lnTo>
                    <a:pt x="584501" y="22641"/>
                  </a:lnTo>
                  <a:lnTo>
                    <a:pt x="627552" y="39529"/>
                  </a:lnTo>
                  <a:lnTo>
                    <a:pt x="668281" y="60635"/>
                  </a:lnTo>
                  <a:lnTo>
                    <a:pt x="706417" y="85690"/>
                  </a:lnTo>
                  <a:lnTo>
                    <a:pt x="741689" y="114421"/>
                  </a:lnTo>
                  <a:lnTo>
                    <a:pt x="773826" y="146558"/>
                  </a:lnTo>
                  <a:lnTo>
                    <a:pt x="802557" y="181830"/>
                  </a:lnTo>
                  <a:lnTo>
                    <a:pt x="827611" y="219966"/>
                  </a:lnTo>
                  <a:lnTo>
                    <a:pt x="848718" y="260695"/>
                  </a:lnTo>
                  <a:lnTo>
                    <a:pt x="865605" y="303746"/>
                  </a:lnTo>
                  <a:lnTo>
                    <a:pt x="878004" y="348848"/>
                  </a:lnTo>
                  <a:lnTo>
                    <a:pt x="885641" y="395731"/>
                  </a:lnTo>
                  <a:lnTo>
                    <a:pt x="888247" y="444121"/>
                  </a:lnTo>
                  <a:lnTo>
                    <a:pt x="885641" y="492516"/>
                  </a:lnTo>
                  <a:lnTo>
                    <a:pt x="878004" y="539398"/>
                  </a:lnTo>
                  <a:lnTo>
                    <a:pt x="865605" y="584501"/>
                  </a:lnTo>
                  <a:lnTo>
                    <a:pt x="848718" y="627552"/>
                  </a:lnTo>
                  <a:lnTo>
                    <a:pt x="827611" y="668281"/>
                  </a:lnTo>
                  <a:lnTo>
                    <a:pt x="802557" y="706417"/>
                  </a:lnTo>
                  <a:lnTo>
                    <a:pt x="773826" y="741689"/>
                  </a:lnTo>
                  <a:lnTo>
                    <a:pt x="741689" y="773826"/>
                  </a:lnTo>
                  <a:lnTo>
                    <a:pt x="706417" y="802557"/>
                  </a:lnTo>
                  <a:lnTo>
                    <a:pt x="668281" y="827611"/>
                  </a:lnTo>
                  <a:lnTo>
                    <a:pt x="627552" y="848718"/>
                  </a:lnTo>
                  <a:lnTo>
                    <a:pt x="584501" y="865606"/>
                  </a:lnTo>
                  <a:lnTo>
                    <a:pt x="539398" y="878004"/>
                  </a:lnTo>
                  <a:lnTo>
                    <a:pt x="492515" y="885641"/>
                  </a:lnTo>
                  <a:lnTo>
                    <a:pt x="444129" y="888247"/>
                  </a:lnTo>
                  <a:close/>
                </a:path>
              </a:pathLst>
            </a:custGeom>
            <a:solidFill>
              <a:srgbClr val="BEDD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40964" y="3421739"/>
              <a:ext cx="885825" cy="885825"/>
            </a:xfrm>
            <a:custGeom>
              <a:avLst/>
              <a:gdLst/>
              <a:ahLst/>
              <a:cxnLst/>
              <a:rect l="l" t="t" r="r" b="b"/>
              <a:pathLst>
                <a:path w="885825" h="885825">
                  <a:moveTo>
                    <a:pt x="0" y="444112"/>
                  </a:moveTo>
                  <a:lnTo>
                    <a:pt x="2605" y="492492"/>
                  </a:lnTo>
                  <a:lnTo>
                    <a:pt x="10242" y="539372"/>
                  </a:lnTo>
                  <a:lnTo>
                    <a:pt x="22640" y="584473"/>
                  </a:lnTo>
                  <a:lnTo>
                    <a:pt x="39527" y="627522"/>
                  </a:lnTo>
                  <a:lnTo>
                    <a:pt x="60632" y="668249"/>
                  </a:lnTo>
                  <a:lnTo>
                    <a:pt x="85685" y="706383"/>
                  </a:lnTo>
                  <a:lnTo>
                    <a:pt x="114415" y="741654"/>
                  </a:lnTo>
                  <a:lnTo>
                    <a:pt x="146550" y="773789"/>
                  </a:lnTo>
                  <a:lnTo>
                    <a:pt x="181821" y="802519"/>
                  </a:lnTo>
                  <a:lnTo>
                    <a:pt x="219955" y="827572"/>
                  </a:lnTo>
                  <a:lnTo>
                    <a:pt x="260682" y="848677"/>
                  </a:lnTo>
                  <a:lnTo>
                    <a:pt x="303731" y="865564"/>
                  </a:lnTo>
                  <a:lnTo>
                    <a:pt x="348832" y="877962"/>
                  </a:lnTo>
                  <a:lnTo>
                    <a:pt x="395712" y="885599"/>
                  </a:lnTo>
                  <a:lnTo>
                    <a:pt x="399888" y="885824"/>
                  </a:lnTo>
                </a:path>
                <a:path w="885825" h="885825">
                  <a:moveTo>
                    <a:pt x="488316" y="885824"/>
                  </a:moveTo>
                  <a:lnTo>
                    <a:pt x="539373" y="877962"/>
                  </a:lnTo>
                  <a:lnTo>
                    <a:pt x="584473" y="865564"/>
                  </a:lnTo>
                  <a:lnTo>
                    <a:pt x="627522" y="848677"/>
                  </a:lnTo>
                  <a:lnTo>
                    <a:pt x="668249" y="827572"/>
                  </a:lnTo>
                  <a:lnTo>
                    <a:pt x="706384" y="802519"/>
                  </a:lnTo>
                  <a:lnTo>
                    <a:pt x="741654" y="773789"/>
                  </a:lnTo>
                  <a:lnTo>
                    <a:pt x="773789" y="741654"/>
                  </a:lnTo>
                  <a:lnTo>
                    <a:pt x="802519" y="706383"/>
                  </a:lnTo>
                  <a:lnTo>
                    <a:pt x="827572" y="668249"/>
                  </a:lnTo>
                  <a:lnTo>
                    <a:pt x="848678" y="627522"/>
                  </a:lnTo>
                  <a:lnTo>
                    <a:pt x="865564" y="584473"/>
                  </a:lnTo>
                  <a:lnTo>
                    <a:pt x="877962" y="539372"/>
                  </a:lnTo>
                  <a:lnTo>
                    <a:pt x="885599" y="492492"/>
                  </a:lnTo>
                  <a:lnTo>
                    <a:pt x="885824" y="488320"/>
                  </a:lnTo>
                </a:path>
                <a:path w="885825" h="885825">
                  <a:moveTo>
                    <a:pt x="885824" y="399884"/>
                  </a:moveTo>
                  <a:lnTo>
                    <a:pt x="877962" y="348831"/>
                  </a:lnTo>
                  <a:lnTo>
                    <a:pt x="865564" y="303731"/>
                  </a:lnTo>
                  <a:lnTo>
                    <a:pt x="848678" y="260682"/>
                  </a:lnTo>
                  <a:lnTo>
                    <a:pt x="827572" y="219955"/>
                  </a:lnTo>
                  <a:lnTo>
                    <a:pt x="802519" y="181820"/>
                  </a:lnTo>
                  <a:lnTo>
                    <a:pt x="773789" y="146550"/>
                  </a:lnTo>
                  <a:lnTo>
                    <a:pt x="741654" y="114415"/>
                  </a:lnTo>
                  <a:lnTo>
                    <a:pt x="706384" y="85685"/>
                  </a:lnTo>
                  <a:lnTo>
                    <a:pt x="668249" y="60632"/>
                  </a:lnTo>
                  <a:lnTo>
                    <a:pt x="627522" y="39526"/>
                  </a:lnTo>
                  <a:lnTo>
                    <a:pt x="584473" y="22640"/>
                  </a:lnTo>
                  <a:lnTo>
                    <a:pt x="539373" y="10242"/>
                  </a:lnTo>
                  <a:lnTo>
                    <a:pt x="492492" y="2605"/>
                  </a:lnTo>
                  <a:lnTo>
                    <a:pt x="444114" y="0"/>
                  </a:lnTo>
                </a:path>
              </a:pathLst>
            </a:custGeom>
            <a:ln w="76199">
              <a:solidFill>
                <a:srgbClr val="322F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9051" y="3602777"/>
            <a:ext cx="21209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1" spc="-60" dirty="0">
                <a:solidFill>
                  <a:srgbClr val="322F2F"/>
                </a:solidFill>
                <a:latin typeface="Roboto Cn"/>
                <a:cs typeface="Roboto Cn"/>
              </a:rPr>
              <a:t>1</a:t>
            </a:r>
            <a:endParaRPr sz="2900">
              <a:latin typeface="Roboto Cn"/>
              <a:cs typeface="Roboto C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549511" y="3338113"/>
            <a:ext cx="5189220" cy="5958205"/>
            <a:chOff x="6549511" y="3338113"/>
            <a:chExt cx="5189220" cy="5958205"/>
          </a:xfrm>
        </p:grpSpPr>
        <p:sp>
          <p:nvSpPr>
            <p:cNvPr id="10" name="object 10"/>
            <p:cNvSpPr/>
            <p:nvPr/>
          </p:nvSpPr>
          <p:spPr>
            <a:xfrm>
              <a:off x="6587611" y="3820337"/>
              <a:ext cx="5113020" cy="5432425"/>
            </a:xfrm>
            <a:custGeom>
              <a:avLst/>
              <a:gdLst/>
              <a:ahLst/>
              <a:cxnLst/>
              <a:rect l="l" t="t" r="r" b="b"/>
              <a:pathLst>
                <a:path w="5113020" h="5432425">
                  <a:moveTo>
                    <a:pt x="4880629" y="5432323"/>
                  </a:moveTo>
                  <a:lnTo>
                    <a:pt x="232145" y="5432323"/>
                  </a:lnTo>
                  <a:lnTo>
                    <a:pt x="197320" y="5423936"/>
                  </a:lnTo>
                  <a:lnTo>
                    <a:pt x="156141" y="5406879"/>
                  </a:lnTo>
                  <a:lnTo>
                    <a:pt x="118010" y="5383550"/>
                  </a:lnTo>
                  <a:lnTo>
                    <a:pt x="83694" y="5354267"/>
                  </a:lnTo>
                  <a:lnTo>
                    <a:pt x="54411" y="5319951"/>
                  </a:lnTo>
                  <a:lnTo>
                    <a:pt x="31083" y="5281820"/>
                  </a:lnTo>
                  <a:lnTo>
                    <a:pt x="14026" y="5240642"/>
                  </a:lnTo>
                  <a:lnTo>
                    <a:pt x="3559" y="5197183"/>
                  </a:lnTo>
                  <a:lnTo>
                    <a:pt x="0" y="5152217"/>
                  </a:lnTo>
                  <a:lnTo>
                    <a:pt x="0" y="285745"/>
                  </a:lnTo>
                  <a:lnTo>
                    <a:pt x="3559" y="240779"/>
                  </a:lnTo>
                  <a:lnTo>
                    <a:pt x="14026" y="197320"/>
                  </a:lnTo>
                  <a:lnTo>
                    <a:pt x="31083" y="156141"/>
                  </a:lnTo>
                  <a:lnTo>
                    <a:pt x="54411" y="118010"/>
                  </a:lnTo>
                  <a:lnTo>
                    <a:pt x="83694" y="83694"/>
                  </a:lnTo>
                  <a:lnTo>
                    <a:pt x="118010" y="54412"/>
                  </a:lnTo>
                  <a:lnTo>
                    <a:pt x="156141" y="31083"/>
                  </a:lnTo>
                  <a:lnTo>
                    <a:pt x="197320" y="14026"/>
                  </a:lnTo>
                  <a:lnTo>
                    <a:pt x="240778" y="3559"/>
                  </a:lnTo>
                  <a:lnTo>
                    <a:pt x="285749" y="0"/>
                  </a:lnTo>
                  <a:lnTo>
                    <a:pt x="4827025" y="0"/>
                  </a:lnTo>
                  <a:lnTo>
                    <a:pt x="4871996" y="3559"/>
                  </a:lnTo>
                  <a:lnTo>
                    <a:pt x="4915455" y="14026"/>
                  </a:lnTo>
                  <a:lnTo>
                    <a:pt x="4956634" y="31083"/>
                  </a:lnTo>
                  <a:lnTo>
                    <a:pt x="4994765" y="54412"/>
                  </a:lnTo>
                  <a:lnTo>
                    <a:pt x="5029082" y="83694"/>
                  </a:lnTo>
                  <a:lnTo>
                    <a:pt x="5058364" y="118010"/>
                  </a:lnTo>
                  <a:lnTo>
                    <a:pt x="5081692" y="156141"/>
                  </a:lnTo>
                  <a:lnTo>
                    <a:pt x="5098749" y="197320"/>
                  </a:lnTo>
                  <a:lnTo>
                    <a:pt x="5109216" y="240779"/>
                  </a:lnTo>
                  <a:lnTo>
                    <a:pt x="5112775" y="285745"/>
                  </a:lnTo>
                  <a:lnTo>
                    <a:pt x="5112775" y="5152217"/>
                  </a:lnTo>
                  <a:lnTo>
                    <a:pt x="5109216" y="5197183"/>
                  </a:lnTo>
                  <a:lnTo>
                    <a:pt x="5098749" y="5240642"/>
                  </a:lnTo>
                  <a:lnTo>
                    <a:pt x="5081692" y="5281820"/>
                  </a:lnTo>
                  <a:lnTo>
                    <a:pt x="5058364" y="5319951"/>
                  </a:lnTo>
                  <a:lnTo>
                    <a:pt x="5029082" y="5354267"/>
                  </a:lnTo>
                  <a:lnTo>
                    <a:pt x="4994765" y="5383550"/>
                  </a:lnTo>
                  <a:lnTo>
                    <a:pt x="4956634" y="5406879"/>
                  </a:lnTo>
                  <a:lnTo>
                    <a:pt x="4915455" y="5423936"/>
                  </a:lnTo>
                  <a:lnTo>
                    <a:pt x="4880629" y="5432323"/>
                  </a:lnTo>
                  <a:close/>
                </a:path>
              </a:pathLst>
            </a:custGeom>
            <a:solidFill>
              <a:srgbClr val="F7F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87611" y="3820340"/>
              <a:ext cx="5113020" cy="5438140"/>
            </a:xfrm>
            <a:custGeom>
              <a:avLst/>
              <a:gdLst/>
              <a:ahLst/>
              <a:cxnLst/>
              <a:rect l="l" t="t" r="r" b="b"/>
              <a:pathLst>
                <a:path w="5113020" h="5438140">
                  <a:moveTo>
                    <a:pt x="4826949" y="0"/>
                  </a:moveTo>
                  <a:lnTo>
                    <a:pt x="4871917" y="3559"/>
                  </a:lnTo>
                  <a:lnTo>
                    <a:pt x="4915375" y="14026"/>
                  </a:lnTo>
                  <a:lnTo>
                    <a:pt x="4956553" y="31082"/>
                  </a:lnTo>
                  <a:lnTo>
                    <a:pt x="4994683" y="54410"/>
                  </a:lnTo>
                  <a:lnTo>
                    <a:pt x="5028999" y="83692"/>
                  </a:lnTo>
                  <a:lnTo>
                    <a:pt x="5058281" y="118008"/>
                  </a:lnTo>
                  <a:lnTo>
                    <a:pt x="5081609" y="156139"/>
                  </a:lnTo>
                  <a:lnTo>
                    <a:pt x="5098665" y="197317"/>
                  </a:lnTo>
                  <a:lnTo>
                    <a:pt x="5109132" y="240774"/>
                  </a:lnTo>
                  <a:lnTo>
                    <a:pt x="5112692" y="285745"/>
                  </a:lnTo>
                  <a:lnTo>
                    <a:pt x="5112692" y="5152127"/>
                  </a:lnTo>
                  <a:lnTo>
                    <a:pt x="5109132" y="5197098"/>
                  </a:lnTo>
                  <a:lnTo>
                    <a:pt x="5098665" y="5240556"/>
                  </a:lnTo>
                  <a:lnTo>
                    <a:pt x="5081609" y="5281734"/>
                  </a:lnTo>
                  <a:lnTo>
                    <a:pt x="5058281" y="5319864"/>
                  </a:lnTo>
                  <a:lnTo>
                    <a:pt x="5028999" y="5354180"/>
                  </a:lnTo>
                  <a:lnTo>
                    <a:pt x="4994683" y="5383462"/>
                  </a:lnTo>
                  <a:lnTo>
                    <a:pt x="4956553" y="5406790"/>
                  </a:lnTo>
                  <a:lnTo>
                    <a:pt x="4915375" y="5423846"/>
                  </a:lnTo>
                  <a:lnTo>
                    <a:pt x="4871917" y="5434313"/>
                  </a:lnTo>
                  <a:lnTo>
                    <a:pt x="4826947" y="5437873"/>
                  </a:lnTo>
                  <a:lnTo>
                    <a:pt x="285745" y="5437873"/>
                  </a:lnTo>
                  <a:lnTo>
                    <a:pt x="240775" y="5434313"/>
                  </a:lnTo>
                  <a:lnTo>
                    <a:pt x="197317" y="5423846"/>
                  </a:lnTo>
                  <a:lnTo>
                    <a:pt x="156139" y="5406790"/>
                  </a:lnTo>
                  <a:lnTo>
                    <a:pt x="118008" y="5383462"/>
                  </a:lnTo>
                  <a:lnTo>
                    <a:pt x="83692" y="5354180"/>
                  </a:lnTo>
                  <a:lnTo>
                    <a:pt x="54411" y="5319864"/>
                  </a:lnTo>
                  <a:lnTo>
                    <a:pt x="31083" y="5281734"/>
                  </a:lnTo>
                  <a:lnTo>
                    <a:pt x="14026" y="5240556"/>
                  </a:lnTo>
                  <a:lnTo>
                    <a:pt x="3559" y="5197098"/>
                  </a:lnTo>
                  <a:lnTo>
                    <a:pt x="0" y="5152127"/>
                  </a:lnTo>
                  <a:lnTo>
                    <a:pt x="0" y="285745"/>
                  </a:lnTo>
                  <a:lnTo>
                    <a:pt x="3559" y="240774"/>
                  </a:lnTo>
                </a:path>
                <a:path w="5113020" h="5438140">
                  <a:moveTo>
                    <a:pt x="14026" y="197316"/>
                  </a:moveTo>
                  <a:lnTo>
                    <a:pt x="31083" y="156139"/>
                  </a:lnTo>
                  <a:lnTo>
                    <a:pt x="54411" y="118008"/>
                  </a:lnTo>
                  <a:lnTo>
                    <a:pt x="83692" y="83692"/>
                  </a:lnTo>
                  <a:lnTo>
                    <a:pt x="118008" y="54410"/>
                  </a:lnTo>
                  <a:lnTo>
                    <a:pt x="156139" y="31082"/>
                  </a:lnTo>
                  <a:lnTo>
                    <a:pt x="197317" y="14026"/>
                  </a:lnTo>
                  <a:lnTo>
                    <a:pt x="240775" y="3559"/>
                  </a:lnTo>
                  <a:lnTo>
                    <a:pt x="285743" y="0"/>
                  </a:lnTo>
                </a:path>
              </a:pathLst>
            </a:custGeom>
            <a:ln w="76199">
              <a:solidFill>
                <a:srgbClr val="322F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699876" y="3376213"/>
              <a:ext cx="888365" cy="888365"/>
            </a:xfrm>
            <a:custGeom>
              <a:avLst/>
              <a:gdLst/>
              <a:ahLst/>
              <a:cxnLst/>
              <a:rect l="l" t="t" r="r" b="b"/>
              <a:pathLst>
                <a:path w="888365" h="888364">
                  <a:moveTo>
                    <a:pt x="444133" y="888247"/>
                  </a:moveTo>
                  <a:lnTo>
                    <a:pt x="395731" y="885641"/>
                  </a:lnTo>
                  <a:lnTo>
                    <a:pt x="348848" y="878004"/>
                  </a:lnTo>
                  <a:lnTo>
                    <a:pt x="303745" y="865606"/>
                  </a:lnTo>
                  <a:lnTo>
                    <a:pt x="260694" y="848718"/>
                  </a:lnTo>
                  <a:lnTo>
                    <a:pt x="219965" y="827611"/>
                  </a:lnTo>
                  <a:lnTo>
                    <a:pt x="181829" y="802557"/>
                  </a:lnTo>
                  <a:lnTo>
                    <a:pt x="146557" y="773826"/>
                  </a:lnTo>
                  <a:lnTo>
                    <a:pt x="114420" y="741689"/>
                  </a:lnTo>
                  <a:lnTo>
                    <a:pt x="85689" y="706417"/>
                  </a:lnTo>
                  <a:lnTo>
                    <a:pt x="60635" y="668281"/>
                  </a:lnTo>
                  <a:lnTo>
                    <a:pt x="39528" y="627552"/>
                  </a:lnTo>
                  <a:lnTo>
                    <a:pt x="22641" y="584501"/>
                  </a:lnTo>
                  <a:lnTo>
                    <a:pt x="10242" y="539398"/>
                  </a:lnTo>
                  <a:lnTo>
                    <a:pt x="2605" y="492516"/>
                  </a:lnTo>
                  <a:lnTo>
                    <a:pt x="0" y="444111"/>
                  </a:lnTo>
                  <a:lnTo>
                    <a:pt x="2605" y="395731"/>
                  </a:lnTo>
                  <a:lnTo>
                    <a:pt x="10242" y="348848"/>
                  </a:lnTo>
                  <a:lnTo>
                    <a:pt x="22641" y="303746"/>
                  </a:lnTo>
                  <a:lnTo>
                    <a:pt x="39528" y="260695"/>
                  </a:lnTo>
                  <a:lnTo>
                    <a:pt x="60635" y="219966"/>
                  </a:lnTo>
                  <a:lnTo>
                    <a:pt x="85689" y="181830"/>
                  </a:lnTo>
                  <a:lnTo>
                    <a:pt x="114420" y="146558"/>
                  </a:lnTo>
                  <a:lnTo>
                    <a:pt x="146557" y="114421"/>
                  </a:lnTo>
                  <a:lnTo>
                    <a:pt x="181829" y="85690"/>
                  </a:lnTo>
                  <a:lnTo>
                    <a:pt x="219965" y="60635"/>
                  </a:lnTo>
                  <a:lnTo>
                    <a:pt x="260694" y="39529"/>
                  </a:lnTo>
                  <a:lnTo>
                    <a:pt x="303745" y="22641"/>
                  </a:lnTo>
                  <a:lnTo>
                    <a:pt x="348848" y="10243"/>
                  </a:lnTo>
                  <a:lnTo>
                    <a:pt x="395731" y="2606"/>
                  </a:lnTo>
                  <a:lnTo>
                    <a:pt x="444123" y="0"/>
                  </a:lnTo>
                  <a:lnTo>
                    <a:pt x="492515" y="2606"/>
                  </a:lnTo>
                  <a:lnTo>
                    <a:pt x="539398" y="10243"/>
                  </a:lnTo>
                  <a:lnTo>
                    <a:pt x="584500" y="22641"/>
                  </a:lnTo>
                  <a:lnTo>
                    <a:pt x="627552" y="39529"/>
                  </a:lnTo>
                  <a:lnTo>
                    <a:pt x="668281" y="60635"/>
                  </a:lnTo>
                  <a:lnTo>
                    <a:pt x="706417" y="85690"/>
                  </a:lnTo>
                  <a:lnTo>
                    <a:pt x="741689" y="114421"/>
                  </a:lnTo>
                  <a:lnTo>
                    <a:pt x="773826" y="146558"/>
                  </a:lnTo>
                  <a:lnTo>
                    <a:pt x="802557" y="181830"/>
                  </a:lnTo>
                  <a:lnTo>
                    <a:pt x="827611" y="219966"/>
                  </a:lnTo>
                  <a:lnTo>
                    <a:pt x="848717" y="260695"/>
                  </a:lnTo>
                  <a:lnTo>
                    <a:pt x="865605" y="303746"/>
                  </a:lnTo>
                  <a:lnTo>
                    <a:pt x="878003" y="348848"/>
                  </a:lnTo>
                  <a:lnTo>
                    <a:pt x="885641" y="395731"/>
                  </a:lnTo>
                  <a:lnTo>
                    <a:pt x="888246" y="444123"/>
                  </a:lnTo>
                  <a:lnTo>
                    <a:pt x="885641" y="492516"/>
                  </a:lnTo>
                  <a:lnTo>
                    <a:pt x="878003" y="539398"/>
                  </a:lnTo>
                  <a:lnTo>
                    <a:pt x="865605" y="584501"/>
                  </a:lnTo>
                  <a:lnTo>
                    <a:pt x="848717" y="627552"/>
                  </a:lnTo>
                  <a:lnTo>
                    <a:pt x="827611" y="668281"/>
                  </a:lnTo>
                  <a:lnTo>
                    <a:pt x="802557" y="706417"/>
                  </a:lnTo>
                  <a:lnTo>
                    <a:pt x="773826" y="741689"/>
                  </a:lnTo>
                  <a:lnTo>
                    <a:pt x="741689" y="773826"/>
                  </a:lnTo>
                  <a:lnTo>
                    <a:pt x="706417" y="802557"/>
                  </a:lnTo>
                  <a:lnTo>
                    <a:pt x="668281" y="827611"/>
                  </a:lnTo>
                  <a:lnTo>
                    <a:pt x="627552" y="848718"/>
                  </a:lnTo>
                  <a:lnTo>
                    <a:pt x="584500" y="865606"/>
                  </a:lnTo>
                  <a:lnTo>
                    <a:pt x="539398" y="878004"/>
                  </a:lnTo>
                  <a:lnTo>
                    <a:pt x="492515" y="885641"/>
                  </a:lnTo>
                  <a:lnTo>
                    <a:pt x="444133" y="888247"/>
                  </a:lnTo>
                  <a:close/>
                </a:path>
              </a:pathLst>
            </a:custGeom>
            <a:solidFill>
              <a:srgbClr val="BEDD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699876" y="3376213"/>
              <a:ext cx="885825" cy="885825"/>
            </a:xfrm>
            <a:custGeom>
              <a:avLst/>
              <a:gdLst/>
              <a:ahLst/>
              <a:cxnLst/>
              <a:rect l="l" t="t" r="r" b="b"/>
              <a:pathLst>
                <a:path w="885825" h="885825">
                  <a:moveTo>
                    <a:pt x="0" y="444121"/>
                  </a:moveTo>
                  <a:lnTo>
                    <a:pt x="2604" y="492492"/>
                  </a:lnTo>
                  <a:lnTo>
                    <a:pt x="10242" y="539372"/>
                  </a:lnTo>
                  <a:lnTo>
                    <a:pt x="22639" y="584473"/>
                  </a:lnTo>
                  <a:lnTo>
                    <a:pt x="39526" y="627522"/>
                  </a:lnTo>
                  <a:lnTo>
                    <a:pt x="60632" y="668249"/>
                  </a:lnTo>
                  <a:lnTo>
                    <a:pt x="85685" y="706383"/>
                  </a:lnTo>
                  <a:lnTo>
                    <a:pt x="114414" y="741654"/>
                  </a:lnTo>
                  <a:lnTo>
                    <a:pt x="146550" y="773789"/>
                  </a:lnTo>
                  <a:lnTo>
                    <a:pt x="181820" y="802519"/>
                  </a:lnTo>
                  <a:lnTo>
                    <a:pt x="219954" y="827572"/>
                  </a:lnTo>
                  <a:lnTo>
                    <a:pt x="260681" y="848677"/>
                  </a:lnTo>
                  <a:lnTo>
                    <a:pt x="303731" y="865564"/>
                  </a:lnTo>
                  <a:lnTo>
                    <a:pt x="348831" y="877962"/>
                  </a:lnTo>
                  <a:lnTo>
                    <a:pt x="395712" y="885599"/>
                  </a:lnTo>
                  <a:lnTo>
                    <a:pt x="399886" y="885824"/>
                  </a:lnTo>
                </a:path>
                <a:path w="885825" h="885825">
                  <a:moveTo>
                    <a:pt x="488317" y="885824"/>
                  </a:moveTo>
                  <a:lnTo>
                    <a:pt x="539372" y="877962"/>
                  </a:lnTo>
                  <a:lnTo>
                    <a:pt x="584472" y="865564"/>
                  </a:lnTo>
                  <a:lnTo>
                    <a:pt x="627522" y="848677"/>
                  </a:lnTo>
                  <a:lnTo>
                    <a:pt x="668249" y="827572"/>
                  </a:lnTo>
                  <a:lnTo>
                    <a:pt x="706383" y="802519"/>
                  </a:lnTo>
                  <a:lnTo>
                    <a:pt x="741653" y="773789"/>
                  </a:lnTo>
                  <a:lnTo>
                    <a:pt x="773789" y="741654"/>
                  </a:lnTo>
                  <a:lnTo>
                    <a:pt x="802519" y="706383"/>
                  </a:lnTo>
                  <a:lnTo>
                    <a:pt x="827572" y="668249"/>
                  </a:lnTo>
                  <a:lnTo>
                    <a:pt x="848677" y="627522"/>
                  </a:lnTo>
                  <a:lnTo>
                    <a:pt x="865564" y="584473"/>
                  </a:lnTo>
                  <a:lnTo>
                    <a:pt x="877962" y="539372"/>
                  </a:lnTo>
                  <a:lnTo>
                    <a:pt x="885599" y="492492"/>
                  </a:lnTo>
                  <a:lnTo>
                    <a:pt x="885824" y="488302"/>
                  </a:lnTo>
                </a:path>
                <a:path w="885825" h="885825">
                  <a:moveTo>
                    <a:pt x="885824" y="399902"/>
                  </a:moveTo>
                  <a:lnTo>
                    <a:pt x="877962" y="348831"/>
                  </a:lnTo>
                  <a:lnTo>
                    <a:pt x="865564" y="303731"/>
                  </a:lnTo>
                  <a:lnTo>
                    <a:pt x="848677" y="260682"/>
                  </a:lnTo>
                  <a:lnTo>
                    <a:pt x="827572" y="219955"/>
                  </a:lnTo>
                  <a:lnTo>
                    <a:pt x="802519" y="181820"/>
                  </a:lnTo>
                  <a:lnTo>
                    <a:pt x="773789" y="146550"/>
                  </a:lnTo>
                  <a:lnTo>
                    <a:pt x="741653" y="114415"/>
                  </a:lnTo>
                  <a:lnTo>
                    <a:pt x="706383" y="85685"/>
                  </a:lnTo>
                  <a:lnTo>
                    <a:pt x="668249" y="60632"/>
                  </a:lnTo>
                  <a:lnTo>
                    <a:pt x="627522" y="39526"/>
                  </a:lnTo>
                  <a:lnTo>
                    <a:pt x="584472" y="22640"/>
                  </a:lnTo>
                  <a:lnTo>
                    <a:pt x="539372" y="10242"/>
                  </a:lnTo>
                  <a:lnTo>
                    <a:pt x="492491" y="2605"/>
                  </a:lnTo>
                  <a:lnTo>
                    <a:pt x="444113" y="0"/>
                  </a:lnTo>
                </a:path>
              </a:pathLst>
            </a:custGeom>
            <a:ln w="76199">
              <a:solidFill>
                <a:srgbClr val="322F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2108423" y="3338113"/>
            <a:ext cx="5189220" cy="5958205"/>
            <a:chOff x="12108423" y="3338113"/>
            <a:chExt cx="5189220" cy="5958205"/>
          </a:xfrm>
        </p:grpSpPr>
        <p:sp>
          <p:nvSpPr>
            <p:cNvPr id="15" name="object 15"/>
            <p:cNvSpPr/>
            <p:nvPr/>
          </p:nvSpPr>
          <p:spPr>
            <a:xfrm>
              <a:off x="12146523" y="3820337"/>
              <a:ext cx="5113020" cy="5432425"/>
            </a:xfrm>
            <a:custGeom>
              <a:avLst/>
              <a:gdLst/>
              <a:ahLst/>
              <a:cxnLst/>
              <a:rect l="l" t="t" r="r" b="b"/>
              <a:pathLst>
                <a:path w="5113019" h="5432425">
                  <a:moveTo>
                    <a:pt x="4880629" y="5432323"/>
                  </a:moveTo>
                  <a:lnTo>
                    <a:pt x="232146" y="5432323"/>
                  </a:lnTo>
                  <a:lnTo>
                    <a:pt x="197320" y="5423936"/>
                  </a:lnTo>
                  <a:lnTo>
                    <a:pt x="156141" y="5406879"/>
                  </a:lnTo>
                  <a:lnTo>
                    <a:pt x="118010" y="5383550"/>
                  </a:lnTo>
                  <a:lnTo>
                    <a:pt x="83693" y="5354267"/>
                  </a:lnTo>
                  <a:lnTo>
                    <a:pt x="54411" y="5319951"/>
                  </a:lnTo>
                  <a:lnTo>
                    <a:pt x="31083" y="5281820"/>
                  </a:lnTo>
                  <a:lnTo>
                    <a:pt x="14026" y="5240642"/>
                  </a:lnTo>
                  <a:lnTo>
                    <a:pt x="3559" y="5197183"/>
                  </a:lnTo>
                  <a:lnTo>
                    <a:pt x="0" y="5152214"/>
                  </a:lnTo>
                  <a:lnTo>
                    <a:pt x="0" y="285748"/>
                  </a:lnTo>
                  <a:lnTo>
                    <a:pt x="3559" y="240779"/>
                  </a:lnTo>
                  <a:lnTo>
                    <a:pt x="14026" y="197320"/>
                  </a:lnTo>
                  <a:lnTo>
                    <a:pt x="31083" y="156141"/>
                  </a:lnTo>
                  <a:lnTo>
                    <a:pt x="54411" y="118010"/>
                  </a:lnTo>
                  <a:lnTo>
                    <a:pt x="83693" y="83694"/>
                  </a:lnTo>
                  <a:lnTo>
                    <a:pt x="118010" y="54412"/>
                  </a:lnTo>
                  <a:lnTo>
                    <a:pt x="156141" y="31083"/>
                  </a:lnTo>
                  <a:lnTo>
                    <a:pt x="197320" y="14026"/>
                  </a:lnTo>
                  <a:lnTo>
                    <a:pt x="240778" y="3559"/>
                  </a:lnTo>
                  <a:lnTo>
                    <a:pt x="285749" y="0"/>
                  </a:lnTo>
                  <a:lnTo>
                    <a:pt x="4827025" y="0"/>
                  </a:lnTo>
                  <a:lnTo>
                    <a:pt x="4871996" y="3559"/>
                  </a:lnTo>
                  <a:lnTo>
                    <a:pt x="4915455" y="14026"/>
                  </a:lnTo>
                  <a:lnTo>
                    <a:pt x="4956634" y="31083"/>
                  </a:lnTo>
                  <a:lnTo>
                    <a:pt x="4994765" y="54412"/>
                  </a:lnTo>
                  <a:lnTo>
                    <a:pt x="5029082" y="83694"/>
                  </a:lnTo>
                  <a:lnTo>
                    <a:pt x="5058364" y="118010"/>
                  </a:lnTo>
                  <a:lnTo>
                    <a:pt x="5081692" y="156141"/>
                  </a:lnTo>
                  <a:lnTo>
                    <a:pt x="5098748" y="197320"/>
                  </a:lnTo>
                  <a:lnTo>
                    <a:pt x="5109215" y="240779"/>
                  </a:lnTo>
                  <a:lnTo>
                    <a:pt x="5112775" y="285748"/>
                  </a:lnTo>
                  <a:lnTo>
                    <a:pt x="5112775" y="5152214"/>
                  </a:lnTo>
                  <a:lnTo>
                    <a:pt x="5109215" y="5197183"/>
                  </a:lnTo>
                  <a:lnTo>
                    <a:pt x="5098748" y="5240642"/>
                  </a:lnTo>
                  <a:lnTo>
                    <a:pt x="5081692" y="5281820"/>
                  </a:lnTo>
                  <a:lnTo>
                    <a:pt x="5058364" y="5319951"/>
                  </a:lnTo>
                  <a:lnTo>
                    <a:pt x="5029082" y="5354267"/>
                  </a:lnTo>
                  <a:lnTo>
                    <a:pt x="4994765" y="5383550"/>
                  </a:lnTo>
                  <a:lnTo>
                    <a:pt x="4956634" y="5406879"/>
                  </a:lnTo>
                  <a:lnTo>
                    <a:pt x="4915455" y="5423936"/>
                  </a:lnTo>
                  <a:lnTo>
                    <a:pt x="4880629" y="5432323"/>
                  </a:lnTo>
                  <a:close/>
                </a:path>
              </a:pathLst>
            </a:custGeom>
            <a:solidFill>
              <a:srgbClr val="F7F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146523" y="3820340"/>
              <a:ext cx="5113020" cy="5438140"/>
            </a:xfrm>
            <a:custGeom>
              <a:avLst/>
              <a:gdLst/>
              <a:ahLst/>
              <a:cxnLst/>
              <a:rect l="l" t="t" r="r" b="b"/>
              <a:pathLst>
                <a:path w="5113019" h="5438140">
                  <a:moveTo>
                    <a:pt x="4826948" y="0"/>
                  </a:moveTo>
                  <a:lnTo>
                    <a:pt x="4871917" y="3559"/>
                  </a:lnTo>
                  <a:lnTo>
                    <a:pt x="4915374" y="14026"/>
                  </a:lnTo>
                  <a:lnTo>
                    <a:pt x="4956552" y="31082"/>
                  </a:lnTo>
                  <a:lnTo>
                    <a:pt x="4994683" y="54410"/>
                  </a:lnTo>
                  <a:lnTo>
                    <a:pt x="5028999" y="83692"/>
                  </a:lnTo>
                  <a:lnTo>
                    <a:pt x="5058280" y="118008"/>
                  </a:lnTo>
                  <a:lnTo>
                    <a:pt x="5081608" y="156139"/>
                  </a:lnTo>
                  <a:lnTo>
                    <a:pt x="5098665" y="197317"/>
                  </a:lnTo>
                  <a:lnTo>
                    <a:pt x="5109132" y="240774"/>
                  </a:lnTo>
                  <a:lnTo>
                    <a:pt x="5112691" y="285745"/>
                  </a:lnTo>
                  <a:lnTo>
                    <a:pt x="5112691" y="5152127"/>
                  </a:lnTo>
                  <a:lnTo>
                    <a:pt x="5109132" y="5197098"/>
                  </a:lnTo>
                  <a:lnTo>
                    <a:pt x="5098665" y="5240556"/>
                  </a:lnTo>
                  <a:lnTo>
                    <a:pt x="5081608" y="5281734"/>
                  </a:lnTo>
                  <a:lnTo>
                    <a:pt x="5058280" y="5319864"/>
                  </a:lnTo>
                  <a:lnTo>
                    <a:pt x="5028999" y="5354180"/>
                  </a:lnTo>
                  <a:lnTo>
                    <a:pt x="4994683" y="5383462"/>
                  </a:lnTo>
                  <a:lnTo>
                    <a:pt x="4956552" y="5406790"/>
                  </a:lnTo>
                  <a:lnTo>
                    <a:pt x="4915374" y="5423846"/>
                  </a:lnTo>
                  <a:lnTo>
                    <a:pt x="4871917" y="5434313"/>
                  </a:lnTo>
                  <a:lnTo>
                    <a:pt x="4826946" y="5437873"/>
                  </a:lnTo>
                  <a:lnTo>
                    <a:pt x="285745" y="5437873"/>
                  </a:lnTo>
                  <a:lnTo>
                    <a:pt x="240774" y="5434313"/>
                  </a:lnTo>
                  <a:lnTo>
                    <a:pt x="197316" y="5423846"/>
                  </a:lnTo>
                  <a:lnTo>
                    <a:pt x="156139" y="5406790"/>
                  </a:lnTo>
                  <a:lnTo>
                    <a:pt x="118008" y="5383462"/>
                  </a:lnTo>
                  <a:lnTo>
                    <a:pt x="83692" y="5354180"/>
                  </a:lnTo>
                  <a:lnTo>
                    <a:pt x="54410" y="5319864"/>
                  </a:lnTo>
                  <a:lnTo>
                    <a:pt x="31082" y="5281734"/>
                  </a:lnTo>
                  <a:lnTo>
                    <a:pt x="14026" y="5240556"/>
                  </a:lnTo>
                  <a:lnTo>
                    <a:pt x="3559" y="5197098"/>
                  </a:lnTo>
                  <a:lnTo>
                    <a:pt x="0" y="5152131"/>
                  </a:lnTo>
                </a:path>
                <a:path w="5113019" h="5438140">
                  <a:moveTo>
                    <a:pt x="31083" y="156138"/>
                  </a:moveTo>
                  <a:lnTo>
                    <a:pt x="54410" y="118008"/>
                  </a:lnTo>
                  <a:lnTo>
                    <a:pt x="83692" y="83692"/>
                  </a:lnTo>
                  <a:lnTo>
                    <a:pt x="118008" y="54410"/>
                  </a:lnTo>
                  <a:lnTo>
                    <a:pt x="156139" y="31082"/>
                  </a:lnTo>
                  <a:lnTo>
                    <a:pt x="197316" y="14026"/>
                  </a:lnTo>
                  <a:lnTo>
                    <a:pt x="240774" y="3559"/>
                  </a:lnTo>
                  <a:lnTo>
                    <a:pt x="285742" y="0"/>
                  </a:lnTo>
                </a:path>
              </a:pathLst>
            </a:custGeom>
            <a:ln w="76199">
              <a:solidFill>
                <a:srgbClr val="322F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258788" y="3376213"/>
              <a:ext cx="888365" cy="888365"/>
            </a:xfrm>
            <a:custGeom>
              <a:avLst/>
              <a:gdLst/>
              <a:ahLst/>
              <a:cxnLst/>
              <a:rect l="l" t="t" r="r" b="b"/>
              <a:pathLst>
                <a:path w="888365" h="888364">
                  <a:moveTo>
                    <a:pt x="444133" y="888247"/>
                  </a:moveTo>
                  <a:lnTo>
                    <a:pt x="395730" y="885641"/>
                  </a:lnTo>
                  <a:lnTo>
                    <a:pt x="348847" y="878004"/>
                  </a:lnTo>
                  <a:lnTo>
                    <a:pt x="303745" y="865606"/>
                  </a:lnTo>
                  <a:lnTo>
                    <a:pt x="260694" y="848718"/>
                  </a:lnTo>
                  <a:lnTo>
                    <a:pt x="219965" y="827611"/>
                  </a:lnTo>
                  <a:lnTo>
                    <a:pt x="181829" y="802557"/>
                  </a:lnTo>
                  <a:lnTo>
                    <a:pt x="146557" y="773826"/>
                  </a:lnTo>
                  <a:lnTo>
                    <a:pt x="114420" y="741689"/>
                  </a:lnTo>
                  <a:lnTo>
                    <a:pt x="85689" y="706417"/>
                  </a:lnTo>
                  <a:lnTo>
                    <a:pt x="60635" y="668281"/>
                  </a:lnTo>
                  <a:lnTo>
                    <a:pt x="39528" y="627552"/>
                  </a:lnTo>
                  <a:lnTo>
                    <a:pt x="22641" y="584501"/>
                  </a:lnTo>
                  <a:lnTo>
                    <a:pt x="10242" y="539398"/>
                  </a:lnTo>
                  <a:lnTo>
                    <a:pt x="2605" y="492516"/>
                  </a:lnTo>
                  <a:lnTo>
                    <a:pt x="0" y="444112"/>
                  </a:lnTo>
                  <a:lnTo>
                    <a:pt x="2605" y="395731"/>
                  </a:lnTo>
                  <a:lnTo>
                    <a:pt x="10242" y="348848"/>
                  </a:lnTo>
                  <a:lnTo>
                    <a:pt x="22641" y="303746"/>
                  </a:lnTo>
                  <a:lnTo>
                    <a:pt x="39528" y="260695"/>
                  </a:lnTo>
                  <a:lnTo>
                    <a:pt x="60635" y="219966"/>
                  </a:lnTo>
                  <a:lnTo>
                    <a:pt x="85689" y="181830"/>
                  </a:lnTo>
                  <a:lnTo>
                    <a:pt x="114420" y="146558"/>
                  </a:lnTo>
                  <a:lnTo>
                    <a:pt x="146557" y="114421"/>
                  </a:lnTo>
                  <a:lnTo>
                    <a:pt x="181829" y="85690"/>
                  </a:lnTo>
                  <a:lnTo>
                    <a:pt x="219965" y="60635"/>
                  </a:lnTo>
                  <a:lnTo>
                    <a:pt x="260694" y="39529"/>
                  </a:lnTo>
                  <a:lnTo>
                    <a:pt x="303745" y="22641"/>
                  </a:lnTo>
                  <a:lnTo>
                    <a:pt x="348847" y="10243"/>
                  </a:lnTo>
                  <a:lnTo>
                    <a:pt x="395730" y="2606"/>
                  </a:lnTo>
                  <a:lnTo>
                    <a:pt x="444123" y="0"/>
                  </a:lnTo>
                  <a:lnTo>
                    <a:pt x="492515" y="2606"/>
                  </a:lnTo>
                  <a:lnTo>
                    <a:pt x="539398" y="10243"/>
                  </a:lnTo>
                  <a:lnTo>
                    <a:pt x="584501" y="22641"/>
                  </a:lnTo>
                  <a:lnTo>
                    <a:pt x="627552" y="39529"/>
                  </a:lnTo>
                  <a:lnTo>
                    <a:pt x="668281" y="60635"/>
                  </a:lnTo>
                  <a:lnTo>
                    <a:pt x="706417" y="85690"/>
                  </a:lnTo>
                  <a:lnTo>
                    <a:pt x="741689" y="114421"/>
                  </a:lnTo>
                  <a:lnTo>
                    <a:pt x="773826" y="146558"/>
                  </a:lnTo>
                  <a:lnTo>
                    <a:pt x="802557" y="181830"/>
                  </a:lnTo>
                  <a:lnTo>
                    <a:pt x="827611" y="219966"/>
                  </a:lnTo>
                  <a:lnTo>
                    <a:pt x="848717" y="260695"/>
                  </a:lnTo>
                  <a:lnTo>
                    <a:pt x="865605" y="303746"/>
                  </a:lnTo>
                  <a:lnTo>
                    <a:pt x="878003" y="348848"/>
                  </a:lnTo>
                  <a:lnTo>
                    <a:pt x="885641" y="395731"/>
                  </a:lnTo>
                  <a:lnTo>
                    <a:pt x="888246" y="444123"/>
                  </a:lnTo>
                  <a:lnTo>
                    <a:pt x="885641" y="492516"/>
                  </a:lnTo>
                  <a:lnTo>
                    <a:pt x="878003" y="539398"/>
                  </a:lnTo>
                  <a:lnTo>
                    <a:pt x="865605" y="584501"/>
                  </a:lnTo>
                  <a:lnTo>
                    <a:pt x="848717" y="627552"/>
                  </a:lnTo>
                  <a:lnTo>
                    <a:pt x="827611" y="668281"/>
                  </a:lnTo>
                  <a:lnTo>
                    <a:pt x="802557" y="706417"/>
                  </a:lnTo>
                  <a:lnTo>
                    <a:pt x="773826" y="741689"/>
                  </a:lnTo>
                  <a:lnTo>
                    <a:pt x="741689" y="773826"/>
                  </a:lnTo>
                  <a:lnTo>
                    <a:pt x="706417" y="802557"/>
                  </a:lnTo>
                  <a:lnTo>
                    <a:pt x="668281" y="827611"/>
                  </a:lnTo>
                  <a:lnTo>
                    <a:pt x="627552" y="848718"/>
                  </a:lnTo>
                  <a:lnTo>
                    <a:pt x="584501" y="865606"/>
                  </a:lnTo>
                  <a:lnTo>
                    <a:pt x="539398" y="878004"/>
                  </a:lnTo>
                  <a:lnTo>
                    <a:pt x="492515" y="885641"/>
                  </a:lnTo>
                  <a:lnTo>
                    <a:pt x="444133" y="888247"/>
                  </a:lnTo>
                  <a:close/>
                </a:path>
              </a:pathLst>
            </a:custGeom>
            <a:solidFill>
              <a:srgbClr val="BEDD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261393" y="3376213"/>
              <a:ext cx="883285" cy="885825"/>
            </a:xfrm>
            <a:custGeom>
              <a:avLst/>
              <a:gdLst/>
              <a:ahLst/>
              <a:cxnLst/>
              <a:rect l="l" t="t" r="r" b="b"/>
              <a:pathLst>
                <a:path w="883284" h="885825">
                  <a:moveTo>
                    <a:pt x="0" y="492493"/>
                  </a:moveTo>
                  <a:lnTo>
                    <a:pt x="7637" y="539372"/>
                  </a:lnTo>
                  <a:lnTo>
                    <a:pt x="20034" y="584473"/>
                  </a:lnTo>
                  <a:lnTo>
                    <a:pt x="36921" y="627522"/>
                  </a:lnTo>
                  <a:lnTo>
                    <a:pt x="58026" y="668249"/>
                  </a:lnTo>
                  <a:lnTo>
                    <a:pt x="83080" y="706383"/>
                  </a:lnTo>
                  <a:lnTo>
                    <a:pt x="111809" y="741654"/>
                  </a:lnTo>
                  <a:lnTo>
                    <a:pt x="143945" y="773789"/>
                  </a:lnTo>
                  <a:lnTo>
                    <a:pt x="179215" y="802519"/>
                  </a:lnTo>
                  <a:lnTo>
                    <a:pt x="217349" y="827572"/>
                  </a:lnTo>
                  <a:lnTo>
                    <a:pt x="258076" y="848677"/>
                  </a:lnTo>
                  <a:lnTo>
                    <a:pt x="301126" y="865564"/>
                  </a:lnTo>
                  <a:lnTo>
                    <a:pt x="346226" y="877962"/>
                  </a:lnTo>
                  <a:lnTo>
                    <a:pt x="393107" y="885599"/>
                  </a:lnTo>
                  <a:lnTo>
                    <a:pt x="397281" y="885824"/>
                  </a:lnTo>
                </a:path>
                <a:path w="883284" h="885825">
                  <a:moveTo>
                    <a:pt x="485712" y="885824"/>
                  </a:moveTo>
                  <a:lnTo>
                    <a:pt x="536767" y="877962"/>
                  </a:lnTo>
                  <a:lnTo>
                    <a:pt x="581867" y="865564"/>
                  </a:lnTo>
                  <a:lnTo>
                    <a:pt x="624917" y="848677"/>
                  </a:lnTo>
                  <a:lnTo>
                    <a:pt x="665644" y="827572"/>
                  </a:lnTo>
                  <a:lnTo>
                    <a:pt x="703778" y="802519"/>
                  </a:lnTo>
                  <a:lnTo>
                    <a:pt x="739048" y="773789"/>
                  </a:lnTo>
                  <a:lnTo>
                    <a:pt x="771184" y="741654"/>
                  </a:lnTo>
                  <a:lnTo>
                    <a:pt x="799913" y="706383"/>
                  </a:lnTo>
                  <a:lnTo>
                    <a:pt x="824966" y="668249"/>
                  </a:lnTo>
                  <a:lnTo>
                    <a:pt x="846072" y="627522"/>
                  </a:lnTo>
                  <a:lnTo>
                    <a:pt x="862959" y="584473"/>
                  </a:lnTo>
                  <a:lnTo>
                    <a:pt x="875356" y="539372"/>
                  </a:lnTo>
                  <a:lnTo>
                    <a:pt x="882994" y="492492"/>
                  </a:lnTo>
                  <a:lnTo>
                    <a:pt x="883220" y="488296"/>
                  </a:lnTo>
                </a:path>
                <a:path w="883284" h="885825">
                  <a:moveTo>
                    <a:pt x="883220" y="399908"/>
                  </a:moveTo>
                  <a:lnTo>
                    <a:pt x="875356" y="348831"/>
                  </a:lnTo>
                  <a:lnTo>
                    <a:pt x="862959" y="303731"/>
                  </a:lnTo>
                  <a:lnTo>
                    <a:pt x="846072" y="260682"/>
                  </a:lnTo>
                  <a:lnTo>
                    <a:pt x="824966" y="219955"/>
                  </a:lnTo>
                  <a:lnTo>
                    <a:pt x="799913" y="181820"/>
                  </a:lnTo>
                  <a:lnTo>
                    <a:pt x="771184" y="146550"/>
                  </a:lnTo>
                  <a:lnTo>
                    <a:pt x="739048" y="114415"/>
                  </a:lnTo>
                  <a:lnTo>
                    <a:pt x="703778" y="85685"/>
                  </a:lnTo>
                  <a:lnTo>
                    <a:pt x="665644" y="60632"/>
                  </a:lnTo>
                  <a:lnTo>
                    <a:pt x="624917" y="39526"/>
                  </a:lnTo>
                  <a:lnTo>
                    <a:pt x="581867" y="22640"/>
                  </a:lnTo>
                  <a:lnTo>
                    <a:pt x="536767" y="10242"/>
                  </a:lnTo>
                  <a:lnTo>
                    <a:pt x="489886" y="2605"/>
                  </a:lnTo>
                  <a:lnTo>
                    <a:pt x="441508" y="0"/>
                  </a:lnTo>
                </a:path>
              </a:pathLst>
            </a:custGeom>
            <a:ln w="76199">
              <a:solidFill>
                <a:srgbClr val="322F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037963" y="3557251"/>
            <a:ext cx="577088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71490" algn="l"/>
              </a:tabLst>
            </a:pPr>
            <a:r>
              <a:rPr sz="2900" b="1" spc="-60" dirty="0">
                <a:solidFill>
                  <a:srgbClr val="322F2F"/>
                </a:solidFill>
                <a:latin typeface="Roboto Cn"/>
                <a:cs typeface="Roboto Cn"/>
              </a:rPr>
              <a:t>2	3</a:t>
            </a:r>
            <a:endParaRPr sz="2900">
              <a:latin typeface="Roboto Cn"/>
              <a:cs typeface="Roboto C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048308" y="4364699"/>
            <a:ext cx="3074035" cy="2847340"/>
            <a:chOff x="2048308" y="4364699"/>
            <a:chExt cx="3074035" cy="2847340"/>
          </a:xfrm>
        </p:grpSpPr>
        <p:sp>
          <p:nvSpPr>
            <p:cNvPr id="21" name="object 21"/>
            <p:cNvSpPr/>
            <p:nvPr/>
          </p:nvSpPr>
          <p:spPr>
            <a:xfrm>
              <a:off x="2459776" y="5058861"/>
              <a:ext cx="2218690" cy="1771014"/>
            </a:xfrm>
            <a:custGeom>
              <a:avLst/>
              <a:gdLst/>
              <a:ahLst/>
              <a:cxnLst/>
              <a:rect l="l" t="t" r="r" b="b"/>
              <a:pathLst>
                <a:path w="2218690" h="1771015">
                  <a:moveTo>
                    <a:pt x="1436575" y="1148289"/>
                  </a:moveTo>
                  <a:lnTo>
                    <a:pt x="1077477" y="526230"/>
                  </a:lnTo>
                  <a:lnTo>
                    <a:pt x="1541194" y="0"/>
                  </a:lnTo>
                  <a:lnTo>
                    <a:pt x="2218329" y="269292"/>
                  </a:lnTo>
                  <a:lnTo>
                    <a:pt x="2148316" y="1004822"/>
                  </a:lnTo>
                  <a:lnTo>
                    <a:pt x="1436575" y="1148289"/>
                  </a:lnTo>
                  <a:close/>
                </a:path>
                <a:path w="2218690" h="1771015">
                  <a:moveTo>
                    <a:pt x="1077477" y="1770409"/>
                  </a:moveTo>
                  <a:lnTo>
                    <a:pt x="359159" y="1770409"/>
                  </a:lnTo>
                  <a:lnTo>
                    <a:pt x="0" y="1148350"/>
                  </a:lnTo>
                  <a:lnTo>
                    <a:pt x="359159" y="526291"/>
                  </a:lnTo>
                  <a:lnTo>
                    <a:pt x="1077477" y="526291"/>
                  </a:lnTo>
                  <a:lnTo>
                    <a:pt x="1436575" y="1148350"/>
                  </a:lnTo>
                  <a:lnTo>
                    <a:pt x="1077477" y="1770409"/>
                  </a:lnTo>
                  <a:close/>
                </a:path>
              </a:pathLst>
            </a:custGeom>
            <a:solidFill>
              <a:srgbClr val="F583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45454" y="5044231"/>
              <a:ext cx="2388870" cy="1961514"/>
            </a:xfrm>
            <a:custGeom>
              <a:avLst/>
              <a:gdLst/>
              <a:ahLst/>
              <a:cxnLst/>
              <a:rect l="l" t="t" r="r" b="b"/>
              <a:pathLst>
                <a:path w="2388870" h="1961515">
                  <a:moveTo>
                    <a:pt x="1119230" y="528565"/>
                  </a:moveTo>
                  <a:lnTo>
                    <a:pt x="1086206" y="528565"/>
                  </a:lnTo>
                  <a:lnTo>
                    <a:pt x="1551951" y="0"/>
                  </a:lnTo>
                  <a:lnTo>
                    <a:pt x="1625853" y="29381"/>
                  </a:lnTo>
                  <a:lnTo>
                    <a:pt x="1559081" y="29381"/>
                  </a:lnTo>
                  <a:lnTo>
                    <a:pt x="1119230" y="528565"/>
                  </a:lnTo>
                  <a:close/>
                </a:path>
                <a:path w="2388870" h="1961515">
                  <a:moveTo>
                    <a:pt x="1582973" y="1149026"/>
                  </a:moveTo>
                  <a:lnTo>
                    <a:pt x="1457228" y="1149026"/>
                  </a:lnTo>
                  <a:lnTo>
                    <a:pt x="2151267" y="1009063"/>
                  </a:lnTo>
                  <a:lnTo>
                    <a:pt x="2219497" y="291974"/>
                  </a:lnTo>
                  <a:lnTo>
                    <a:pt x="1559081" y="29381"/>
                  </a:lnTo>
                  <a:lnTo>
                    <a:pt x="1625853" y="29381"/>
                  </a:lnTo>
                  <a:lnTo>
                    <a:pt x="2232835" y="270706"/>
                  </a:lnTo>
                  <a:lnTo>
                    <a:pt x="2303417" y="270706"/>
                  </a:lnTo>
                  <a:lnTo>
                    <a:pt x="2244268" y="292896"/>
                  </a:lnTo>
                  <a:lnTo>
                    <a:pt x="2174133" y="1029839"/>
                  </a:lnTo>
                  <a:lnTo>
                    <a:pt x="1582973" y="1149026"/>
                  </a:lnTo>
                  <a:close/>
                </a:path>
                <a:path w="2388870" h="1961515">
                  <a:moveTo>
                    <a:pt x="2303417" y="270706"/>
                  </a:moveTo>
                  <a:lnTo>
                    <a:pt x="2232835" y="270706"/>
                  </a:lnTo>
                  <a:lnTo>
                    <a:pt x="2380052" y="215446"/>
                  </a:lnTo>
                  <a:lnTo>
                    <a:pt x="2388780" y="238681"/>
                  </a:lnTo>
                  <a:lnTo>
                    <a:pt x="2303417" y="270706"/>
                  </a:lnTo>
                  <a:close/>
                </a:path>
                <a:path w="2388870" h="1961515">
                  <a:moveTo>
                    <a:pt x="216737" y="1961453"/>
                  </a:moveTo>
                  <a:lnTo>
                    <a:pt x="199095" y="1943996"/>
                  </a:lnTo>
                  <a:lnTo>
                    <a:pt x="358052" y="1783072"/>
                  </a:lnTo>
                  <a:lnTo>
                    <a:pt x="0" y="1162980"/>
                  </a:lnTo>
                  <a:lnTo>
                    <a:pt x="358175" y="542765"/>
                  </a:lnTo>
                  <a:lnTo>
                    <a:pt x="222023" y="398068"/>
                  </a:lnTo>
                  <a:lnTo>
                    <a:pt x="240095" y="381041"/>
                  </a:lnTo>
                  <a:lnTo>
                    <a:pt x="378890" y="528565"/>
                  </a:lnTo>
                  <a:lnTo>
                    <a:pt x="1119230" y="528565"/>
                  </a:lnTo>
                  <a:lnTo>
                    <a:pt x="1107043" y="542396"/>
                  </a:lnTo>
                  <a:lnTo>
                    <a:pt x="1113359" y="553337"/>
                  </a:lnTo>
                  <a:lnTo>
                    <a:pt x="380673" y="553337"/>
                  </a:lnTo>
                  <a:lnTo>
                    <a:pt x="28644" y="1162980"/>
                  </a:lnTo>
                  <a:lnTo>
                    <a:pt x="380673" y="1772622"/>
                  </a:lnTo>
                  <a:lnTo>
                    <a:pt x="1113327" y="1772622"/>
                  </a:lnTo>
                  <a:lnTo>
                    <a:pt x="1098991" y="1797455"/>
                  </a:lnTo>
                  <a:lnTo>
                    <a:pt x="378706" y="1797455"/>
                  </a:lnTo>
                  <a:lnTo>
                    <a:pt x="216737" y="1961453"/>
                  </a:lnTo>
                  <a:close/>
                </a:path>
                <a:path w="2388870" h="1961515">
                  <a:moveTo>
                    <a:pt x="1113327" y="1772622"/>
                  </a:moveTo>
                  <a:lnTo>
                    <a:pt x="1084669" y="1772622"/>
                  </a:lnTo>
                  <a:lnTo>
                    <a:pt x="1436637" y="1162980"/>
                  </a:lnTo>
                  <a:lnTo>
                    <a:pt x="1084669" y="553337"/>
                  </a:lnTo>
                  <a:lnTo>
                    <a:pt x="1113359" y="553337"/>
                  </a:lnTo>
                  <a:lnTo>
                    <a:pt x="1457228" y="1149026"/>
                  </a:lnTo>
                  <a:lnTo>
                    <a:pt x="1582973" y="1149026"/>
                  </a:lnTo>
                  <a:lnTo>
                    <a:pt x="1458888" y="1174044"/>
                  </a:lnTo>
                  <a:lnTo>
                    <a:pt x="1113327" y="1772622"/>
                  </a:lnTo>
                  <a:close/>
                </a:path>
              </a:pathLst>
            </a:custGeom>
            <a:solidFill>
              <a:srgbClr val="322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90326" y="5236688"/>
              <a:ext cx="111503" cy="14051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048306" y="5237200"/>
              <a:ext cx="112395" cy="139700"/>
            </a:xfrm>
            <a:custGeom>
              <a:avLst/>
              <a:gdLst/>
              <a:ahLst/>
              <a:cxnLst/>
              <a:rect l="l" t="t" r="r" b="b"/>
              <a:pathLst>
                <a:path w="112394" h="139700">
                  <a:moveTo>
                    <a:pt x="112356" y="0"/>
                  </a:moveTo>
                  <a:lnTo>
                    <a:pt x="83959" y="0"/>
                  </a:lnTo>
                  <a:lnTo>
                    <a:pt x="83959" y="54610"/>
                  </a:lnTo>
                  <a:lnTo>
                    <a:pt x="28397" y="54610"/>
                  </a:lnTo>
                  <a:lnTo>
                    <a:pt x="28397" y="0"/>
                  </a:lnTo>
                  <a:lnTo>
                    <a:pt x="0" y="0"/>
                  </a:lnTo>
                  <a:lnTo>
                    <a:pt x="0" y="54610"/>
                  </a:lnTo>
                  <a:lnTo>
                    <a:pt x="0" y="78740"/>
                  </a:lnTo>
                  <a:lnTo>
                    <a:pt x="0" y="139700"/>
                  </a:lnTo>
                  <a:lnTo>
                    <a:pt x="28397" y="139700"/>
                  </a:lnTo>
                  <a:lnTo>
                    <a:pt x="28397" y="78740"/>
                  </a:lnTo>
                  <a:lnTo>
                    <a:pt x="83959" y="78740"/>
                  </a:lnTo>
                  <a:lnTo>
                    <a:pt x="83959" y="139700"/>
                  </a:lnTo>
                  <a:lnTo>
                    <a:pt x="112356" y="139700"/>
                  </a:lnTo>
                  <a:lnTo>
                    <a:pt x="112356" y="78740"/>
                  </a:lnTo>
                  <a:lnTo>
                    <a:pt x="112356" y="54610"/>
                  </a:lnTo>
                  <a:lnTo>
                    <a:pt x="112356" y="0"/>
                  </a:lnTo>
                  <a:close/>
                </a:path>
              </a:pathLst>
            </a:custGeom>
            <a:solidFill>
              <a:srgbClr val="322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4757" y="6121278"/>
              <a:ext cx="111503" cy="140516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216111" y="4364710"/>
              <a:ext cx="1854200" cy="2847340"/>
            </a:xfrm>
            <a:custGeom>
              <a:avLst/>
              <a:gdLst/>
              <a:ahLst/>
              <a:cxnLst/>
              <a:rect l="l" t="t" r="r" b="b"/>
              <a:pathLst>
                <a:path w="1854200" h="2847340">
                  <a:moveTo>
                    <a:pt x="205308" y="944206"/>
                  </a:moveTo>
                  <a:lnTo>
                    <a:pt x="0" y="944206"/>
                  </a:lnTo>
                  <a:lnTo>
                    <a:pt x="0" y="969048"/>
                  </a:lnTo>
                  <a:lnTo>
                    <a:pt x="205308" y="969048"/>
                  </a:lnTo>
                  <a:lnTo>
                    <a:pt x="205308" y="944206"/>
                  </a:lnTo>
                  <a:close/>
                </a:path>
                <a:path w="1854200" h="2847340">
                  <a:moveTo>
                    <a:pt x="342811" y="605586"/>
                  </a:moveTo>
                  <a:lnTo>
                    <a:pt x="317969" y="605586"/>
                  </a:lnTo>
                  <a:lnTo>
                    <a:pt x="317969" y="810882"/>
                  </a:lnTo>
                  <a:lnTo>
                    <a:pt x="342811" y="810882"/>
                  </a:lnTo>
                  <a:lnTo>
                    <a:pt x="342811" y="605586"/>
                  </a:lnTo>
                  <a:close/>
                </a:path>
                <a:path w="1854200" h="2847340">
                  <a:moveTo>
                    <a:pt x="386321" y="2707640"/>
                  </a:moveTo>
                  <a:lnTo>
                    <a:pt x="357987" y="2707640"/>
                  </a:lnTo>
                  <a:lnTo>
                    <a:pt x="357987" y="2762250"/>
                  </a:lnTo>
                  <a:lnTo>
                    <a:pt x="302361" y="2762250"/>
                  </a:lnTo>
                  <a:lnTo>
                    <a:pt x="302361" y="2707640"/>
                  </a:lnTo>
                  <a:lnTo>
                    <a:pt x="274027" y="2707640"/>
                  </a:lnTo>
                  <a:lnTo>
                    <a:pt x="274027" y="2762250"/>
                  </a:lnTo>
                  <a:lnTo>
                    <a:pt x="274027" y="2786380"/>
                  </a:lnTo>
                  <a:lnTo>
                    <a:pt x="274027" y="2847340"/>
                  </a:lnTo>
                  <a:lnTo>
                    <a:pt x="302361" y="2847340"/>
                  </a:lnTo>
                  <a:lnTo>
                    <a:pt x="302361" y="2786380"/>
                  </a:lnTo>
                  <a:lnTo>
                    <a:pt x="357987" y="2786380"/>
                  </a:lnTo>
                  <a:lnTo>
                    <a:pt x="357987" y="2847340"/>
                  </a:lnTo>
                  <a:lnTo>
                    <a:pt x="386321" y="2847340"/>
                  </a:lnTo>
                  <a:lnTo>
                    <a:pt x="386321" y="2786380"/>
                  </a:lnTo>
                  <a:lnTo>
                    <a:pt x="386321" y="2762250"/>
                  </a:lnTo>
                  <a:lnTo>
                    <a:pt x="386321" y="2707640"/>
                  </a:lnTo>
                  <a:close/>
                </a:path>
                <a:path w="1854200" h="2847340">
                  <a:moveTo>
                    <a:pt x="387680" y="394970"/>
                  </a:moveTo>
                  <a:lnTo>
                    <a:pt x="359346" y="394970"/>
                  </a:lnTo>
                  <a:lnTo>
                    <a:pt x="359346" y="449580"/>
                  </a:lnTo>
                  <a:lnTo>
                    <a:pt x="303707" y="449580"/>
                  </a:lnTo>
                  <a:lnTo>
                    <a:pt x="303707" y="394970"/>
                  </a:lnTo>
                  <a:lnTo>
                    <a:pt x="275374" y="394970"/>
                  </a:lnTo>
                  <a:lnTo>
                    <a:pt x="275374" y="449580"/>
                  </a:lnTo>
                  <a:lnTo>
                    <a:pt x="275374" y="473710"/>
                  </a:lnTo>
                  <a:lnTo>
                    <a:pt x="275374" y="534670"/>
                  </a:lnTo>
                  <a:lnTo>
                    <a:pt x="303707" y="534670"/>
                  </a:lnTo>
                  <a:lnTo>
                    <a:pt x="303707" y="473710"/>
                  </a:lnTo>
                  <a:lnTo>
                    <a:pt x="359346" y="473710"/>
                  </a:lnTo>
                  <a:lnTo>
                    <a:pt x="359346" y="534670"/>
                  </a:lnTo>
                  <a:lnTo>
                    <a:pt x="387680" y="534670"/>
                  </a:lnTo>
                  <a:lnTo>
                    <a:pt x="387680" y="473710"/>
                  </a:lnTo>
                  <a:lnTo>
                    <a:pt x="387680" y="449580"/>
                  </a:lnTo>
                  <a:lnTo>
                    <a:pt x="387680" y="394970"/>
                  </a:lnTo>
                  <a:close/>
                </a:path>
                <a:path w="1854200" h="2847340">
                  <a:moveTo>
                    <a:pt x="1808949" y="198666"/>
                  </a:moveTo>
                  <a:lnTo>
                    <a:pt x="1784121" y="198666"/>
                  </a:lnTo>
                  <a:lnTo>
                    <a:pt x="1784121" y="403961"/>
                  </a:lnTo>
                  <a:lnTo>
                    <a:pt x="1808949" y="403961"/>
                  </a:lnTo>
                  <a:lnTo>
                    <a:pt x="1808949" y="198666"/>
                  </a:lnTo>
                  <a:close/>
                </a:path>
                <a:path w="1854200" h="2847340">
                  <a:moveTo>
                    <a:pt x="1853819" y="0"/>
                  </a:moveTo>
                  <a:lnTo>
                    <a:pt x="1825485" y="0"/>
                  </a:lnTo>
                  <a:lnTo>
                    <a:pt x="1825485" y="55880"/>
                  </a:lnTo>
                  <a:lnTo>
                    <a:pt x="1769859" y="55880"/>
                  </a:lnTo>
                  <a:lnTo>
                    <a:pt x="1769859" y="0"/>
                  </a:lnTo>
                  <a:lnTo>
                    <a:pt x="1741512" y="0"/>
                  </a:lnTo>
                  <a:lnTo>
                    <a:pt x="1741512" y="55880"/>
                  </a:lnTo>
                  <a:lnTo>
                    <a:pt x="1741512" y="78740"/>
                  </a:lnTo>
                  <a:lnTo>
                    <a:pt x="1741512" y="140970"/>
                  </a:lnTo>
                  <a:lnTo>
                    <a:pt x="1769859" y="140970"/>
                  </a:lnTo>
                  <a:lnTo>
                    <a:pt x="1769859" y="78740"/>
                  </a:lnTo>
                  <a:lnTo>
                    <a:pt x="1825485" y="78740"/>
                  </a:lnTo>
                  <a:lnTo>
                    <a:pt x="1825485" y="140970"/>
                  </a:lnTo>
                  <a:lnTo>
                    <a:pt x="1853819" y="140970"/>
                  </a:lnTo>
                  <a:lnTo>
                    <a:pt x="1853819" y="78740"/>
                  </a:lnTo>
                  <a:lnTo>
                    <a:pt x="1853819" y="55880"/>
                  </a:lnTo>
                  <a:lnTo>
                    <a:pt x="1853819" y="0"/>
                  </a:lnTo>
                  <a:close/>
                </a:path>
              </a:pathLst>
            </a:custGeom>
            <a:solidFill>
              <a:srgbClr val="322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56468" y="4829768"/>
              <a:ext cx="111442" cy="14051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48539" y="6150660"/>
              <a:ext cx="111503" cy="140516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945430" y="5130520"/>
              <a:ext cx="112395" cy="140970"/>
            </a:xfrm>
            <a:custGeom>
              <a:avLst/>
              <a:gdLst/>
              <a:ahLst/>
              <a:cxnLst/>
              <a:rect l="l" t="t" r="r" b="b"/>
              <a:pathLst>
                <a:path w="112395" h="140970">
                  <a:moveTo>
                    <a:pt x="112356" y="0"/>
                  </a:moveTo>
                  <a:lnTo>
                    <a:pt x="83959" y="0"/>
                  </a:lnTo>
                  <a:lnTo>
                    <a:pt x="83959" y="55880"/>
                  </a:lnTo>
                  <a:lnTo>
                    <a:pt x="28397" y="55880"/>
                  </a:lnTo>
                  <a:lnTo>
                    <a:pt x="28397" y="0"/>
                  </a:lnTo>
                  <a:lnTo>
                    <a:pt x="0" y="0"/>
                  </a:lnTo>
                  <a:lnTo>
                    <a:pt x="0" y="55880"/>
                  </a:lnTo>
                  <a:lnTo>
                    <a:pt x="0" y="78740"/>
                  </a:lnTo>
                  <a:lnTo>
                    <a:pt x="0" y="140970"/>
                  </a:lnTo>
                  <a:lnTo>
                    <a:pt x="28397" y="140970"/>
                  </a:lnTo>
                  <a:lnTo>
                    <a:pt x="28397" y="78740"/>
                  </a:lnTo>
                  <a:lnTo>
                    <a:pt x="83959" y="78740"/>
                  </a:lnTo>
                  <a:lnTo>
                    <a:pt x="83959" y="140970"/>
                  </a:lnTo>
                  <a:lnTo>
                    <a:pt x="112356" y="140970"/>
                  </a:lnTo>
                  <a:lnTo>
                    <a:pt x="112356" y="78740"/>
                  </a:lnTo>
                  <a:lnTo>
                    <a:pt x="112356" y="55880"/>
                  </a:lnTo>
                  <a:lnTo>
                    <a:pt x="112356" y="0"/>
                  </a:lnTo>
                  <a:close/>
                </a:path>
              </a:pathLst>
            </a:custGeom>
            <a:solidFill>
              <a:srgbClr val="322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02902" y="6908134"/>
              <a:ext cx="111503" cy="140516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2573883" y="5155844"/>
              <a:ext cx="2548255" cy="1584325"/>
            </a:xfrm>
            <a:custGeom>
              <a:avLst/>
              <a:gdLst/>
              <a:ahLst/>
              <a:cxnLst/>
              <a:rect l="l" t="t" r="r" b="b"/>
              <a:pathLst>
                <a:path w="2548254" h="1584325">
                  <a:moveTo>
                    <a:pt x="298119" y="544372"/>
                  </a:moveTo>
                  <a:lnTo>
                    <a:pt x="276606" y="531964"/>
                  </a:lnTo>
                  <a:lnTo>
                    <a:pt x="0" y="1011059"/>
                  </a:lnTo>
                  <a:lnTo>
                    <a:pt x="21513" y="1023467"/>
                  </a:lnTo>
                  <a:lnTo>
                    <a:pt x="298119" y="544372"/>
                  </a:lnTo>
                  <a:close/>
                </a:path>
                <a:path w="2548254" h="1584325">
                  <a:moveTo>
                    <a:pt x="779945" y="1208798"/>
                  </a:moveTo>
                  <a:lnTo>
                    <a:pt x="747801" y="1128522"/>
                  </a:lnTo>
                  <a:lnTo>
                    <a:pt x="723976" y="1069009"/>
                  </a:lnTo>
                  <a:lnTo>
                    <a:pt x="671474" y="937907"/>
                  </a:lnTo>
                  <a:lnTo>
                    <a:pt x="648525" y="880605"/>
                  </a:lnTo>
                  <a:lnTo>
                    <a:pt x="648525" y="1069009"/>
                  </a:lnTo>
                  <a:lnTo>
                    <a:pt x="552145" y="1069009"/>
                  </a:lnTo>
                  <a:lnTo>
                    <a:pt x="599846" y="937907"/>
                  </a:lnTo>
                  <a:lnTo>
                    <a:pt x="648525" y="1069009"/>
                  </a:lnTo>
                  <a:lnTo>
                    <a:pt x="648525" y="880605"/>
                  </a:lnTo>
                  <a:lnTo>
                    <a:pt x="638441" y="855408"/>
                  </a:lnTo>
                  <a:lnTo>
                    <a:pt x="563016" y="855408"/>
                  </a:lnTo>
                  <a:lnTo>
                    <a:pt x="425399" y="1208798"/>
                  </a:lnTo>
                  <a:lnTo>
                    <a:pt x="501065" y="1208798"/>
                  </a:lnTo>
                  <a:lnTo>
                    <a:pt x="530199" y="1128522"/>
                  </a:lnTo>
                  <a:lnTo>
                    <a:pt x="671449" y="1128522"/>
                  </a:lnTo>
                  <a:lnTo>
                    <a:pt x="702310" y="1208798"/>
                  </a:lnTo>
                  <a:lnTo>
                    <a:pt x="779945" y="1208798"/>
                  </a:lnTo>
                  <a:close/>
                </a:path>
                <a:path w="2548254" h="1584325">
                  <a:moveTo>
                    <a:pt x="929436" y="1558912"/>
                  </a:moveTo>
                  <a:lnTo>
                    <a:pt x="337248" y="1558912"/>
                  </a:lnTo>
                  <a:lnTo>
                    <a:pt x="337248" y="1583753"/>
                  </a:lnTo>
                  <a:lnTo>
                    <a:pt x="929436" y="1583753"/>
                  </a:lnTo>
                  <a:lnTo>
                    <a:pt x="929436" y="1558912"/>
                  </a:lnTo>
                  <a:close/>
                </a:path>
                <a:path w="2548254" h="1584325">
                  <a:moveTo>
                    <a:pt x="1214221" y="1024039"/>
                  </a:moveTo>
                  <a:lnTo>
                    <a:pt x="931506" y="534352"/>
                  </a:lnTo>
                  <a:lnTo>
                    <a:pt x="909993" y="546760"/>
                  </a:lnTo>
                  <a:lnTo>
                    <a:pt x="1192720" y="1036459"/>
                  </a:lnTo>
                  <a:lnTo>
                    <a:pt x="1214221" y="1024039"/>
                  </a:lnTo>
                  <a:close/>
                </a:path>
                <a:path w="2548254" h="1584325">
                  <a:moveTo>
                    <a:pt x="1997481" y="208026"/>
                  </a:moveTo>
                  <a:lnTo>
                    <a:pt x="1474330" y="0"/>
                  </a:lnTo>
                  <a:lnTo>
                    <a:pt x="1465160" y="23075"/>
                  </a:lnTo>
                  <a:lnTo>
                    <a:pt x="1988299" y="231101"/>
                  </a:lnTo>
                  <a:lnTo>
                    <a:pt x="1997481" y="208026"/>
                  </a:lnTo>
                  <a:close/>
                </a:path>
                <a:path w="2548254" h="1584325">
                  <a:moveTo>
                    <a:pt x="2390457" y="1303972"/>
                  </a:moveTo>
                  <a:lnTo>
                    <a:pt x="2259025" y="1181112"/>
                  </a:lnTo>
                  <a:lnTo>
                    <a:pt x="2242058" y="1199248"/>
                  </a:lnTo>
                  <a:lnTo>
                    <a:pt x="2373490" y="1322120"/>
                  </a:lnTo>
                  <a:lnTo>
                    <a:pt x="2390457" y="1303972"/>
                  </a:lnTo>
                  <a:close/>
                </a:path>
                <a:path w="2548254" h="1584325">
                  <a:moveTo>
                    <a:pt x="2547836" y="1358976"/>
                  </a:moveTo>
                  <a:lnTo>
                    <a:pt x="2519438" y="1358976"/>
                  </a:lnTo>
                  <a:lnTo>
                    <a:pt x="2519438" y="1414856"/>
                  </a:lnTo>
                  <a:lnTo>
                    <a:pt x="2463863" y="1414856"/>
                  </a:lnTo>
                  <a:lnTo>
                    <a:pt x="2463863" y="1358976"/>
                  </a:lnTo>
                  <a:lnTo>
                    <a:pt x="2435466" y="1358976"/>
                  </a:lnTo>
                  <a:lnTo>
                    <a:pt x="2435466" y="1414856"/>
                  </a:lnTo>
                  <a:lnTo>
                    <a:pt x="2435466" y="1437716"/>
                  </a:lnTo>
                  <a:lnTo>
                    <a:pt x="2435466" y="1499946"/>
                  </a:lnTo>
                  <a:lnTo>
                    <a:pt x="2463863" y="1499946"/>
                  </a:lnTo>
                  <a:lnTo>
                    <a:pt x="2463863" y="1437716"/>
                  </a:lnTo>
                  <a:lnTo>
                    <a:pt x="2519438" y="1437716"/>
                  </a:lnTo>
                  <a:lnTo>
                    <a:pt x="2519438" y="1499946"/>
                  </a:lnTo>
                  <a:lnTo>
                    <a:pt x="2547836" y="1499946"/>
                  </a:lnTo>
                  <a:lnTo>
                    <a:pt x="2547836" y="1437716"/>
                  </a:lnTo>
                  <a:lnTo>
                    <a:pt x="2547836" y="1414856"/>
                  </a:lnTo>
                  <a:lnTo>
                    <a:pt x="2547836" y="1358976"/>
                  </a:lnTo>
                  <a:close/>
                </a:path>
              </a:pathLst>
            </a:custGeom>
            <a:solidFill>
              <a:srgbClr val="322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2" name="object 3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447860" y="4200360"/>
            <a:ext cx="3152774" cy="3152774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005313" y="4565466"/>
            <a:ext cx="3981449" cy="2647949"/>
          </a:xfrm>
          <a:prstGeom prst="rect">
            <a:avLst/>
          </a:prstGeom>
        </p:spPr>
      </p:pic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3140847" y="930275"/>
            <a:ext cx="11337153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spc="55" dirty="0">
                <a:solidFill>
                  <a:srgbClr val="322F2F"/>
                </a:solidFill>
                <a:latin typeface="Roboto Cn"/>
                <a:cs typeface="Roboto Cn"/>
              </a:rPr>
              <a:t>BIOTECHNOLGY</a:t>
            </a:r>
            <a:endParaRPr sz="9600" dirty="0">
              <a:latin typeface="Roboto Cn"/>
              <a:cs typeface="Roboto C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646962" y="2484380"/>
            <a:ext cx="14994255" cy="1041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104255" marR="5080" indent="-6092190">
              <a:lnSpc>
                <a:spcPct val="107500"/>
              </a:lnSpc>
              <a:spcBef>
                <a:spcPts val="95"/>
              </a:spcBef>
            </a:pPr>
            <a:r>
              <a:rPr sz="3100" spc="-25" dirty="0">
                <a:solidFill>
                  <a:srgbClr val="322F2F"/>
                </a:solidFill>
                <a:latin typeface="Roboto"/>
                <a:cs typeface="Roboto"/>
              </a:rPr>
              <a:t>Biotechnology</a:t>
            </a:r>
            <a:r>
              <a:rPr sz="3100" dirty="0">
                <a:solidFill>
                  <a:srgbClr val="322F2F"/>
                </a:solidFill>
                <a:latin typeface="Roboto"/>
                <a:cs typeface="Roboto"/>
              </a:rPr>
              <a:t> </a:t>
            </a:r>
            <a:r>
              <a:rPr sz="3100" spc="-25" dirty="0">
                <a:solidFill>
                  <a:srgbClr val="322F2F"/>
                </a:solidFill>
                <a:latin typeface="Roboto"/>
                <a:cs typeface="Roboto"/>
              </a:rPr>
              <a:t>is</a:t>
            </a:r>
            <a:r>
              <a:rPr sz="3100" spc="5" dirty="0">
                <a:solidFill>
                  <a:srgbClr val="322F2F"/>
                </a:solidFill>
                <a:latin typeface="Roboto"/>
                <a:cs typeface="Roboto"/>
              </a:rPr>
              <a:t> </a:t>
            </a:r>
            <a:r>
              <a:rPr sz="3100" spc="-25" dirty="0">
                <a:solidFill>
                  <a:srgbClr val="322F2F"/>
                </a:solidFill>
                <a:latin typeface="Roboto"/>
                <a:cs typeface="Roboto"/>
              </a:rPr>
              <a:t>the</a:t>
            </a:r>
            <a:r>
              <a:rPr sz="3100" dirty="0">
                <a:solidFill>
                  <a:srgbClr val="322F2F"/>
                </a:solidFill>
                <a:latin typeface="Roboto"/>
                <a:cs typeface="Roboto"/>
              </a:rPr>
              <a:t> </a:t>
            </a:r>
            <a:r>
              <a:rPr sz="3100" spc="-20" dirty="0">
                <a:solidFill>
                  <a:srgbClr val="322F2F"/>
                </a:solidFill>
                <a:latin typeface="Roboto"/>
                <a:cs typeface="Roboto"/>
              </a:rPr>
              <a:t>use</a:t>
            </a:r>
            <a:r>
              <a:rPr sz="3100" spc="5" dirty="0">
                <a:solidFill>
                  <a:srgbClr val="322F2F"/>
                </a:solidFill>
                <a:latin typeface="Roboto"/>
                <a:cs typeface="Roboto"/>
              </a:rPr>
              <a:t> </a:t>
            </a:r>
            <a:r>
              <a:rPr sz="3100" spc="30" dirty="0">
                <a:solidFill>
                  <a:srgbClr val="322F2F"/>
                </a:solidFill>
                <a:latin typeface="Roboto"/>
                <a:cs typeface="Roboto"/>
              </a:rPr>
              <a:t>of</a:t>
            </a:r>
            <a:r>
              <a:rPr sz="3100" dirty="0">
                <a:solidFill>
                  <a:srgbClr val="322F2F"/>
                </a:solidFill>
                <a:latin typeface="Roboto"/>
                <a:cs typeface="Roboto"/>
              </a:rPr>
              <a:t> </a:t>
            </a:r>
            <a:r>
              <a:rPr sz="3100" spc="-35" dirty="0">
                <a:solidFill>
                  <a:srgbClr val="322F2F"/>
                </a:solidFill>
                <a:latin typeface="Roboto"/>
                <a:cs typeface="Roboto"/>
              </a:rPr>
              <a:t>living</a:t>
            </a:r>
            <a:r>
              <a:rPr sz="3100" spc="5" dirty="0">
                <a:solidFill>
                  <a:srgbClr val="322F2F"/>
                </a:solidFill>
                <a:latin typeface="Roboto"/>
                <a:cs typeface="Roboto"/>
              </a:rPr>
              <a:t> </a:t>
            </a:r>
            <a:r>
              <a:rPr sz="3100" spc="-30" dirty="0">
                <a:solidFill>
                  <a:srgbClr val="322F2F"/>
                </a:solidFill>
                <a:latin typeface="Roboto"/>
                <a:cs typeface="Roboto"/>
              </a:rPr>
              <a:t>things,</a:t>
            </a:r>
            <a:r>
              <a:rPr sz="3100" dirty="0">
                <a:solidFill>
                  <a:srgbClr val="322F2F"/>
                </a:solidFill>
                <a:latin typeface="Roboto"/>
                <a:cs typeface="Roboto"/>
              </a:rPr>
              <a:t> </a:t>
            </a:r>
            <a:r>
              <a:rPr sz="3100" spc="-15" dirty="0">
                <a:solidFill>
                  <a:srgbClr val="322F2F"/>
                </a:solidFill>
                <a:latin typeface="Roboto"/>
                <a:cs typeface="Roboto"/>
              </a:rPr>
              <a:t>like</a:t>
            </a:r>
            <a:r>
              <a:rPr sz="3100" spc="5" dirty="0">
                <a:solidFill>
                  <a:srgbClr val="322F2F"/>
                </a:solidFill>
                <a:latin typeface="Roboto"/>
                <a:cs typeface="Roboto"/>
              </a:rPr>
              <a:t> </a:t>
            </a:r>
            <a:r>
              <a:rPr sz="3100" spc="-10" dirty="0">
                <a:solidFill>
                  <a:srgbClr val="322F2F"/>
                </a:solidFill>
                <a:latin typeface="Roboto"/>
                <a:cs typeface="Roboto"/>
              </a:rPr>
              <a:t>cells</a:t>
            </a:r>
            <a:r>
              <a:rPr sz="3100" dirty="0">
                <a:solidFill>
                  <a:srgbClr val="322F2F"/>
                </a:solidFill>
                <a:latin typeface="Roboto"/>
                <a:cs typeface="Roboto"/>
              </a:rPr>
              <a:t> </a:t>
            </a:r>
            <a:r>
              <a:rPr sz="3100" spc="-15" dirty="0">
                <a:solidFill>
                  <a:srgbClr val="322F2F"/>
                </a:solidFill>
                <a:latin typeface="Roboto"/>
                <a:cs typeface="Roboto"/>
              </a:rPr>
              <a:t>or</a:t>
            </a:r>
            <a:r>
              <a:rPr sz="3100" spc="5" dirty="0">
                <a:solidFill>
                  <a:srgbClr val="322F2F"/>
                </a:solidFill>
                <a:latin typeface="Roboto"/>
                <a:cs typeface="Roboto"/>
              </a:rPr>
              <a:t> </a:t>
            </a:r>
            <a:r>
              <a:rPr sz="3100" spc="-10" dirty="0">
                <a:solidFill>
                  <a:srgbClr val="322F2F"/>
                </a:solidFill>
                <a:latin typeface="Roboto"/>
                <a:cs typeface="Roboto"/>
              </a:rPr>
              <a:t>microbes,</a:t>
            </a:r>
            <a:r>
              <a:rPr sz="3100" dirty="0">
                <a:solidFill>
                  <a:srgbClr val="322F2F"/>
                </a:solidFill>
                <a:latin typeface="Roboto"/>
                <a:cs typeface="Roboto"/>
              </a:rPr>
              <a:t> </a:t>
            </a:r>
            <a:r>
              <a:rPr sz="3100" spc="-15" dirty="0">
                <a:solidFill>
                  <a:srgbClr val="322F2F"/>
                </a:solidFill>
                <a:latin typeface="Roboto"/>
                <a:cs typeface="Roboto"/>
              </a:rPr>
              <a:t>to</a:t>
            </a:r>
            <a:r>
              <a:rPr sz="3100" spc="5" dirty="0">
                <a:solidFill>
                  <a:srgbClr val="322F2F"/>
                </a:solidFill>
                <a:latin typeface="Roboto"/>
                <a:cs typeface="Roboto"/>
              </a:rPr>
              <a:t> </a:t>
            </a:r>
            <a:r>
              <a:rPr sz="3100" spc="-10" dirty="0">
                <a:solidFill>
                  <a:srgbClr val="322F2F"/>
                </a:solidFill>
                <a:latin typeface="Roboto"/>
                <a:cs typeface="Roboto"/>
              </a:rPr>
              <a:t>create</a:t>
            </a:r>
            <a:r>
              <a:rPr sz="3100" dirty="0">
                <a:solidFill>
                  <a:srgbClr val="322F2F"/>
                </a:solidFill>
                <a:latin typeface="Roboto"/>
                <a:cs typeface="Roboto"/>
              </a:rPr>
              <a:t> </a:t>
            </a:r>
            <a:r>
              <a:rPr sz="3100" spc="-25" dirty="0">
                <a:solidFill>
                  <a:srgbClr val="322F2F"/>
                </a:solidFill>
                <a:latin typeface="Roboto"/>
                <a:cs typeface="Roboto"/>
              </a:rPr>
              <a:t>products</a:t>
            </a:r>
            <a:r>
              <a:rPr sz="3100" spc="5" dirty="0">
                <a:solidFill>
                  <a:srgbClr val="322F2F"/>
                </a:solidFill>
                <a:latin typeface="Roboto"/>
                <a:cs typeface="Roboto"/>
              </a:rPr>
              <a:t> </a:t>
            </a:r>
            <a:r>
              <a:rPr sz="3100" spc="-30" dirty="0">
                <a:solidFill>
                  <a:srgbClr val="322F2F"/>
                </a:solidFill>
                <a:latin typeface="Roboto"/>
                <a:cs typeface="Roboto"/>
              </a:rPr>
              <a:t>and </a:t>
            </a:r>
            <a:r>
              <a:rPr sz="3100" spc="-755" dirty="0">
                <a:solidFill>
                  <a:srgbClr val="322F2F"/>
                </a:solidFill>
                <a:latin typeface="Roboto"/>
                <a:cs typeface="Roboto"/>
              </a:rPr>
              <a:t> </a:t>
            </a:r>
            <a:r>
              <a:rPr sz="3100" spc="-15" dirty="0">
                <a:solidFill>
                  <a:srgbClr val="322F2F"/>
                </a:solidFill>
                <a:latin typeface="Roboto"/>
                <a:cs typeface="Roboto"/>
              </a:rPr>
              <a:t>solve</a:t>
            </a:r>
            <a:r>
              <a:rPr sz="3100" spc="-10" dirty="0">
                <a:solidFill>
                  <a:srgbClr val="322F2F"/>
                </a:solidFill>
                <a:latin typeface="Roboto"/>
                <a:cs typeface="Roboto"/>
              </a:rPr>
              <a:t> </a:t>
            </a:r>
            <a:r>
              <a:rPr sz="3100" spc="-15" dirty="0">
                <a:solidFill>
                  <a:srgbClr val="322F2F"/>
                </a:solidFill>
                <a:latin typeface="Roboto"/>
                <a:cs typeface="Roboto"/>
              </a:rPr>
              <a:t>problems.</a:t>
            </a:r>
            <a:endParaRPr sz="3100">
              <a:latin typeface="Roboto"/>
              <a:cs typeface="Robo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117872" y="7702521"/>
            <a:ext cx="29349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8340" marR="5080" indent="-676275">
              <a:lnSpc>
                <a:spcPct val="107100"/>
              </a:lnSpc>
              <a:spcBef>
                <a:spcPts val="100"/>
              </a:spcBef>
            </a:pPr>
            <a:r>
              <a:rPr sz="2800" b="1" spc="-20" dirty="0">
                <a:solidFill>
                  <a:srgbClr val="322F2F"/>
                </a:solidFill>
                <a:latin typeface="Roboto Cn"/>
                <a:cs typeface="Roboto Cn"/>
              </a:rPr>
              <a:t>BY</a:t>
            </a:r>
            <a:r>
              <a:rPr sz="2800" b="1" spc="-10" dirty="0">
                <a:solidFill>
                  <a:srgbClr val="322F2F"/>
                </a:solidFill>
                <a:latin typeface="Roboto Cn"/>
                <a:cs typeface="Roboto Cn"/>
              </a:rPr>
              <a:t> </a:t>
            </a:r>
            <a:r>
              <a:rPr sz="2800" b="1" spc="-15" dirty="0">
                <a:solidFill>
                  <a:srgbClr val="322F2F"/>
                </a:solidFill>
                <a:latin typeface="Roboto Cn"/>
                <a:cs typeface="Roboto Cn"/>
              </a:rPr>
              <a:t>USING</a:t>
            </a:r>
            <a:r>
              <a:rPr sz="2800" b="1" spc="-5" dirty="0">
                <a:solidFill>
                  <a:srgbClr val="322F2F"/>
                </a:solidFill>
                <a:latin typeface="Roboto Cn"/>
                <a:cs typeface="Roboto Cn"/>
              </a:rPr>
              <a:t> </a:t>
            </a:r>
            <a:r>
              <a:rPr sz="2800" b="1" spc="5" dirty="0">
                <a:solidFill>
                  <a:srgbClr val="322F2F"/>
                </a:solidFill>
                <a:latin typeface="Roboto Cn"/>
                <a:cs typeface="Roboto Cn"/>
              </a:rPr>
              <a:t>FORMULA </a:t>
            </a:r>
            <a:r>
              <a:rPr sz="2800" b="1" spc="-605" dirty="0">
                <a:solidFill>
                  <a:srgbClr val="322F2F"/>
                </a:solidFill>
                <a:latin typeface="Roboto Cn"/>
                <a:cs typeface="Roboto Cn"/>
              </a:rPr>
              <a:t> </a:t>
            </a:r>
            <a:r>
              <a:rPr sz="2800" b="1" spc="35" dirty="0">
                <a:solidFill>
                  <a:srgbClr val="322F2F"/>
                </a:solidFill>
                <a:latin typeface="Roboto Cn"/>
                <a:cs typeface="Roboto Cn"/>
              </a:rPr>
              <a:t>SCIENTIST</a:t>
            </a:r>
            <a:endParaRPr sz="2800">
              <a:latin typeface="Roboto Cn"/>
              <a:cs typeface="Roboto C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376597" y="7454871"/>
            <a:ext cx="35350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0" marR="5080" indent="-324485">
              <a:lnSpc>
                <a:spcPct val="107100"/>
              </a:lnSpc>
              <a:spcBef>
                <a:spcPts val="100"/>
              </a:spcBef>
            </a:pPr>
            <a:r>
              <a:rPr sz="2800" b="1" spc="-20" dirty="0">
                <a:solidFill>
                  <a:srgbClr val="322F2F"/>
                </a:solidFill>
                <a:latin typeface="Roboto Cn"/>
                <a:cs typeface="Roboto Cn"/>
              </a:rPr>
              <a:t>BY</a:t>
            </a:r>
            <a:r>
              <a:rPr sz="2800" b="1" spc="10" dirty="0">
                <a:solidFill>
                  <a:srgbClr val="322F2F"/>
                </a:solidFill>
                <a:latin typeface="Roboto Cn"/>
                <a:cs typeface="Roboto Cn"/>
              </a:rPr>
              <a:t> </a:t>
            </a:r>
            <a:r>
              <a:rPr sz="2800" b="1" spc="-15" dirty="0">
                <a:solidFill>
                  <a:srgbClr val="322F2F"/>
                </a:solidFill>
                <a:latin typeface="Roboto Cn"/>
                <a:cs typeface="Roboto Cn"/>
              </a:rPr>
              <a:t>USING</a:t>
            </a:r>
            <a:r>
              <a:rPr sz="2800" b="1" spc="15" dirty="0">
                <a:solidFill>
                  <a:srgbClr val="322F2F"/>
                </a:solidFill>
                <a:latin typeface="Roboto Cn"/>
                <a:cs typeface="Roboto Cn"/>
              </a:rPr>
              <a:t> </a:t>
            </a:r>
            <a:r>
              <a:rPr sz="2800" b="1" spc="30" dirty="0">
                <a:solidFill>
                  <a:srgbClr val="322F2F"/>
                </a:solidFill>
                <a:latin typeface="Roboto Cn"/>
                <a:cs typeface="Roboto Cn"/>
              </a:rPr>
              <a:t>CHEMICAL</a:t>
            </a:r>
            <a:r>
              <a:rPr sz="2800" b="1" spc="15" dirty="0">
                <a:solidFill>
                  <a:srgbClr val="322F2F"/>
                </a:solidFill>
                <a:latin typeface="Roboto Cn"/>
                <a:cs typeface="Roboto Cn"/>
              </a:rPr>
              <a:t> </a:t>
            </a:r>
            <a:r>
              <a:rPr sz="2800" b="1" spc="65" dirty="0">
                <a:solidFill>
                  <a:srgbClr val="322F2F"/>
                </a:solidFill>
                <a:latin typeface="Roboto Cn"/>
                <a:cs typeface="Roboto Cn"/>
              </a:rPr>
              <a:t>TO </a:t>
            </a:r>
            <a:r>
              <a:rPr sz="2800" b="1" spc="-605" dirty="0">
                <a:solidFill>
                  <a:srgbClr val="322F2F"/>
                </a:solidFill>
                <a:latin typeface="Roboto Cn"/>
                <a:cs typeface="Roboto Cn"/>
              </a:rPr>
              <a:t> </a:t>
            </a:r>
            <a:r>
              <a:rPr sz="2800" b="1" spc="50" dirty="0">
                <a:solidFill>
                  <a:srgbClr val="322F2F"/>
                </a:solidFill>
                <a:latin typeface="Roboto Cn"/>
                <a:cs typeface="Roboto Cn"/>
              </a:rPr>
              <a:t>CREATE</a:t>
            </a:r>
            <a:r>
              <a:rPr sz="2800" b="1" spc="5" dirty="0">
                <a:solidFill>
                  <a:srgbClr val="322F2F"/>
                </a:solidFill>
                <a:latin typeface="Roboto Cn"/>
                <a:cs typeface="Roboto Cn"/>
              </a:rPr>
              <a:t> </a:t>
            </a:r>
            <a:r>
              <a:rPr sz="2800" b="1" spc="15" dirty="0">
                <a:solidFill>
                  <a:srgbClr val="322F2F"/>
                </a:solidFill>
                <a:latin typeface="Roboto Cn"/>
                <a:cs typeface="Roboto Cn"/>
              </a:rPr>
              <a:t>MEDICINES</a:t>
            </a:r>
            <a:endParaRPr sz="2800">
              <a:latin typeface="Roboto Cn"/>
              <a:cs typeface="Roboto C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3246856" y="7454871"/>
            <a:ext cx="291211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2585" marR="5080" indent="-350520">
              <a:lnSpc>
                <a:spcPct val="107100"/>
              </a:lnSpc>
              <a:spcBef>
                <a:spcPts val="100"/>
              </a:spcBef>
            </a:pPr>
            <a:r>
              <a:rPr sz="2800" b="1" spc="15" dirty="0">
                <a:solidFill>
                  <a:srgbClr val="322F2F"/>
                </a:solidFill>
                <a:latin typeface="Roboto Cn"/>
                <a:cs typeface="Roboto Cn"/>
              </a:rPr>
              <a:t>MEDICINES </a:t>
            </a:r>
            <a:r>
              <a:rPr sz="2800" b="1" spc="40" dirty="0">
                <a:solidFill>
                  <a:srgbClr val="322F2F"/>
                </a:solidFill>
                <a:latin typeface="Roboto Cn"/>
                <a:cs typeface="Roboto Cn"/>
              </a:rPr>
              <a:t>CRATED </a:t>
            </a:r>
            <a:r>
              <a:rPr sz="2800" b="1" spc="-610" dirty="0">
                <a:solidFill>
                  <a:srgbClr val="322F2F"/>
                </a:solidFill>
                <a:latin typeface="Roboto Cn"/>
                <a:cs typeface="Roboto Cn"/>
              </a:rPr>
              <a:t> </a:t>
            </a:r>
            <a:r>
              <a:rPr sz="2800" b="1" spc="-15" dirty="0">
                <a:solidFill>
                  <a:srgbClr val="322F2F"/>
                </a:solidFill>
                <a:latin typeface="Roboto Cn"/>
                <a:cs typeface="Roboto Cn"/>
              </a:rPr>
              <a:t>USING</a:t>
            </a:r>
            <a:r>
              <a:rPr sz="2800" b="1" spc="10" dirty="0">
                <a:solidFill>
                  <a:srgbClr val="322F2F"/>
                </a:solidFill>
                <a:latin typeface="Roboto Cn"/>
                <a:cs typeface="Roboto Cn"/>
              </a:rPr>
              <a:t> </a:t>
            </a:r>
            <a:r>
              <a:rPr sz="2800" b="1" spc="35" dirty="0">
                <a:solidFill>
                  <a:srgbClr val="322F2F"/>
                </a:solidFill>
                <a:latin typeface="Roboto Cn"/>
                <a:cs typeface="Roboto Cn"/>
              </a:rPr>
              <a:t>PLANTS</a:t>
            </a:r>
            <a:endParaRPr sz="2800">
              <a:latin typeface="Roboto Cn"/>
              <a:cs typeface="Roboto C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7700" y="1028700"/>
            <a:ext cx="6476999" cy="33813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83787" y="1028700"/>
            <a:ext cx="5753099" cy="33813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52184" y="5939970"/>
            <a:ext cx="6229349" cy="34194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183787" y="5928982"/>
            <a:ext cx="5753099" cy="34289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874230" y="221892"/>
            <a:ext cx="3343937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b="1" spc="215" dirty="0">
                <a:latin typeface="Roboto Cn"/>
                <a:cs typeface="Roboto Cn"/>
              </a:rPr>
              <a:t>T</a:t>
            </a:r>
            <a:r>
              <a:rPr sz="4600" b="1" spc="175" dirty="0">
                <a:latin typeface="Roboto Cn"/>
                <a:cs typeface="Roboto Cn"/>
              </a:rPr>
              <a:t>A</a:t>
            </a:r>
            <a:r>
              <a:rPr sz="4600" b="1" spc="10" dirty="0">
                <a:latin typeface="Roboto Cn"/>
                <a:cs typeface="Roboto Cn"/>
              </a:rPr>
              <a:t>B</a:t>
            </a:r>
            <a:r>
              <a:rPr sz="4600" b="1" spc="-40" dirty="0">
                <a:latin typeface="Roboto Cn"/>
                <a:cs typeface="Roboto Cn"/>
              </a:rPr>
              <a:t>L</a:t>
            </a:r>
            <a:r>
              <a:rPr sz="4600" b="1" spc="15" dirty="0">
                <a:latin typeface="Roboto Cn"/>
                <a:cs typeface="Roboto Cn"/>
              </a:rPr>
              <a:t>E</a:t>
            </a:r>
            <a:r>
              <a:rPr sz="4600" b="1" spc="215" dirty="0">
                <a:latin typeface="Roboto Cn"/>
                <a:cs typeface="Roboto Cn"/>
              </a:rPr>
              <a:t>T</a:t>
            </a:r>
            <a:r>
              <a:rPr sz="4600" b="1" spc="-5" dirty="0">
                <a:latin typeface="Roboto Cn"/>
                <a:cs typeface="Roboto Cn"/>
              </a:rPr>
              <a:t>S</a:t>
            </a:r>
            <a:endParaRPr sz="4600" dirty="0">
              <a:latin typeface="Roboto Cn"/>
              <a:cs typeface="Roboto C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405890" y="112216"/>
            <a:ext cx="176731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spc="-50" dirty="0">
                <a:latin typeface="Roboto Cn"/>
                <a:cs typeface="Roboto Cn"/>
              </a:rPr>
              <a:t>F</a:t>
            </a:r>
            <a:r>
              <a:rPr sz="4500" b="1" spc="5" dirty="0">
                <a:latin typeface="Roboto Cn"/>
                <a:cs typeface="Roboto Cn"/>
              </a:rPr>
              <a:t>OO</a:t>
            </a:r>
            <a:r>
              <a:rPr sz="4500" b="1" spc="-40" dirty="0">
                <a:latin typeface="Roboto Cn"/>
                <a:cs typeface="Roboto Cn"/>
              </a:rPr>
              <a:t>D</a:t>
            </a:r>
            <a:endParaRPr sz="4500" dirty="0">
              <a:latin typeface="Roboto Cn"/>
              <a:cs typeface="Roboto C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66136" y="4783448"/>
            <a:ext cx="3401443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900" b="1" spc="-5" dirty="0">
                <a:latin typeface="Roboto Cn"/>
                <a:cs typeface="Roboto Cn"/>
              </a:rPr>
              <a:t>INDUSTRY</a:t>
            </a:r>
            <a:endParaRPr sz="4900" dirty="0">
              <a:latin typeface="Roboto Cn"/>
              <a:cs typeface="Roboto C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101833" y="4806308"/>
            <a:ext cx="4375423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b="1" spc="20" dirty="0">
                <a:latin typeface="Roboto Cn"/>
                <a:cs typeface="Roboto Cn"/>
              </a:rPr>
              <a:t>AGRICULTURE</a:t>
            </a:r>
            <a:endParaRPr sz="4700" dirty="0">
              <a:latin typeface="Roboto Cn"/>
              <a:cs typeface="Roboto C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266720" y="4095207"/>
            <a:ext cx="5021580" cy="6203315"/>
            <a:chOff x="13266720" y="4095207"/>
            <a:chExt cx="5021580" cy="6203315"/>
          </a:xfrm>
        </p:grpSpPr>
        <p:sp>
          <p:nvSpPr>
            <p:cNvPr id="3" name="object 3"/>
            <p:cNvSpPr/>
            <p:nvPr/>
          </p:nvSpPr>
          <p:spPr>
            <a:xfrm>
              <a:off x="13266720" y="4095207"/>
              <a:ext cx="5020310" cy="6200775"/>
            </a:xfrm>
            <a:custGeom>
              <a:avLst/>
              <a:gdLst/>
              <a:ahLst/>
              <a:cxnLst/>
              <a:rect l="l" t="t" r="r" b="b"/>
              <a:pathLst>
                <a:path w="5020309" h="6200775">
                  <a:moveTo>
                    <a:pt x="3134509" y="494754"/>
                  </a:moveTo>
                  <a:lnTo>
                    <a:pt x="3517777" y="704571"/>
                  </a:lnTo>
                  <a:lnTo>
                    <a:pt x="3523097" y="750919"/>
                  </a:lnTo>
                  <a:lnTo>
                    <a:pt x="3535586" y="801191"/>
                  </a:lnTo>
                  <a:lnTo>
                    <a:pt x="3559241" y="843098"/>
                  </a:lnTo>
                  <a:lnTo>
                    <a:pt x="3579762" y="897768"/>
                  </a:lnTo>
                  <a:lnTo>
                    <a:pt x="3601146" y="952910"/>
                  </a:lnTo>
                  <a:lnTo>
                    <a:pt x="3621291" y="1007374"/>
                  </a:lnTo>
                  <a:lnTo>
                    <a:pt x="3644194" y="1048869"/>
                  </a:lnTo>
                  <a:lnTo>
                    <a:pt x="3667752" y="1076244"/>
                  </a:lnTo>
                  <a:lnTo>
                    <a:pt x="3683765" y="1099489"/>
                  </a:lnTo>
                  <a:lnTo>
                    <a:pt x="5015479" y="1915290"/>
                  </a:lnTo>
                  <a:lnTo>
                    <a:pt x="5015554" y="2581450"/>
                  </a:lnTo>
                  <a:lnTo>
                    <a:pt x="4992163" y="2583122"/>
                  </a:lnTo>
                  <a:lnTo>
                    <a:pt x="4884375" y="2582029"/>
                  </a:lnTo>
                  <a:lnTo>
                    <a:pt x="4824089" y="2592461"/>
                  </a:lnTo>
                  <a:lnTo>
                    <a:pt x="4770082" y="2591853"/>
                  </a:lnTo>
                  <a:lnTo>
                    <a:pt x="4737068" y="2588258"/>
                  </a:lnTo>
                  <a:lnTo>
                    <a:pt x="4698966" y="2581878"/>
                  </a:lnTo>
                  <a:lnTo>
                    <a:pt x="4648981" y="2583471"/>
                  </a:lnTo>
                  <a:lnTo>
                    <a:pt x="4592516" y="2581517"/>
                  </a:lnTo>
                  <a:lnTo>
                    <a:pt x="4653513" y="2643866"/>
                  </a:lnTo>
                  <a:lnTo>
                    <a:pt x="4678311" y="2686399"/>
                  </a:lnTo>
                  <a:lnTo>
                    <a:pt x="4709299" y="2717841"/>
                  </a:lnTo>
                  <a:lnTo>
                    <a:pt x="4758828" y="2802869"/>
                  </a:lnTo>
                  <a:lnTo>
                    <a:pt x="4789304" y="2834032"/>
                  </a:lnTo>
                  <a:lnTo>
                    <a:pt x="4836631" y="2917855"/>
                  </a:lnTo>
                  <a:lnTo>
                    <a:pt x="4853221" y="2970373"/>
                  </a:lnTo>
                  <a:lnTo>
                    <a:pt x="4875085" y="3011299"/>
                  </a:lnTo>
                  <a:lnTo>
                    <a:pt x="4895993" y="3051702"/>
                  </a:lnTo>
                  <a:lnTo>
                    <a:pt x="4909716" y="3102650"/>
                  </a:lnTo>
                  <a:lnTo>
                    <a:pt x="4928320" y="3141792"/>
                  </a:lnTo>
                  <a:lnTo>
                    <a:pt x="4939478" y="3191335"/>
                  </a:lnTo>
                  <a:lnTo>
                    <a:pt x="4949157" y="3240070"/>
                  </a:lnTo>
                  <a:lnTo>
                    <a:pt x="4957226" y="3287922"/>
                  </a:lnTo>
                  <a:lnTo>
                    <a:pt x="4963554" y="3334822"/>
                  </a:lnTo>
                  <a:lnTo>
                    <a:pt x="4968011" y="3380698"/>
                  </a:lnTo>
                  <a:lnTo>
                    <a:pt x="4964367" y="3436617"/>
                  </a:lnTo>
                  <a:lnTo>
                    <a:pt x="4964689" y="3480229"/>
                  </a:lnTo>
                  <a:lnTo>
                    <a:pt x="4956648" y="3533741"/>
                  </a:lnTo>
                  <a:lnTo>
                    <a:pt x="4946212" y="3585942"/>
                  </a:lnTo>
                  <a:lnTo>
                    <a:pt x="4933250" y="3636760"/>
                  </a:lnTo>
                  <a:lnTo>
                    <a:pt x="4917632" y="3686124"/>
                  </a:lnTo>
                  <a:lnTo>
                    <a:pt x="4912901" y="3698013"/>
                  </a:lnTo>
                  <a:lnTo>
                    <a:pt x="4913487" y="3698333"/>
                  </a:lnTo>
                  <a:lnTo>
                    <a:pt x="4903535" y="3721842"/>
                  </a:lnTo>
                  <a:lnTo>
                    <a:pt x="4885728" y="3755530"/>
                  </a:lnTo>
                  <a:lnTo>
                    <a:pt x="4860357" y="3799555"/>
                  </a:lnTo>
                  <a:lnTo>
                    <a:pt x="4833816" y="3842939"/>
                  </a:lnTo>
                  <a:lnTo>
                    <a:pt x="4807665" y="3886537"/>
                  </a:lnTo>
                  <a:lnTo>
                    <a:pt x="4781128" y="3929924"/>
                  </a:lnTo>
                  <a:lnTo>
                    <a:pt x="4722663" y="4028224"/>
                  </a:lnTo>
                  <a:lnTo>
                    <a:pt x="4691278" y="4083435"/>
                  </a:lnTo>
                  <a:lnTo>
                    <a:pt x="4666952" y="4128032"/>
                  </a:lnTo>
                  <a:lnTo>
                    <a:pt x="4643860" y="4173304"/>
                  </a:lnTo>
                  <a:lnTo>
                    <a:pt x="4628371" y="4208261"/>
                  </a:lnTo>
                  <a:lnTo>
                    <a:pt x="4614661" y="4244191"/>
                  </a:lnTo>
                  <a:lnTo>
                    <a:pt x="4609539" y="4255865"/>
                  </a:lnTo>
                  <a:lnTo>
                    <a:pt x="4607586" y="4254796"/>
                  </a:lnTo>
                  <a:lnTo>
                    <a:pt x="4578289" y="4282194"/>
                  </a:lnTo>
                  <a:lnTo>
                    <a:pt x="4553063" y="4297341"/>
                  </a:lnTo>
                  <a:lnTo>
                    <a:pt x="4519713" y="4322519"/>
                  </a:lnTo>
                  <a:lnTo>
                    <a:pt x="4490443" y="4335452"/>
                  </a:lnTo>
                  <a:lnTo>
                    <a:pt x="4453057" y="4358421"/>
                  </a:lnTo>
                  <a:lnTo>
                    <a:pt x="4419758" y="4369149"/>
                  </a:lnTo>
                  <a:lnTo>
                    <a:pt x="4378353" y="4389918"/>
                  </a:lnTo>
                  <a:lnTo>
                    <a:pt x="4341042" y="4398449"/>
                  </a:lnTo>
                  <a:lnTo>
                    <a:pt x="4295633" y="4417026"/>
                  </a:lnTo>
                  <a:lnTo>
                    <a:pt x="4254326" y="4423370"/>
                  </a:lnTo>
                  <a:lnTo>
                    <a:pt x="4204929" y="4439763"/>
                  </a:lnTo>
                  <a:lnTo>
                    <a:pt x="4153545" y="4455069"/>
                  </a:lnTo>
                  <a:lnTo>
                    <a:pt x="4106275" y="4458149"/>
                  </a:lnTo>
                  <a:lnTo>
                    <a:pt x="4050927" y="4471284"/>
                  </a:lnTo>
                  <a:lnTo>
                    <a:pt x="3993604" y="4483339"/>
                  </a:lnTo>
                  <a:lnTo>
                    <a:pt x="3934309" y="4494314"/>
                  </a:lnTo>
                  <a:lnTo>
                    <a:pt x="3879145" y="4493071"/>
                  </a:lnTo>
                  <a:lnTo>
                    <a:pt x="3815919" y="4501894"/>
                  </a:lnTo>
                  <a:lnTo>
                    <a:pt x="3750733" y="4509645"/>
                  </a:lnTo>
                  <a:lnTo>
                    <a:pt x="3683593" y="4516325"/>
                  </a:lnTo>
                  <a:lnTo>
                    <a:pt x="3614501" y="4521936"/>
                  </a:lnTo>
                  <a:lnTo>
                    <a:pt x="3666091" y="4608093"/>
                  </a:lnTo>
                  <a:lnTo>
                    <a:pt x="3715376" y="4692988"/>
                  </a:lnTo>
                  <a:lnTo>
                    <a:pt x="3739107" y="4734936"/>
                  </a:lnTo>
                  <a:lnTo>
                    <a:pt x="3756107" y="4787678"/>
                  </a:lnTo>
                  <a:lnTo>
                    <a:pt x="3778554" y="4828924"/>
                  </a:lnTo>
                  <a:lnTo>
                    <a:pt x="3800331" y="4869802"/>
                  </a:lnTo>
                  <a:lnTo>
                    <a:pt x="3815320" y="4921444"/>
                  </a:lnTo>
                  <a:lnTo>
                    <a:pt x="3835701" y="4961558"/>
                  </a:lnTo>
                  <a:lnTo>
                    <a:pt x="3857093" y="5031183"/>
                  </a:lnTo>
                  <a:lnTo>
                    <a:pt x="3879853" y="5087079"/>
                  </a:lnTo>
                  <a:lnTo>
                    <a:pt x="3898030" y="5140465"/>
                  </a:lnTo>
                  <a:lnTo>
                    <a:pt x="3911769" y="5191422"/>
                  </a:lnTo>
                  <a:lnTo>
                    <a:pt x="3921219" y="5240031"/>
                  </a:lnTo>
                  <a:lnTo>
                    <a:pt x="3932624" y="5275231"/>
                  </a:lnTo>
                  <a:lnTo>
                    <a:pt x="3940033" y="5308244"/>
                  </a:lnTo>
                  <a:lnTo>
                    <a:pt x="3943928" y="5368291"/>
                  </a:lnTo>
                  <a:lnTo>
                    <a:pt x="3940596" y="5424381"/>
                  </a:lnTo>
                  <a:lnTo>
                    <a:pt x="3937081" y="5465892"/>
                  </a:lnTo>
                  <a:lnTo>
                    <a:pt x="3922130" y="5515621"/>
                  </a:lnTo>
                  <a:lnTo>
                    <a:pt x="3902787" y="5562946"/>
                  </a:lnTo>
                  <a:lnTo>
                    <a:pt x="3879997" y="5608384"/>
                  </a:lnTo>
                  <a:lnTo>
                    <a:pt x="3854705" y="5652452"/>
                  </a:lnTo>
                  <a:lnTo>
                    <a:pt x="3827855" y="5695667"/>
                  </a:lnTo>
                  <a:lnTo>
                    <a:pt x="3806492" y="5727408"/>
                  </a:lnTo>
                  <a:lnTo>
                    <a:pt x="3792342" y="5748619"/>
                  </a:lnTo>
                  <a:lnTo>
                    <a:pt x="3785213" y="5759194"/>
                  </a:lnTo>
                  <a:lnTo>
                    <a:pt x="3778632" y="5770070"/>
                  </a:lnTo>
                  <a:lnTo>
                    <a:pt x="3766466" y="5792367"/>
                  </a:lnTo>
                  <a:lnTo>
                    <a:pt x="3760874" y="5803784"/>
                  </a:lnTo>
                  <a:lnTo>
                    <a:pt x="3743960" y="5837961"/>
                  </a:lnTo>
                  <a:lnTo>
                    <a:pt x="3733969" y="5861448"/>
                  </a:lnTo>
                  <a:lnTo>
                    <a:pt x="3718429" y="5896376"/>
                  </a:lnTo>
                  <a:lnTo>
                    <a:pt x="3709261" y="5920314"/>
                  </a:lnTo>
                  <a:lnTo>
                    <a:pt x="3689071" y="5967176"/>
                  </a:lnTo>
                  <a:lnTo>
                    <a:pt x="3668332" y="6013736"/>
                  </a:lnTo>
                  <a:lnTo>
                    <a:pt x="3652447" y="6048476"/>
                  </a:lnTo>
                  <a:lnTo>
                    <a:pt x="3628523" y="6093293"/>
                  </a:lnTo>
                  <a:lnTo>
                    <a:pt x="3608058" y="6125525"/>
                  </a:lnTo>
                  <a:lnTo>
                    <a:pt x="3584179" y="6155888"/>
                  </a:lnTo>
                  <a:lnTo>
                    <a:pt x="3562777" y="6173129"/>
                  </a:lnTo>
                  <a:lnTo>
                    <a:pt x="3533670" y="6200630"/>
                  </a:lnTo>
                  <a:lnTo>
                    <a:pt x="0" y="6191792"/>
                  </a:lnTo>
                  <a:lnTo>
                    <a:pt x="26494" y="6148382"/>
                  </a:lnTo>
                  <a:lnTo>
                    <a:pt x="54949" y="6106046"/>
                  </a:lnTo>
                  <a:lnTo>
                    <a:pt x="85365" y="6064783"/>
                  </a:lnTo>
                  <a:lnTo>
                    <a:pt x="111647" y="6035735"/>
                  </a:lnTo>
                  <a:lnTo>
                    <a:pt x="145995" y="5996624"/>
                  </a:lnTo>
                  <a:lnTo>
                    <a:pt x="176215" y="5969733"/>
                  </a:lnTo>
                  <a:lnTo>
                    <a:pt x="208411" y="5943922"/>
                  </a:lnTo>
                  <a:lnTo>
                    <a:pt x="242584" y="5919195"/>
                  </a:lnTo>
                  <a:lnTo>
                    <a:pt x="304683" y="5895276"/>
                  </a:lnTo>
                  <a:lnTo>
                    <a:pt x="374735" y="5875711"/>
                  </a:lnTo>
                  <a:lnTo>
                    <a:pt x="423419" y="5873406"/>
                  </a:lnTo>
                  <a:lnTo>
                    <a:pt x="452227" y="5874699"/>
                  </a:lnTo>
                  <a:lnTo>
                    <a:pt x="483800" y="5877504"/>
                  </a:lnTo>
                  <a:lnTo>
                    <a:pt x="524077" y="5870597"/>
                  </a:lnTo>
                  <a:lnTo>
                    <a:pt x="566801" y="5865028"/>
                  </a:lnTo>
                  <a:lnTo>
                    <a:pt x="605714" y="5871852"/>
                  </a:lnTo>
                  <a:lnTo>
                    <a:pt x="652854" y="5868702"/>
                  </a:lnTo>
                  <a:lnTo>
                    <a:pt x="701963" y="5866629"/>
                  </a:lnTo>
                  <a:lnTo>
                    <a:pt x="752883" y="5865548"/>
                  </a:lnTo>
                  <a:lnTo>
                    <a:pt x="805455" y="5865371"/>
                  </a:lnTo>
                  <a:lnTo>
                    <a:pt x="859518" y="5866010"/>
                  </a:lnTo>
                  <a:lnTo>
                    <a:pt x="914915" y="5867380"/>
                  </a:lnTo>
                  <a:lnTo>
                    <a:pt x="971486" y="5869392"/>
                  </a:lnTo>
                  <a:lnTo>
                    <a:pt x="1029072" y="5871960"/>
                  </a:lnTo>
                  <a:lnTo>
                    <a:pt x="1093613" y="5863857"/>
                  </a:lnTo>
                  <a:lnTo>
                    <a:pt x="1212429" y="5870988"/>
                  </a:lnTo>
                  <a:lnTo>
                    <a:pt x="1278583" y="5863768"/>
                  </a:lnTo>
                  <a:lnTo>
                    <a:pt x="1459433" y="5875902"/>
                  </a:lnTo>
                  <a:lnTo>
                    <a:pt x="1525512" y="5868641"/>
                  </a:lnTo>
                  <a:lnTo>
                    <a:pt x="1585076" y="5872291"/>
                  </a:lnTo>
                  <a:lnTo>
                    <a:pt x="1556899" y="5827909"/>
                  </a:lnTo>
                  <a:lnTo>
                    <a:pt x="1527381" y="5782793"/>
                  </a:lnTo>
                  <a:lnTo>
                    <a:pt x="1496747" y="5737066"/>
                  </a:lnTo>
                  <a:lnTo>
                    <a:pt x="1400403" y="5597452"/>
                  </a:lnTo>
                  <a:lnTo>
                    <a:pt x="1373656" y="5539374"/>
                  </a:lnTo>
                  <a:lnTo>
                    <a:pt x="1340820" y="5492440"/>
                  </a:lnTo>
                  <a:lnTo>
                    <a:pt x="1314316" y="5434496"/>
                  </a:lnTo>
                  <a:lnTo>
                    <a:pt x="1298245" y="5411219"/>
                  </a:lnTo>
                  <a:lnTo>
                    <a:pt x="2175120" y="5891258"/>
                  </a:lnTo>
                  <a:lnTo>
                    <a:pt x="2603851" y="5894307"/>
                  </a:lnTo>
                  <a:lnTo>
                    <a:pt x="2149730" y="5631223"/>
                  </a:lnTo>
                  <a:lnTo>
                    <a:pt x="1934408" y="5498868"/>
                  </a:lnTo>
                  <a:lnTo>
                    <a:pt x="1090958" y="5037128"/>
                  </a:lnTo>
                  <a:lnTo>
                    <a:pt x="1080775" y="5017075"/>
                  </a:lnTo>
                  <a:lnTo>
                    <a:pt x="1062894" y="4978329"/>
                  </a:lnTo>
                  <a:lnTo>
                    <a:pt x="1041625" y="4952207"/>
                  </a:lnTo>
                  <a:lnTo>
                    <a:pt x="1029388" y="4916551"/>
                  </a:lnTo>
                  <a:lnTo>
                    <a:pt x="1014213" y="4893765"/>
                  </a:lnTo>
                  <a:lnTo>
                    <a:pt x="1002423" y="4872832"/>
                  </a:lnTo>
                  <a:lnTo>
                    <a:pt x="1000214" y="4857144"/>
                  </a:lnTo>
                  <a:lnTo>
                    <a:pt x="998975" y="4841988"/>
                  </a:lnTo>
                  <a:lnTo>
                    <a:pt x="987284" y="4835587"/>
                  </a:lnTo>
                  <a:lnTo>
                    <a:pt x="979955" y="4802618"/>
                  </a:lnTo>
                  <a:lnTo>
                    <a:pt x="960928" y="4748767"/>
                  </a:lnTo>
                  <a:lnTo>
                    <a:pt x="938369" y="4707460"/>
                  </a:lnTo>
                  <a:lnTo>
                    <a:pt x="934364" y="4690789"/>
                  </a:lnTo>
                  <a:lnTo>
                    <a:pt x="3093878" y="5872998"/>
                  </a:lnTo>
                  <a:lnTo>
                    <a:pt x="3156195" y="5863677"/>
                  </a:lnTo>
                  <a:lnTo>
                    <a:pt x="3215601" y="5852763"/>
                  </a:lnTo>
                  <a:lnTo>
                    <a:pt x="3272078" y="5840246"/>
                  </a:lnTo>
                  <a:lnTo>
                    <a:pt x="3325608" y="5826115"/>
                  </a:lnTo>
                  <a:lnTo>
                    <a:pt x="3370074" y="5821500"/>
                  </a:lnTo>
                  <a:lnTo>
                    <a:pt x="3417655" y="5804113"/>
                  </a:lnTo>
                  <a:lnTo>
                    <a:pt x="3462234" y="5785081"/>
                  </a:lnTo>
                  <a:lnTo>
                    <a:pt x="3503793" y="5764397"/>
                  </a:lnTo>
                  <a:lnTo>
                    <a:pt x="2420360" y="5156802"/>
                  </a:lnTo>
                  <a:lnTo>
                    <a:pt x="2373889" y="5131361"/>
                  </a:lnTo>
                  <a:lnTo>
                    <a:pt x="1448074" y="4595574"/>
                  </a:lnTo>
                  <a:lnTo>
                    <a:pt x="1053925" y="4379800"/>
                  </a:lnTo>
                  <a:lnTo>
                    <a:pt x="1073456" y="4347057"/>
                  </a:lnTo>
                  <a:lnTo>
                    <a:pt x="1086343" y="4310676"/>
                  </a:lnTo>
                  <a:lnTo>
                    <a:pt x="1082653" y="4294177"/>
                  </a:lnTo>
                  <a:lnTo>
                    <a:pt x="1090026" y="4254778"/>
                  </a:lnTo>
                  <a:lnTo>
                    <a:pt x="1099076" y="4216297"/>
                  </a:lnTo>
                  <a:lnTo>
                    <a:pt x="1118712" y="4169132"/>
                  </a:lnTo>
                  <a:lnTo>
                    <a:pt x="3474829" y="5458971"/>
                  </a:lnTo>
                  <a:lnTo>
                    <a:pt x="3441808" y="5382979"/>
                  </a:lnTo>
                  <a:lnTo>
                    <a:pt x="3406105" y="5319998"/>
                  </a:lnTo>
                  <a:lnTo>
                    <a:pt x="3374022" y="5258999"/>
                  </a:lnTo>
                  <a:lnTo>
                    <a:pt x="3339661" y="5211232"/>
                  </a:lnTo>
                  <a:lnTo>
                    <a:pt x="3315424" y="5154528"/>
                  </a:lnTo>
                  <a:lnTo>
                    <a:pt x="3289315" y="5111277"/>
                  </a:lnTo>
                  <a:lnTo>
                    <a:pt x="3267635" y="5070452"/>
                  </a:lnTo>
                  <a:lnTo>
                    <a:pt x="3244488" y="5043301"/>
                  </a:lnTo>
                  <a:lnTo>
                    <a:pt x="3226175" y="5018798"/>
                  </a:lnTo>
                  <a:lnTo>
                    <a:pt x="3212898" y="4997051"/>
                  </a:lnTo>
                  <a:lnTo>
                    <a:pt x="3204861" y="4978172"/>
                  </a:lnTo>
                  <a:lnTo>
                    <a:pt x="1387829" y="3983452"/>
                  </a:lnTo>
                  <a:lnTo>
                    <a:pt x="1436987" y="3966928"/>
                  </a:lnTo>
                  <a:lnTo>
                    <a:pt x="1492531" y="3953899"/>
                  </a:lnTo>
                  <a:lnTo>
                    <a:pt x="1555310" y="3944832"/>
                  </a:lnTo>
                  <a:lnTo>
                    <a:pt x="1632271" y="3929050"/>
                  </a:lnTo>
                  <a:lnTo>
                    <a:pt x="1671414" y="3921521"/>
                  </a:lnTo>
                  <a:lnTo>
                    <a:pt x="1711843" y="3914697"/>
                  </a:lnTo>
                  <a:lnTo>
                    <a:pt x="1732698" y="3911635"/>
                  </a:lnTo>
                  <a:lnTo>
                    <a:pt x="3003785" y="4607482"/>
                  </a:lnTo>
                  <a:lnTo>
                    <a:pt x="2993863" y="4587572"/>
                  </a:lnTo>
                  <a:lnTo>
                    <a:pt x="2981983" y="4566589"/>
                  </a:lnTo>
                  <a:lnTo>
                    <a:pt x="2968016" y="4544465"/>
                  </a:lnTo>
                  <a:lnTo>
                    <a:pt x="2951834" y="4521127"/>
                  </a:lnTo>
                  <a:lnTo>
                    <a:pt x="1834692" y="3909557"/>
                  </a:lnTo>
                  <a:lnTo>
                    <a:pt x="1880210" y="3905518"/>
                  </a:lnTo>
                  <a:lnTo>
                    <a:pt x="1926986" y="3902168"/>
                  </a:lnTo>
                  <a:lnTo>
                    <a:pt x="1975014" y="3899504"/>
                  </a:lnTo>
                  <a:lnTo>
                    <a:pt x="2024290" y="3897522"/>
                  </a:lnTo>
                  <a:lnTo>
                    <a:pt x="2074807" y="3896220"/>
                  </a:lnTo>
                  <a:lnTo>
                    <a:pt x="2126560" y="3895595"/>
                  </a:lnTo>
                  <a:lnTo>
                    <a:pt x="2179543" y="3895644"/>
                  </a:lnTo>
                  <a:lnTo>
                    <a:pt x="2233751" y="3896362"/>
                  </a:lnTo>
                  <a:lnTo>
                    <a:pt x="2283080" y="3908889"/>
                  </a:lnTo>
                  <a:lnTo>
                    <a:pt x="2339722" y="3910940"/>
                  </a:lnTo>
                  <a:lnTo>
                    <a:pt x="2397571" y="3913652"/>
                  </a:lnTo>
                  <a:lnTo>
                    <a:pt x="2456623" y="3917022"/>
                  </a:lnTo>
                  <a:lnTo>
                    <a:pt x="2516872" y="3921048"/>
                  </a:lnTo>
                  <a:lnTo>
                    <a:pt x="2578313" y="3925726"/>
                  </a:lnTo>
                  <a:lnTo>
                    <a:pt x="2640939" y="3931053"/>
                  </a:lnTo>
                  <a:lnTo>
                    <a:pt x="2616471" y="3888701"/>
                  </a:lnTo>
                  <a:lnTo>
                    <a:pt x="2595986" y="3834052"/>
                  </a:lnTo>
                  <a:lnTo>
                    <a:pt x="2567618" y="3789565"/>
                  </a:lnTo>
                  <a:lnTo>
                    <a:pt x="2537797" y="3744283"/>
                  </a:lnTo>
                  <a:lnTo>
                    <a:pt x="2512952" y="3687246"/>
                  </a:lnTo>
                  <a:lnTo>
                    <a:pt x="2416689" y="3547676"/>
                  </a:lnTo>
                  <a:lnTo>
                    <a:pt x="2399335" y="3509219"/>
                  </a:lnTo>
                  <a:lnTo>
                    <a:pt x="3269404" y="3985531"/>
                  </a:lnTo>
                  <a:lnTo>
                    <a:pt x="3302526" y="3989185"/>
                  </a:lnTo>
                  <a:lnTo>
                    <a:pt x="3339073" y="3994714"/>
                  </a:lnTo>
                  <a:lnTo>
                    <a:pt x="3384772" y="3990775"/>
                  </a:lnTo>
                  <a:lnTo>
                    <a:pt x="3427053" y="3999443"/>
                  </a:lnTo>
                  <a:lnTo>
                    <a:pt x="3477744" y="3998236"/>
                  </a:lnTo>
                  <a:lnTo>
                    <a:pt x="3530373" y="3998090"/>
                  </a:lnTo>
                  <a:lnTo>
                    <a:pt x="3584570" y="3998803"/>
                  </a:lnTo>
                  <a:lnTo>
                    <a:pt x="3696181" y="4001989"/>
                  </a:lnTo>
                  <a:lnTo>
                    <a:pt x="3758950" y="3992916"/>
                  </a:lnTo>
                  <a:lnTo>
                    <a:pt x="2945453" y="3504138"/>
                  </a:lnTo>
                  <a:lnTo>
                    <a:pt x="2070119" y="3024943"/>
                  </a:lnTo>
                  <a:lnTo>
                    <a:pt x="2048641" y="2984228"/>
                  </a:lnTo>
                  <a:lnTo>
                    <a:pt x="2004072" y="2901915"/>
                  </a:lnTo>
                  <a:lnTo>
                    <a:pt x="1989488" y="2850496"/>
                  </a:lnTo>
                  <a:lnTo>
                    <a:pt x="1977577" y="2800539"/>
                  </a:lnTo>
                  <a:lnTo>
                    <a:pt x="1969543" y="2752706"/>
                  </a:lnTo>
                  <a:lnTo>
                    <a:pt x="4177618" y="3961500"/>
                  </a:lnTo>
                  <a:lnTo>
                    <a:pt x="4216132" y="3953627"/>
                  </a:lnTo>
                  <a:lnTo>
                    <a:pt x="4251900" y="3944251"/>
                  </a:lnTo>
                  <a:lnTo>
                    <a:pt x="4284886" y="3933352"/>
                  </a:lnTo>
                  <a:lnTo>
                    <a:pt x="4315053" y="3920909"/>
                  </a:lnTo>
                  <a:lnTo>
                    <a:pt x="4351994" y="3912175"/>
                  </a:lnTo>
                  <a:lnTo>
                    <a:pt x="4397527" y="3893666"/>
                  </a:lnTo>
                  <a:lnTo>
                    <a:pt x="4503245" y="3835713"/>
                  </a:lnTo>
                  <a:lnTo>
                    <a:pt x="4554821" y="3806033"/>
                  </a:lnTo>
                  <a:lnTo>
                    <a:pt x="2087063" y="2455078"/>
                  </a:lnTo>
                  <a:lnTo>
                    <a:pt x="2092978" y="2443838"/>
                  </a:lnTo>
                  <a:lnTo>
                    <a:pt x="2108585" y="2408946"/>
                  </a:lnTo>
                  <a:lnTo>
                    <a:pt x="2129710" y="2362597"/>
                  </a:lnTo>
                  <a:lnTo>
                    <a:pt x="2139979" y="2339261"/>
                  </a:lnTo>
                  <a:lnTo>
                    <a:pt x="2145342" y="2327719"/>
                  </a:lnTo>
                  <a:lnTo>
                    <a:pt x="2144881" y="2327467"/>
                  </a:lnTo>
                  <a:lnTo>
                    <a:pt x="2150528" y="2316080"/>
                  </a:lnTo>
                  <a:lnTo>
                    <a:pt x="2155662" y="2304412"/>
                  </a:lnTo>
                  <a:lnTo>
                    <a:pt x="2154332" y="2303684"/>
                  </a:lnTo>
                  <a:lnTo>
                    <a:pt x="2158881" y="2291695"/>
                  </a:lnTo>
                  <a:lnTo>
                    <a:pt x="2172618" y="2255780"/>
                  </a:lnTo>
                  <a:lnTo>
                    <a:pt x="4544465" y="3554229"/>
                  </a:lnTo>
                  <a:lnTo>
                    <a:pt x="4537451" y="3521433"/>
                  </a:lnTo>
                  <a:lnTo>
                    <a:pt x="4523368" y="3484766"/>
                  </a:lnTo>
                  <a:lnTo>
                    <a:pt x="4503396" y="3444876"/>
                  </a:lnTo>
                  <a:lnTo>
                    <a:pt x="4478717" y="3402408"/>
                  </a:lnTo>
                  <a:lnTo>
                    <a:pt x="4450509" y="3358009"/>
                  </a:lnTo>
                  <a:lnTo>
                    <a:pt x="4426053" y="3301185"/>
                  </a:lnTo>
                  <a:lnTo>
                    <a:pt x="4362622" y="3208546"/>
                  </a:lnTo>
                  <a:lnTo>
                    <a:pt x="4332107" y="3162883"/>
                  </a:lnTo>
                  <a:lnTo>
                    <a:pt x="4303965" y="3118521"/>
                  </a:lnTo>
                  <a:lnTo>
                    <a:pt x="4279378" y="3076104"/>
                  </a:lnTo>
                  <a:lnTo>
                    <a:pt x="3355275" y="2555732"/>
                  </a:lnTo>
                  <a:lnTo>
                    <a:pt x="2425383" y="2046670"/>
                  </a:lnTo>
                  <a:lnTo>
                    <a:pt x="2455937" y="2048918"/>
                  </a:lnTo>
                  <a:lnTo>
                    <a:pt x="2494815" y="2041244"/>
                  </a:lnTo>
                  <a:lnTo>
                    <a:pt x="2535786" y="2034716"/>
                  </a:lnTo>
                  <a:lnTo>
                    <a:pt x="2578717" y="2029261"/>
                  </a:lnTo>
                  <a:lnTo>
                    <a:pt x="2623474" y="2024807"/>
                  </a:lnTo>
                  <a:lnTo>
                    <a:pt x="2669927" y="2021280"/>
                  </a:lnTo>
                  <a:lnTo>
                    <a:pt x="2717941" y="2018607"/>
                  </a:lnTo>
                  <a:lnTo>
                    <a:pt x="2773482" y="2005578"/>
                  </a:lnTo>
                  <a:lnTo>
                    <a:pt x="2824221" y="2004397"/>
                  </a:lnTo>
                  <a:lnTo>
                    <a:pt x="2850172" y="2004125"/>
                  </a:lnTo>
                  <a:lnTo>
                    <a:pt x="4001462" y="2634390"/>
                  </a:lnTo>
                  <a:lnTo>
                    <a:pt x="3963133" y="2569972"/>
                  </a:lnTo>
                  <a:lnTo>
                    <a:pt x="2929056" y="2003874"/>
                  </a:lnTo>
                  <a:lnTo>
                    <a:pt x="2982886" y="2004386"/>
                  </a:lnTo>
                  <a:lnTo>
                    <a:pt x="3043580" y="1994177"/>
                  </a:lnTo>
                  <a:lnTo>
                    <a:pt x="3547451" y="2009404"/>
                  </a:lnTo>
                  <a:lnTo>
                    <a:pt x="3656639" y="2011264"/>
                  </a:lnTo>
                  <a:lnTo>
                    <a:pt x="3593991" y="1890096"/>
                  </a:lnTo>
                  <a:lnTo>
                    <a:pt x="3567898" y="1846855"/>
                  </a:lnTo>
                  <a:lnTo>
                    <a:pt x="3545521" y="1791170"/>
                  </a:lnTo>
                  <a:lnTo>
                    <a:pt x="3515182" y="1745604"/>
                  </a:lnTo>
                  <a:lnTo>
                    <a:pt x="3489595" y="1688161"/>
                  </a:lnTo>
                  <a:lnTo>
                    <a:pt x="3457080" y="1641404"/>
                  </a:lnTo>
                  <a:lnTo>
                    <a:pt x="3448171" y="1622048"/>
                  </a:lnTo>
                  <a:lnTo>
                    <a:pt x="4257722" y="2065230"/>
                  </a:lnTo>
                  <a:lnTo>
                    <a:pt x="4304240" y="2061739"/>
                  </a:lnTo>
                  <a:lnTo>
                    <a:pt x="4346875" y="2070601"/>
                  </a:lnTo>
                  <a:lnTo>
                    <a:pt x="4397552" y="2069386"/>
                  </a:lnTo>
                  <a:lnTo>
                    <a:pt x="4443799" y="2080226"/>
                  </a:lnTo>
                  <a:lnTo>
                    <a:pt x="4497542" y="2080690"/>
                  </a:lnTo>
                  <a:lnTo>
                    <a:pt x="4552409" y="2081769"/>
                  </a:lnTo>
                  <a:lnTo>
                    <a:pt x="4834053" y="2091168"/>
                  </a:lnTo>
                  <a:lnTo>
                    <a:pt x="3930048" y="1523885"/>
                  </a:lnTo>
                  <a:lnTo>
                    <a:pt x="3108733" y="1074262"/>
                  </a:lnTo>
                  <a:lnTo>
                    <a:pt x="3070792" y="1010056"/>
                  </a:lnTo>
                  <a:lnTo>
                    <a:pt x="3046170" y="967620"/>
                  </a:lnTo>
                  <a:lnTo>
                    <a:pt x="3029638" y="915134"/>
                  </a:lnTo>
                  <a:lnTo>
                    <a:pt x="3016286" y="864389"/>
                  </a:lnTo>
                  <a:lnTo>
                    <a:pt x="3001206" y="827177"/>
                  </a:lnTo>
                  <a:lnTo>
                    <a:pt x="2997782" y="781867"/>
                  </a:lnTo>
                  <a:lnTo>
                    <a:pt x="3001107" y="740251"/>
                  </a:lnTo>
                  <a:lnTo>
                    <a:pt x="3012369" y="702981"/>
                  </a:lnTo>
                  <a:lnTo>
                    <a:pt x="3034967" y="657438"/>
                  </a:lnTo>
                  <a:lnTo>
                    <a:pt x="3059861" y="613152"/>
                  </a:lnTo>
                  <a:lnTo>
                    <a:pt x="3086395" y="569764"/>
                  </a:lnTo>
                  <a:lnTo>
                    <a:pt x="3120011" y="515774"/>
                  </a:lnTo>
                  <a:lnTo>
                    <a:pt x="3134509" y="494754"/>
                  </a:lnTo>
                  <a:close/>
                </a:path>
                <a:path w="5020309" h="6200775">
                  <a:moveTo>
                    <a:pt x="1090958" y="5037128"/>
                  </a:moveTo>
                  <a:lnTo>
                    <a:pt x="1934408" y="5498868"/>
                  </a:lnTo>
                  <a:lnTo>
                    <a:pt x="1959902" y="5527304"/>
                  </a:lnTo>
                  <a:lnTo>
                    <a:pt x="1982887" y="5568844"/>
                  </a:lnTo>
                  <a:lnTo>
                    <a:pt x="2008710" y="5611937"/>
                  </a:lnTo>
                  <a:lnTo>
                    <a:pt x="2036620" y="5656173"/>
                  </a:lnTo>
                  <a:lnTo>
                    <a:pt x="2125372" y="5791631"/>
                  </a:lnTo>
                  <a:lnTo>
                    <a:pt x="2148029" y="5847470"/>
                  </a:lnTo>
                  <a:lnTo>
                    <a:pt x="2175120" y="5891258"/>
                  </a:lnTo>
                  <a:lnTo>
                    <a:pt x="1298245" y="5411219"/>
                  </a:lnTo>
                  <a:lnTo>
                    <a:pt x="1250716" y="5341764"/>
                  </a:lnTo>
                  <a:lnTo>
                    <a:pt x="1226266" y="5284944"/>
                  </a:lnTo>
                  <a:lnTo>
                    <a:pt x="1196852" y="5239884"/>
                  </a:lnTo>
                  <a:lnTo>
                    <a:pt x="1168797" y="5195569"/>
                  </a:lnTo>
                  <a:lnTo>
                    <a:pt x="1148426" y="5140981"/>
                  </a:lnTo>
                  <a:lnTo>
                    <a:pt x="1123766" y="5098524"/>
                  </a:lnTo>
                  <a:lnTo>
                    <a:pt x="1101141" y="5057181"/>
                  </a:lnTo>
                  <a:lnTo>
                    <a:pt x="1090958" y="5037128"/>
                  </a:lnTo>
                  <a:close/>
                </a:path>
                <a:path w="5020309" h="6200775">
                  <a:moveTo>
                    <a:pt x="1053925" y="4379800"/>
                  </a:moveTo>
                  <a:lnTo>
                    <a:pt x="1448074" y="4595574"/>
                  </a:lnTo>
                  <a:lnTo>
                    <a:pt x="1454626" y="4642597"/>
                  </a:lnTo>
                  <a:lnTo>
                    <a:pt x="1472849" y="4681529"/>
                  </a:lnTo>
                  <a:lnTo>
                    <a:pt x="1488720" y="4733654"/>
                  </a:lnTo>
                  <a:lnTo>
                    <a:pt x="1524413" y="4840065"/>
                  </a:lnTo>
                  <a:lnTo>
                    <a:pt x="1546686" y="4881214"/>
                  </a:lnTo>
                  <a:lnTo>
                    <a:pt x="1559313" y="4931563"/>
                  </a:lnTo>
                  <a:lnTo>
                    <a:pt x="1578767" y="4956691"/>
                  </a:lnTo>
                  <a:lnTo>
                    <a:pt x="1576228" y="4955301"/>
                  </a:lnTo>
                  <a:lnTo>
                    <a:pt x="2270228" y="5378662"/>
                  </a:lnTo>
                  <a:lnTo>
                    <a:pt x="2278234" y="5383044"/>
                  </a:lnTo>
                  <a:lnTo>
                    <a:pt x="3093878" y="5872998"/>
                  </a:lnTo>
                  <a:lnTo>
                    <a:pt x="934364" y="4690789"/>
                  </a:lnTo>
                  <a:lnTo>
                    <a:pt x="926355" y="4657447"/>
                  </a:lnTo>
                  <a:lnTo>
                    <a:pt x="920671" y="4610900"/>
                  </a:lnTo>
                  <a:lnTo>
                    <a:pt x="923199" y="4568848"/>
                  </a:lnTo>
                  <a:lnTo>
                    <a:pt x="935820" y="4532322"/>
                  </a:lnTo>
                  <a:lnTo>
                    <a:pt x="949164" y="4510670"/>
                  </a:lnTo>
                  <a:lnTo>
                    <a:pt x="964412" y="4490060"/>
                  </a:lnTo>
                  <a:lnTo>
                    <a:pt x="980978" y="4470172"/>
                  </a:lnTo>
                  <a:lnTo>
                    <a:pt x="1004374" y="4439545"/>
                  </a:lnTo>
                  <a:lnTo>
                    <a:pt x="1030111" y="4410199"/>
                  </a:lnTo>
                  <a:lnTo>
                    <a:pt x="1053925" y="4379800"/>
                  </a:lnTo>
                  <a:close/>
                </a:path>
                <a:path w="5020309" h="6200775">
                  <a:moveTo>
                    <a:pt x="1387829" y="3983452"/>
                  </a:moveTo>
                  <a:lnTo>
                    <a:pt x="2302776" y="4484333"/>
                  </a:lnTo>
                  <a:lnTo>
                    <a:pt x="2242853" y="4480486"/>
                  </a:lnTo>
                  <a:lnTo>
                    <a:pt x="2184524" y="4477511"/>
                  </a:lnTo>
                  <a:lnTo>
                    <a:pt x="2127800" y="4475415"/>
                  </a:lnTo>
                  <a:lnTo>
                    <a:pt x="2072689" y="4474202"/>
                  </a:lnTo>
                  <a:lnTo>
                    <a:pt x="2025298" y="4462737"/>
                  </a:lnTo>
                  <a:lnTo>
                    <a:pt x="1973439" y="4463304"/>
                  </a:lnTo>
                  <a:lnTo>
                    <a:pt x="1923219" y="4464769"/>
                  </a:lnTo>
                  <a:lnTo>
                    <a:pt x="1880746" y="4455995"/>
                  </a:lnTo>
                  <a:lnTo>
                    <a:pt x="1833832" y="4459270"/>
                  </a:lnTo>
                  <a:lnTo>
                    <a:pt x="1794682" y="4452316"/>
                  </a:lnTo>
                  <a:lnTo>
                    <a:pt x="1751107" y="4457418"/>
                  </a:lnTo>
                  <a:lnTo>
                    <a:pt x="1715315" y="4452303"/>
                  </a:lnTo>
                  <a:lnTo>
                    <a:pt x="2543502" y="4934644"/>
                  </a:lnTo>
                  <a:lnTo>
                    <a:pt x="3059154" y="5216934"/>
                  </a:lnTo>
                  <a:lnTo>
                    <a:pt x="3474829" y="5458971"/>
                  </a:lnTo>
                  <a:lnTo>
                    <a:pt x="1118712" y="4169132"/>
                  </a:lnTo>
                  <a:lnTo>
                    <a:pt x="1145648" y="4125964"/>
                  </a:lnTo>
                  <a:lnTo>
                    <a:pt x="1182694" y="4088330"/>
                  </a:lnTo>
                  <a:lnTo>
                    <a:pt x="1232660" y="4057770"/>
                  </a:lnTo>
                  <a:lnTo>
                    <a:pt x="1236370" y="4059801"/>
                  </a:lnTo>
                  <a:lnTo>
                    <a:pt x="1256377" y="4041797"/>
                  </a:lnTo>
                  <a:lnTo>
                    <a:pt x="1276282" y="4038215"/>
                  </a:lnTo>
                  <a:lnTo>
                    <a:pt x="1311375" y="4013991"/>
                  </a:lnTo>
                  <a:lnTo>
                    <a:pt x="1344208" y="4003008"/>
                  </a:lnTo>
                  <a:lnTo>
                    <a:pt x="1387829" y="3983452"/>
                  </a:lnTo>
                  <a:close/>
                </a:path>
                <a:path w="5020309" h="6200775">
                  <a:moveTo>
                    <a:pt x="1834692" y="3909557"/>
                  </a:moveTo>
                  <a:lnTo>
                    <a:pt x="2951834" y="4521127"/>
                  </a:lnTo>
                  <a:lnTo>
                    <a:pt x="2928553" y="4522861"/>
                  </a:lnTo>
                  <a:lnTo>
                    <a:pt x="2902636" y="4523151"/>
                  </a:lnTo>
                  <a:lnTo>
                    <a:pt x="2874229" y="4522079"/>
                  </a:lnTo>
                  <a:lnTo>
                    <a:pt x="2843479" y="4519724"/>
                  </a:lnTo>
                  <a:lnTo>
                    <a:pt x="1732698" y="3911635"/>
                  </a:lnTo>
                  <a:lnTo>
                    <a:pt x="1753553" y="3908573"/>
                  </a:lnTo>
                  <a:lnTo>
                    <a:pt x="1796537" y="3903148"/>
                  </a:lnTo>
                  <a:lnTo>
                    <a:pt x="1834692" y="3909557"/>
                  </a:lnTo>
                  <a:close/>
                </a:path>
                <a:path w="5020309" h="6200775">
                  <a:moveTo>
                    <a:pt x="2070119" y="3024943"/>
                  </a:moveTo>
                  <a:lnTo>
                    <a:pt x="2945453" y="3504138"/>
                  </a:lnTo>
                  <a:lnTo>
                    <a:pt x="2974604" y="3549054"/>
                  </a:lnTo>
                  <a:lnTo>
                    <a:pt x="3008056" y="3596324"/>
                  </a:lnTo>
                  <a:lnTo>
                    <a:pt x="3044357" y="3645154"/>
                  </a:lnTo>
                  <a:lnTo>
                    <a:pt x="3082058" y="3694750"/>
                  </a:lnTo>
                  <a:lnTo>
                    <a:pt x="3113610" y="3755458"/>
                  </a:lnTo>
                  <a:lnTo>
                    <a:pt x="3149758" y="3804204"/>
                  </a:lnTo>
                  <a:lnTo>
                    <a:pt x="3182955" y="3851334"/>
                  </a:lnTo>
                  <a:lnTo>
                    <a:pt x="3211748" y="3896054"/>
                  </a:lnTo>
                  <a:lnTo>
                    <a:pt x="3234688" y="3937570"/>
                  </a:lnTo>
                  <a:lnTo>
                    <a:pt x="3256423" y="3963947"/>
                  </a:lnTo>
                  <a:lnTo>
                    <a:pt x="3269404" y="3985531"/>
                  </a:lnTo>
                  <a:lnTo>
                    <a:pt x="2399335" y="3509219"/>
                  </a:lnTo>
                  <a:lnTo>
                    <a:pt x="2390658" y="3489990"/>
                  </a:lnTo>
                  <a:lnTo>
                    <a:pt x="2359060" y="3443735"/>
                  </a:lnTo>
                  <a:lnTo>
                    <a:pt x="2328322" y="3397951"/>
                  </a:lnTo>
                  <a:lnTo>
                    <a:pt x="2298776" y="3352819"/>
                  </a:lnTo>
                  <a:lnTo>
                    <a:pt x="2270753" y="3308521"/>
                  </a:lnTo>
                  <a:lnTo>
                    <a:pt x="2244583" y="3265237"/>
                  </a:lnTo>
                  <a:lnTo>
                    <a:pt x="2220596" y="3223149"/>
                  </a:lnTo>
                  <a:lnTo>
                    <a:pt x="2193026" y="3193577"/>
                  </a:lnTo>
                  <a:lnTo>
                    <a:pt x="2168300" y="3165563"/>
                  </a:lnTo>
                  <a:lnTo>
                    <a:pt x="2152849" y="3128147"/>
                  </a:lnTo>
                  <a:lnTo>
                    <a:pt x="2128707" y="3114931"/>
                  </a:lnTo>
                  <a:lnTo>
                    <a:pt x="2114501" y="3092675"/>
                  </a:lnTo>
                  <a:lnTo>
                    <a:pt x="2105451" y="3073243"/>
                  </a:lnTo>
                  <a:lnTo>
                    <a:pt x="2089919" y="3064740"/>
                  </a:lnTo>
                  <a:lnTo>
                    <a:pt x="2080156" y="3044917"/>
                  </a:lnTo>
                  <a:lnTo>
                    <a:pt x="2070119" y="3024943"/>
                  </a:lnTo>
                  <a:close/>
                </a:path>
                <a:path w="5020309" h="6200775">
                  <a:moveTo>
                    <a:pt x="2087063" y="2455078"/>
                  </a:moveTo>
                  <a:lnTo>
                    <a:pt x="2484907" y="2672875"/>
                  </a:lnTo>
                  <a:lnTo>
                    <a:pt x="2494837" y="2707268"/>
                  </a:lnTo>
                  <a:lnTo>
                    <a:pt x="2509425" y="2744211"/>
                  </a:lnTo>
                  <a:lnTo>
                    <a:pt x="2521832" y="2794439"/>
                  </a:lnTo>
                  <a:lnTo>
                    <a:pt x="2543514" y="2835266"/>
                  </a:lnTo>
                  <a:lnTo>
                    <a:pt x="2567630" y="2877425"/>
                  </a:lnTo>
                  <a:lnTo>
                    <a:pt x="2587341" y="2931651"/>
                  </a:lnTo>
                  <a:lnTo>
                    <a:pt x="2641074" y="3018981"/>
                  </a:lnTo>
                  <a:lnTo>
                    <a:pt x="2855051" y="3136121"/>
                  </a:lnTo>
                  <a:lnTo>
                    <a:pt x="2935957" y="3194891"/>
                  </a:lnTo>
                  <a:lnTo>
                    <a:pt x="3032909" y="3247966"/>
                  </a:lnTo>
                  <a:lnTo>
                    <a:pt x="3132864" y="3317164"/>
                  </a:lnTo>
                  <a:lnTo>
                    <a:pt x="3247175" y="3379743"/>
                  </a:lnTo>
                  <a:lnTo>
                    <a:pt x="3362800" y="3457520"/>
                  </a:lnTo>
                  <a:lnTo>
                    <a:pt x="3478137" y="3520660"/>
                  </a:lnTo>
                  <a:lnTo>
                    <a:pt x="3988964" y="3843744"/>
                  </a:lnTo>
                  <a:lnTo>
                    <a:pt x="4099005" y="3903985"/>
                  </a:lnTo>
                  <a:lnTo>
                    <a:pt x="4145257" y="3943784"/>
                  </a:lnTo>
                  <a:lnTo>
                    <a:pt x="1969543" y="2752706"/>
                  </a:lnTo>
                  <a:lnTo>
                    <a:pt x="1966592" y="2707655"/>
                  </a:lnTo>
                  <a:lnTo>
                    <a:pt x="1976026" y="2654905"/>
                  </a:lnTo>
                  <a:lnTo>
                    <a:pt x="1986852" y="2617396"/>
                  </a:lnTo>
                  <a:lnTo>
                    <a:pt x="2006373" y="2584648"/>
                  </a:lnTo>
                  <a:lnTo>
                    <a:pt x="2036964" y="2543480"/>
                  </a:lnTo>
                  <a:lnTo>
                    <a:pt x="2063403" y="2500040"/>
                  </a:lnTo>
                  <a:lnTo>
                    <a:pt x="2087063" y="2455078"/>
                  </a:lnTo>
                  <a:close/>
                </a:path>
                <a:path w="5020309" h="6200775">
                  <a:moveTo>
                    <a:pt x="2425383" y="2046670"/>
                  </a:moveTo>
                  <a:lnTo>
                    <a:pt x="3355275" y="2555732"/>
                  </a:lnTo>
                  <a:lnTo>
                    <a:pt x="3331103" y="2556978"/>
                  </a:lnTo>
                  <a:lnTo>
                    <a:pt x="3279977" y="2557946"/>
                  </a:lnTo>
                  <a:lnTo>
                    <a:pt x="3253169" y="2557749"/>
                  </a:lnTo>
                  <a:lnTo>
                    <a:pt x="3212035" y="2549709"/>
                  </a:lnTo>
                  <a:lnTo>
                    <a:pt x="3162788" y="2551706"/>
                  </a:lnTo>
                  <a:lnTo>
                    <a:pt x="3111887" y="2552798"/>
                  </a:lnTo>
                  <a:lnTo>
                    <a:pt x="3059688" y="2553179"/>
                  </a:lnTo>
                  <a:lnTo>
                    <a:pt x="2791785" y="2551303"/>
                  </a:lnTo>
                  <a:lnTo>
                    <a:pt x="4544465" y="3554229"/>
                  </a:lnTo>
                  <a:lnTo>
                    <a:pt x="2172618" y="2255780"/>
                  </a:lnTo>
                  <a:lnTo>
                    <a:pt x="2187311" y="2220388"/>
                  </a:lnTo>
                  <a:lnTo>
                    <a:pt x="2205016" y="2186645"/>
                  </a:lnTo>
                  <a:lnTo>
                    <a:pt x="2227791" y="2155677"/>
                  </a:lnTo>
                  <a:lnTo>
                    <a:pt x="2263789" y="2117470"/>
                  </a:lnTo>
                  <a:lnTo>
                    <a:pt x="2308967" y="2084289"/>
                  </a:lnTo>
                  <a:lnTo>
                    <a:pt x="2359285" y="2068399"/>
                  </a:lnTo>
                  <a:lnTo>
                    <a:pt x="2391088" y="2056852"/>
                  </a:lnTo>
                  <a:lnTo>
                    <a:pt x="2425383" y="2046670"/>
                  </a:lnTo>
                  <a:close/>
                </a:path>
                <a:path w="5020309" h="6200775">
                  <a:moveTo>
                    <a:pt x="2929056" y="2003874"/>
                  </a:moveTo>
                  <a:lnTo>
                    <a:pt x="3946775" y="2561016"/>
                  </a:lnTo>
                  <a:lnTo>
                    <a:pt x="3924427" y="2563261"/>
                  </a:lnTo>
                  <a:lnTo>
                    <a:pt x="3880208" y="2568011"/>
                  </a:lnTo>
                  <a:lnTo>
                    <a:pt x="2850172" y="2004125"/>
                  </a:lnTo>
                  <a:lnTo>
                    <a:pt x="2876123" y="2003853"/>
                  </a:lnTo>
                  <a:lnTo>
                    <a:pt x="2929056" y="2003874"/>
                  </a:lnTo>
                  <a:close/>
                </a:path>
                <a:path w="5020309" h="6200775">
                  <a:moveTo>
                    <a:pt x="3108733" y="1074262"/>
                  </a:moveTo>
                  <a:lnTo>
                    <a:pt x="3930048" y="1523885"/>
                  </a:lnTo>
                  <a:lnTo>
                    <a:pt x="4221840" y="2031109"/>
                  </a:lnTo>
                  <a:lnTo>
                    <a:pt x="4257722" y="2065230"/>
                  </a:lnTo>
                  <a:lnTo>
                    <a:pt x="3448171" y="1622048"/>
                  </a:lnTo>
                  <a:lnTo>
                    <a:pt x="3403832" y="1525382"/>
                  </a:lnTo>
                  <a:lnTo>
                    <a:pt x="3371937" y="1478965"/>
                  </a:lnTo>
                  <a:lnTo>
                    <a:pt x="3341284" y="1433227"/>
                  </a:lnTo>
                  <a:lnTo>
                    <a:pt x="3318489" y="1377312"/>
                  </a:lnTo>
                  <a:lnTo>
                    <a:pt x="3291873" y="1333784"/>
                  </a:lnTo>
                  <a:lnTo>
                    <a:pt x="3268051" y="1291786"/>
                  </a:lnTo>
                  <a:lnTo>
                    <a:pt x="3241444" y="1262742"/>
                  </a:lnTo>
                  <a:lnTo>
                    <a:pt x="3224766" y="1224655"/>
                  </a:lnTo>
                  <a:lnTo>
                    <a:pt x="3206337" y="1200087"/>
                  </a:lnTo>
                  <a:lnTo>
                    <a:pt x="3186675" y="1189324"/>
                  </a:lnTo>
                  <a:lnTo>
                    <a:pt x="3171601" y="1166593"/>
                  </a:lnTo>
                  <a:lnTo>
                    <a:pt x="3155428" y="1143260"/>
                  </a:lnTo>
                  <a:lnTo>
                    <a:pt x="3121251" y="1095594"/>
                  </a:lnTo>
                  <a:lnTo>
                    <a:pt x="3108733" y="1074262"/>
                  </a:lnTo>
                  <a:close/>
                </a:path>
                <a:path w="5020309" h="6200775">
                  <a:moveTo>
                    <a:pt x="5015440" y="1567775"/>
                  </a:moveTo>
                  <a:lnTo>
                    <a:pt x="5019427" y="1570073"/>
                  </a:lnTo>
                  <a:lnTo>
                    <a:pt x="5017109" y="1916289"/>
                  </a:lnTo>
                  <a:lnTo>
                    <a:pt x="5015479" y="1915290"/>
                  </a:lnTo>
                  <a:lnTo>
                    <a:pt x="5015440" y="1567775"/>
                  </a:lnTo>
                  <a:close/>
                </a:path>
                <a:path w="5020309" h="6200775">
                  <a:moveTo>
                    <a:pt x="4484539" y="17622"/>
                  </a:moveTo>
                  <a:lnTo>
                    <a:pt x="4523907" y="39174"/>
                  </a:lnTo>
                  <a:lnTo>
                    <a:pt x="4541234" y="63137"/>
                  </a:lnTo>
                  <a:lnTo>
                    <a:pt x="4554145" y="99163"/>
                  </a:lnTo>
                  <a:lnTo>
                    <a:pt x="4568924" y="136211"/>
                  </a:lnTo>
                  <a:lnTo>
                    <a:pt x="4578383" y="199303"/>
                  </a:lnTo>
                  <a:lnTo>
                    <a:pt x="4578616" y="257344"/>
                  </a:lnTo>
                  <a:lnTo>
                    <a:pt x="4578064" y="300478"/>
                  </a:lnTo>
                  <a:lnTo>
                    <a:pt x="4572973" y="341126"/>
                  </a:lnTo>
                  <a:lnTo>
                    <a:pt x="4571698" y="354907"/>
                  </a:lnTo>
                  <a:lnTo>
                    <a:pt x="4570222" y="368577"/>
                  </a:lnTo>
                  <a:lnTo>
                    <a:pt x="4568709" y="382227"/>
                  </a:lnTo>
                  <a:lnTo>
                    <a:pt x="4567324" y="395948"/>
                  </a:lnTo>
                  <a:lnTo>
                    <a:pt x="4566381" y="409910"/>
                  </a:lnTo>
                  <a:lnTo>
                    <a:pt x="4564890" y="423572"/>
                  </a:lnTo>
                  <a:lnTo>
                    <a:pt x="4562812" y="436913"/>
                  </a:lnTo>
                  <a:lnTo>
                    <a:pt x="4560112" y="449914"/>
                  </a:lnTo>
                  <a:lnTo>
                    <a:pt x="5015342" y="699126"/>
                  </a:lnTo>
                  <a:lnTo>
                    <a:pt x="5015371" y="959755"/>
                  </a:lnTo>
                  <a:lnTo>
                    <a:pt x="4262308" y="547496"/>
                  </a:lnTo>
                  <a:lnTo>
                    <a:pt x="4233392" y="546145"/>
                  </a:lnTo>
                  <a:lnTo>
                    <a:pt x="4192797" y="552879"/>
                  </a:lnTo>
                  <a:lnTo>
                    <a:pt x="4153496" y="545842"/>
                  </a:lnTo>
                  <a:lnTo>
                    <a:pt x="4104065" y="547739"/>
                  </a:lnTo>
                  <a:lnTo>
                    <a:pt x="4057475" y="536712"/>
                  </a:lnTo>
                  <a:lnTo>
                    <a:pt x="4002304" y="535466"/>
                  </a:lnTo>
                  <a:lnTo>
                    <a:pt x="3939327" y="544425"/>
                  </a:lnTo>
                  <a:lnTo>
                    <a:pt x="3766180" y="536509"/>
                  </a:lnTo>
                  <a:lnTo>
                    <a:pt x="3710210" y="534825"/>
                  </a:lnTo>
                  <a:lnTo>
                    <a:pt x="3650303" y="545465"/>
                  </a:lnTo>
                  <a:lnTo>
                    <a:pt x="5015411" y="1307210"/>
                  </a:lnTo>
                  <a:lnTo>
                    <a:pt x="5015440" y="1567775"/>
                  </a:lnTo>
                  <a:lnTo>
                    <a:pt x="3517777" y="704571"/>
                  </a:lnTo>
                  <a:lnTo>
                    <a:pt x="3134509" y="494754"/>
                  </a:lnTo>
                  <a:lnTo>
                    <a:pt x="3141759" y="484244"/>
                  </a:lnTo>
                  <a:lnTo>
                    <a:pt x="3162736" y="452292"/>
                  </a:lnTo>
                  <a:lnTo>
                    <a:pt x="3183109" y="420010"/>
                  </a:lnTo>
                  <a:lnTo>
                    <a:pt x="3196175" y="398206"/>
                  </a:lnTo>
                  <a:lnTo>
                    <a:pt x="3207430" y="375410"/>
                  </a:lnTo>
                  <a:lnTo>
                    <a:pt x="3205935" y="374591"/>
                  </a:lnTo>
                  <a:lnTo>
                    <a:pt x="3215093" y="350648"/>
                  </a:lnTo>
                  <a:lnTo>
                    <a:pt x="3230452" y="315621"/>
                  </a:lnTo>
                  <a:lnTo>
                    <a:pt x="3247554" y="281548"/>
                  </a:lnTo>
                  <a:lnTo>
                    <a:pt x="3274144" y="238190"/>
                  </a:lnTo>
                  <a:lnTo>
                    <a:pt x="3311863" y="186446"/>
                  </a:lnTo>
                  <a:lnTo>
                    <a:pt x="3350159" y="149497"/>
                  </a:lnTo>
                  <a:lnTo>
                    <a:pt x="3402873" y="105963"/>
                  </a:lnTo>
                  <a:lnTo>
                    <a:pt x="3459451" y="79022"/>
                  </a:lnTo>
                  <a:lnTo>
                    <a:pt x="3527636" y="58435"/>
                  </a:lnTo>
                  <a:lnTo>
                    <a:pt x="3568542" y="51872"/>
                  </a:lnTo>
                  <a:lnTo>
                    <a:pt x="3614578" y="48117"/>
                  </a:lnTo>
                  <a:lnTo>
                    <a:pt x="3671043" y="35592"/>
                  </a:lnTo>
                  <a:lnTo>
                    <a:pt x="3724938" y="36140"/>
                  </a:lnTo>
                  <a:lnTo>
                    <a:pt x="3787660" y="27041"/>
                  </a:lnTo>
                  <a:lnTo>
                    <a:pt x="3852310" y="18998"/>
                  </a:lnTo>
                  <a:lnTo>
                    <a:pt x="3911990" y="22712"/>
                  </a:lnTo>
                  <a:lnTo>
                    <a:pt x="4043727" y="7959"/>
                  </a:lnTo>
                  <a:lnTo>
                    <a:pt x="4101987" y="10896"/>
                  </a:lnTo>
                  <a:lnTo>
                    <a:pt x="4158172" y="12697"/>
                  </a:lnTo>
                  <a:lnTo>
                    <a:pt x="4217581" y="1784"/>
                  </a:lnTo>
                  <a:lnTo>
                    <a:pt x="4267216" y="0"/>
                  </a:lnTo>
                  <a:lnTo>
                    <a:pt x="4306276" y="6904"/>
                  </a:lnTo>
                  <a:lnTo>
                    <a:pt x="4340061" y="10921"/>
                  </a:lnTo>
                  <a:lnTo>
                    <a:pt x="4367768" y="11611"/>
                  </a:lnTo>
                  <a:lnTo>
                    <a:pt x="4388599" y="8536"/>
                  </a:lnTo>
                  <a:lnTo>
                    <a:pt x="4396143" y="12666"/>
                  </a:lnTo>
                  <a:lnTo>
                    <a:pt x="4409659" y="5586"/>
                  </a:lnTo>
                  <a:lnTo>
                    <a:pt x="4424181" y="13536"/>
                  </a:lnTo>
                  <a:lnTo>
                    <a:pt x="4445747" y="10864"/>
                  </a:lnTo>
                  <a:lnTo>
                    <a:pt x="4461764" y="19633"/>
                  </a:lnTo>
                  <a:lnTo>
                    <a:pt x="4484539" y="17622"/>
                  </a:lnTo>
                  <a:close/>
                </a:path>
                <a:path w="5020309" h="6200775">
                  <a:moveTo>
                    <a:pt x="5015371" y="959755"/>
                  </a:moveTo>
                  <a:lnTo>
                    <a:pt x="5019944" y="962258"/>
                  </a:lnTo>
                  <a:lnTo>
                    <a:pt x="5020258" y="1309915"/>
                  </a:lnTo>
                  <a:lnTo>
                    <a:pt x="5015411" y="1307210"/>
                  </a:lnTo>
                  <a:lnTo>
                    <a:pt x="5015371" y="9597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543575" y="5202575"/>
              <a:ext cx="3744595" cy="4810760"/>
            </a:xfrm>
            <a:custGeom>
              <a:avLst/>
              <a:gdLst/>
              <a:ahLst/>
              <a:cxnLst/>
              <a:rect l="l" t="t" r="r" b="b"/>
              <a:pathLst>
                <a:path w="3744594" h="4810759">
                  <a:moveTo>
                    <a:pt x="354636" y="3316338"/>
                  </a:moveTo>
                  <a:lnTo>
                    <a:pt x="1260248" y="3838501"/>
                  </a:lnTo>
                  <a:lnTo>
                    <a:pt x="1263605" y="3860862"/>
                  </a:lnTo>
                  <a:lnTo>
                    <a:pt x="1279059" y="3912496"/>
                  </a:lnTo>
                  <a:lnTo>
                    <a:pt x="1296065" y="3964598"/>
                  </a:lnTo>
                  <a:lnTo>
                    <a:pt x="1304077" y="3988366"/>
                  </a:lnTo>
                  <a:lnTo>
                    <a:pt x="1156777" y="4027509"/>
                  </a:lnTo>
                  <a:lnTo>
                    <a:pt x="0" y="3364295"/>
                  </a:lnTo>
                  <a:lnTo>
                    <a:pt x="33642" y="3352354"/>
                  </a:lnTo>
                  <a:lnTo>
                    <a:pt x="67742" y="3342187"/>
                  </a:lnTo>
                  <a:lnTo>
                    <a:pt x="134864" y="3324689"/>
                  </a:lnTo>
                  <a:lnTo>
                    <a:pt x="216049" y="3316792"/>
                  </a:lnTo>
                  <a:lnTo>
                    <a:pt x="279125" y="3315731"/>
                  </a:lnTo>
                  <a:lnTo>
                    <a:pt x="354636" y="3316338"/>
                  </a:lnTo>
                  <a:close/>
                </a:path>
                <a:path w="3744594" h="4810759">
                  <a:moveTo>
                    <a:pt x="1438667" y="1412652"/>
                  </a:moveTo>
                  <a:lnTo>
                    <a:pt x="2293354" y="1905921"/>
                  </a:lnTo>
                  <a:lnTo>
                    <a:pt x="2340668" y="2042468"/>
                  </a:lnTo>
                  <a:lnTo>
                    <a:pt x="2194198" y="2072676"/>
                  </a:lnTo>
                  <a:lnTo>
                    <a:pt x="1066620" y="1449301"/>
                  </a:lnTo>
                  <a:lnTo>
                    <a:pt x="1100703" y="1439759"/>
                  </a:lnTo>
                  <a:lnTo>
                    <a:pt x="1142656" y="1431874"/>
                  </a:lnTo>
                  <a:lnTo>
                    <a:pt x="1191569" y="1425513"/>
                  </a:lnTo>
                  <a:lnTo>
                    <a:pt x="1246535" y="1420544"/>
                  </a:lnTo>
                  <a:lnTo>
                    <a:pt x="1306646" y="1416833"/>
                  </a:lnTo>
                  <a:lnTo>
                    <a:pt x="1370992" y="1414246"/>
                  </a:lnTo>
                  <a:lnTo>
                    <a:pt x="1438667" y="1412652"/>
                  </a:lnTo>
                  <a:close/>
                </a:path>
                <a:path w="3744594" h="4810759">
                  <a:moveTo>
                    <a:pt x="994520" y="4286352"/>
                  </a:moveTo>
                  <a:lnTo>
                    <a:pt x="1814343" y="4784897"/>
                  </a:lnTo>
                  <a:lnTo>
                    <a:pt x="1765259" y="4790703"/>
                  </a:lnTo>
                  <a:lnTo>
                    <a:pt x="1715530" y="4795646"/>
                  </a:lnTo>
                  <a:lnTo>
                    <a:pt x="1665268" y="4799780"/>
                  </a:lnTo>
                  <a:lnTo>
                    <a:pt x="1614587" y="4803159"/>
                  </a:lnTo>
                  <a:lnTo>
                    <a:pt x="1563600" y="4805835"/>
                  </a:lnTo>
                  <a:lnTo>
                    <a:pt x="1512422" y="4807862"/>
                  </a:lnTo>
                  <a:lnTo>
                    <a:pt x="1461166" y="4809292"/>
                  </a:lnTo>
                  <a:lnTo>
                    <a:pt x="1409945" y="4810180"/>
                  </a:lnTo>
                  <a:lnTo>
                    <a:pt x="897709" y="4499815"/>
                  </a:lnTo>
                  <a:lnTo>
                    <a:pt x="852021" y="4322286"/>
                  </a:lnTo>
                  <a:lnTo>
                    <a:pt x="994520" y="4286352"/>
                  </a:lnTo>
                  <a:close/>
                </a:path>
                <a:path w="3744594" h="4810759">
                  <a:moveTo>
                    <a:pt x="3344095" y="0"/>
                  </a:moveTo>
                  <a:lnTo>
                    <a:pt x="3744423" y="226238"/>
                  </a:lnTo>
                  <a:lnTo>
                    <a:pt x="3744423" y="433782"/>
                  </a:lnTo>
                  <a:lnTo>
                    <a:pt x="3253189" y="151222"/>
                  </a:lnTo>
                  <a:lnTo>
                    <a:pt x="3253580" y="151436"/>
                  </a:lnTo>
                  <a:lnTo>
                    <a:pt x="3255824" y="147335"/>
                  </a:lnTo>
                  <a:lnTo>
                    <a:pt x="3229536" y="40063"/>
                  </a:lnTo>
                  <a:lnTo>
                    <a:pt x="3344095" y="0"/>
                  </a:lnTo>
                  <a:close/>
                </a:path>
                <a:path w="3744594" h="4810759">
                  <a:moveTo>
                    <a:pt x="2078655" y="2361152"/>
                  </a:moveTo>
                  <a:lnTo>
                    <a:pt x="2900399" y="2869631"/>
                  </a:lnTo>
                  <a:lnTo>
                    <a:pt x="2856540" y="2876866"/>
                  </a:lnTo>
                  <a:lnTo>
                    <a:pt x="2810588" y="2883173"/>
                  </a:lnTo>
                  <a:lnTo>
                    <a:pt x="2762805" y="2888601"/>
                  </a:lnTo>
                  <a:lnTo>
                    <a:pt x="2713450" y="2893201"/>
                  </a:lnTo>
                  <a:lnTo>
                    <a:pt x="2662787" y="2897021"/>
                  </a:lnTo>
                  <a:lnTo>
                    <a:pt x="2611075" y="2900113"/>
                  </a:lnTo>
                  <a:lnTo>
                    <a:pt x="2558577" y="2902525"/>
                  </a:lnTo>
                  <a:lnTo>
                    <a:pt x="1981687" y="2549406"/>
                  </a:lnTo>
                  <a:lnTo>
                    <a:pt x="1982542" y="2547844"/>
                  </a:lnTo>
                  <a:lnTo>
                    <a:pt x="1936148" y="2402665"/>
                  </a:lnTo>
                  <a:lnTo>
                    <a:pt x="2078655" y="2361152"/>
                  </a:lnTo>
                  <a:close/>
                </a:path>
                <a:path w="3744594" h="4810759">
                  <a:moveTo>
                    <a:pt x="2857008" y="878626"/>
                  </a:moveTo>
                  <a:lnTo>
                    <a:pt x="2977531" y="969983"/>
                  </a:lnTo>
                  <a:lnTo>
                    <a:pt x="2763204" y="949846"/>
                  </a:lnTo>
                  <a:lnTo>
                    <a:pt x="2781584" y="925268"/>
                  </a:lnTo>
                  <a:lnTo>
                    <a:pt x="2801047" y="904709"/>
                  </a:lnTo>
                  <a:lnTo>
                    <a:pt x="2825039" y="888913"/>
                  </a:lnTo>
                  <a:lnTo>
                    <a:pt x="2857008" y="8786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524500" y="4613834"/>
              <a:ext cx="3474085" cy="5240020"/>
            </a:xfrm>
            <a:custGeom>
              <a:avLst/>
              <a:gdLst/>
              <a:ahLst/>
              <a:cxnLst/>
              <a:rect l="l" t="t" r="r" b="b"/>
              <a:pathLst>
                <a:path w="3474084" h="5240020">
                  <a:moveTo>
                    <a:pt x="2322962" y="0"/>
                  </a:moveTo>
                  <a:lnTo>
                    <a:pt x="2323120" y="1101"/>
                  </a:lnTo>
                  <a:lnTo>
                    <a:pt x="3363170" y="588740"/>
                  </a:lnTo>
                  <a:lnTo>
                    <a:pt x="3248610" y="628803"/>
                  </a:lnTo>
                  <a:lnTo>
                    <a:pt x="3274899" y="736076"/>
                  </a:lnTo>
                  <a:lnTo>
                    <a:pt x="3272654" y="740176"/>
                  </a:lnTo>
                  <a:lnTo>
                    <a:pt x="2104147" y="68257"/>
                  </a:lnTo>
                  <a:lnTo>
                    <a:pt x="2142479" y="44768"/>
                  </a:lnTo>
                  <a:lnTo>
                    <a:pt x="2177938" y="26177"/>
                  </a:lnTo>
                  <a:lnTo>
                    <a:pt x="2235352" y="10247"/>
                  </a:lnTo>
                  <a:lnTo>
                    <a:pt x="2275871" y="4455"/>
                  </a:lnTo>
                  <a:lnTo>
                    <a:pt x="2322962" y="0"/>
                  </a:lnTo>
                  <a:close/>
                </a:path>
                <a:path w="3474084" h="5240020">
                  <a:moveTo>
                    <a:pt x="113313" y="4340875"/>
                  </a:moveTo>
                  <a:lnTo>
                    <a:pt x="1013488" y="4875288"/>
                  </a:lnTo>
                  <a:lnTo>
                    <a:pt x="870989" y="4911223"/>
                  </a:lnTo>
                  <a:lnTo>
                    <a:pt x="916676" y="5088752"/>
                  </a:lnTo>
                  <a:lnTo>
                    <a:pt x="7704" y="4533789"/>
                  </a:lnTo>
                  <a:lnTo>
                    <a:pt x="0" y="4492653"/>
                  </a:lnTo>
                  <a:lnTo>
                    <a:pt x="4622" y="4450518"/>
                  </a:lnTo>
                  <a:lnTo>
                    <a:pt x="19917" y="4410828"/>
                  </a:lnTo>
                  <a:lnTo>
                    <a:pt x="44233" y="4377028"/>
                  </a:lnTo>
                  <a:lnTo>
                    <a:pt x="75916" y="4352563"/>
                  </a:lnTo>
                  <a:lnTo>
                    <a:pt x="113313" y="4340875"/>
                  </a:lnTo>
                  <a:close/>
                </a:path>
                <a:path w="3474084" h="5240020">
                  <a:moveTo>
                    <a:pt x="1177877" y="2387452"/>
                  </a:moveTo>
                  <a:lnTo>
                    <a:pt x="2097729" y="2949893"/>
                  </a:lnTo>
                  <a:lnTo>
                    <a:pt x="1955222" y="2991406"/>
                  </a:lnTo>
                  <a:lnTo>
                    <a:pt x="2001616" y="3136585"/>
                  </a:lnTo>
                  <a:lnTo>
                    <a:pt x="2000761" y="3138147"/>
                  </a:lnTo>
                  <a:lnTo>
                    <a:pt x="1076368" y="2571951"/>
                  </a:lnTo>
                  <a:lnTo>
                    <a:pt x="1060145" y="2536916"/>
                  </a:lnTo>
                  <a:lnTo>
                    <a:pt x="1063449" y="2494630"/>
                  </a:lnTo>
                  <a:lnTo>
                    <a:pt x="1081577" y="2451818"/>
                  </a:lnTo>
                  <a:lnTo>
                    <a:pt x="1109826" y="2415201"/>
                  </a:lnTo>
                  <a:lnTo>
                    <a:pt x="1143494" y="2391505"/>
                  </a:lnTo>
                  <a:lnTo>
                    <a:pt x="1177877" y="2387452"/>
                  </a:lnTo>
                  <a:close/>
                </a:path>
                <a:path w="3474084" h="5240020">
                  <a:moveTo>
                    <a:pt x="2618657" y="1272388"/>
                  </a:moveTo>
                  <a:lnTo>
                    <a:pt x="2876277" y="1467474"/>
                  </a:lnTo>
                  <a:lnTo>
                    <a:pt x="2844309" y="1477761"/>
                  </a:lnTo>
                  <a:lnTo>
                    <a:pt x="2820316" y="1493557"/>
                  </a:lnTo>
                  <a:lnTo>
                    <a:pt x="2800853" y="1514116"/>
                  </a:lnTo>
                  <a:lnTo>
                    <a:pt x="2782474" y="1538694"/>
                  </a:lnTo>
                  <a:lnTo>
                    <a:pt x="2782367" y="1538889"/>
                  </a:lnTo>
                  <a:lnTo>
                    <a:pt x="2650353" y="1526003"/>
                  </a:lnTo>
                  <a:lnTo>
                    <a:pt x="2511289" y="1418913"/>
                  </a:lnTo>
                  <a:lnTo>
                    <a:pt x="2505740" y="1379414"/>
                  </a:lnTo>
                  <a:lnTo>
                    <a:pt x="2516072" y="1338359"/>
                  </a:lnTo>
                  <a:lnTo>
                    <a:pt x="2537407" y="1301439"/>
                  </a:lnTo>
                  <a:lnTo>
                    <a:pt x="2564868" y="1274343"/>
                  </a:lnTo>
                  <a:lnTo>
                    <a:pt x="2593577" y="1262763"/>
                  </a:lnTo>
                  <a:lnTo>
                    <a:pt x="2618657" y="1272388"/>
                  </a:lnTo>
                  <a:close/>
                </a:path>
                <a:path w="3474084" h="5240020">
                  <a:moveTo>
                    <a:pt x="2312428" y="2494662"/>
                  </a:moveTo>
                  <a:lnTo>
                    <a:pt x="3473725" y="3164919"/>
                  </a:lnTo>
                  <a:lnTo>
                    <a:pt x="3443239" y="3198595"/>
                  </a:lnTo>
                  <a:lnTo>
                    <a:pt x="3410570" y="3229697"/>
                  </a:lnTo>
                  <a:lnTo>
                    <a:pt x="3376162" y="3258324"/>
                  </a:lnTo>
                  <a:lnTo>
                    <a:pt x="3340461" y="3284578"/>
                  </a:lnTo>
                  <a:lnTo>
                    <a:pt x="2213273" y="2661417"/>
                  </a:lnTo>
                  <a:lnTo>
                    <a:pt x="2359742" y="2631209"/>
                  </a:lnTo>
                  <a:lnTo>
                    <a:pt x="2312428" y="2494662"/>
                  </a:lnTo>
                  <a:close/>
                </a:path>
                <a:path w="3474084" h="5240020">
                  <a:moveTo>
                    <a:pt x="1284018" y="4429695"/>
                  </a:moveTo>
                  <a:lnTo>
                    <a:pt x="1296000" y="4436293"/>
                  </a:lnTo>
                  <a:lnTo>
                    <a:pt x="2404058" y="5062763"/>
                  </a:lnTo>
                  <a:lnTo>
                    <a:pt x="2411273" y="5087146"/>
                  </a:lnTo>
                  <a:lnTo>
                    <a:pt x="2406858" y="5119651"/>
                  </a:lnTo>
                  <a:lnTo>
                    <a:pt x="2392884" y="5155535"/>
                  </a:lnTo>
                  <a:lnTo>
                    <a:pt x="2371423" y="5190056"/>
                  </a:lnTo>
                  <a:lnTo>
                    <a:pt x="2337421" y="5215662"/>
                  </a:lnTo>
                  <a:lnTo>
                    <a:pt x="2300357" y="5239211"/>
                  </a:lnTo>
                  <a:lnTo>
                    <a:pt x="2296253" y="5239755"/>
                  </a:lnTo>
                  <a:lnTo>
                    <a:pt x="2292078" y="5239500"/>
                  </a:lnTo>
                  <a:lnTo>
                    <a:pt x="2288118" y="5238855"/>
                  </a:lnTo>
                  <a:lnTo>
                    <a:pt x="1175852" y="4616250"/>
                  </a:lnTo>
                  <a:lnTo>
                    <a:pt x="1323152" y="4577107"/>
                  </a:lnTo>
                  <a:lnTo>
                    <a:pt x="1315140" y="4553339"/>
                  </a:lnTo>
                  <a:lnTo>
                    <a:pt x="1298134" y="4501237"/>
                  </a:lnTo>
                  <a:lnTo>
                    <a:pt x="1282680" y="4449603"/>
                  </a:lnTo>
                  <a:lnTo>
                    <a:pt x="1279323" y="4427241"/>
                  </a:lnTo>
                  <a:lnTo>
                    <a:pt x="1284018" y="4429695"/>
                  </a:lnTo>
                  <a:close/>
                </a:path>
              </a:pathLst>
            </a:custGeom>
            <a:solidFill>
              <a:srgbClr val="DD70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927812" y="4545379"/>
              <a:ext cx="2255520" cy="4709160"/>
            </a:xfrm>
            <a:custGeom>
              <a:avLst/>
              <a:gdLst/>
              <a:ahLst/>
              <a:cxnLst/>
              <a:rect l="l" t="t" r="r" b="b"/>
              <a:pathLst>
                <a:path w="2255519" h="4709159">
                  <a:moveTo>
                    <a:pt x="785118" y="529760"/>
                  </a:moveTo>
                  <a:lnTo>
                    <a:pt x="1743723" y="1110879"/>
                  </a:lnTo>
                  <a:lnTo>
                    <a:pt x="1737067" y="1152573"/>
                  </a:lnTo>
                  <a:lnTo>
                    <a:pt x="1717798" y="1198449"/>
                  </a:lnTo>
                  <a:lnTo>
                    <a:pt x="1689107" y="1240500"/>
                  </a:lnTo>
                  <a:lnTo>
                    <a:pt x="1654189" y="1270720"/>
                  </a:lnTo>
                  <a:lnTo>
                    <a:pt x="1648774" y="1279683"/>
                  </a:lnTo>
                  <a:lnTo>
                    <a:pt x="701367" y="694797"/>
                  </a:lnTo>
                  <a:lnTo>
                    <a:pt x="682094" y="668784"/>
                  </a:lnTo>
                  <a:lnTo>
                    <a:pt x="682687" y="630404"/>
                  </a:lnTo>
                  <a:lnTo>
                    <a:pt x="698217" y="588486"/>
                  </a:lnTo>
                  <a:lnTo>
                    <a:pt x="723752" y="551855"/>
                  </a:lnTo>
                  <a:lnTo>
                    <a:pt x="754363" y="529338"/>
                  </a:lnTo>
                  <a:lnTo>
                    <a:pt x="785118" y="529760"/>
                  </a:lnTo>
                  <a:close/>
                </a:path>
                <a:path w="2255519" h="4709159">
                  <a:moveTo>
                    <a:pt x="1879339" y="0"/>
                  </a:moveTo>
                  <a:lnTo>
                    <a:pt x="2242711" y="198925"/>
                  </a:lnTo>
                  <a:lnTo>
                    <a:pt x="2255371" y="232996"/>
                  </a:lnTo>
                  <a:lnTo>
                    <a:pt x="2248779" y="272861"/>
                  </a:lnTo>
                  <a:lnTo>
                    <a:pt x="2227711" y="311795"/>
                  </a:lnTo>
                  <a:lnTo>
                    <a:pt x="2196941" y="343069"/>
                  </a:lnTo>
                  <a:lnTo>
                    <a:pt x="2161245" y="359960"/>
                  </a:lnTo>
                  <a:lnTo>
                    <a:pt x="2125396" y="355739"/>
                  </a:lnTo>
                  <a:lnTo>
                    <a:pt x="1608748" y="72904"/>
                  </a:lnTo>
                  <a:lnTo>
                    <a:pt x="1654873" y="75327"/>
                  </a:lnTo>
                  <a:lnTo>
                    <a:pt x="1694301" y="77771"/>
                  </a:lnTo>
                  <a:lnTo>
                    <a:pt x="1726058" y="80061"/>
                  </a:lnTo>
                  <a:lnTo>
                    <a:pt x="1749170" y="82019"/>
                  </a:lnTo>
                  <a:lnTo>
                    <a:pt x="1801932" y="78816"/>
                  </a:lnTo>
                  <a:lnTo>
                    <a:pt x="1839740" y="60861"/>
                  </a:lnTo>
                  <a:lnTo>
                    <a:pt x="1864805" y="32980"/>
                  </a:lnTo>
                  <a:lnTo>
                    <a:pt x="1879339" y="0"/>
                  </a:lnTo>
                  <a:close/>
                </a:path>
                <a:path w="2255519" h="4709159">
                  <a:moveTo>
                    <a:pt x="1145257" y="2085873"/>
                  </a:moveTo>
                  <a:lnTo>
                    <a:pt x="1145054" y="2091344"/>
                  </a:lnTo>
                  <a:lnTo>
                    <a:pt x="1193477" y="2117853"/>
                  </a:lnTo>
                  <a:lnTo>
                    <a:pt x="1191207" y="2142760"/>
                  </a:lnTo>
                  <a:lnTo>
                    <a:pt x="1179814" y="2177167"/>
                  </a:lnTo>
                  <a:lnTo>
                    <a:pt x="1157516" y="2216384"/>
                  </a:lnTo>
                  <a:lnTo>
                    <a:pt x="1122533" y="2255723"/>
                  </a:lnTo>
                  <a:lnTo>
                    <a:pt x="1073083" y="2290491"/>
                  </a:lnTo>
                  <a:lnTo>
                    <a:pt x="702248" y="2080628"/>
                  </a:lnTo>
                  <a:lnTo>
                    <a:pt x="772502" y="2082153"/>
                  </a:lnTo>
                  <a:lnTo>
                    <a:pt x="791641" y="2082364"/>
                  </a:lnTo>
                  <a:lnTo>
                    <a:pt x="1145257" y="2085873"/>
                  </a:lnTo>
                  <a:close/>
                </a:path>
                <a:path w="2255519" h="4709159">
                  <a:moveTo>
                    <a:pt x="407604" y="3441207"/>
                  </a:moveTo>
                  <a:lnTo>
                    <a:pt x="575797" y="3552570"/>
                  </a:lnTo>
                  <a:lnTo>
                    <a:pt x="528584" y="3549634"/>
                  </a:lnTo>
                  <a:lnTo>
                    <a:pt x="513784" y="3548566"/>
                  </a:lnTo>
                  <a:lnTo>
                    <a:pt x="295320" y="3527180"/>
                  </a:lnTo>
                  <a:lnTo>
                    <a:pt x="308458" y="3506802"/>
                  </a:lnTo>
                  <a:lnTo>
                    <a:pt x="331322" y="3480305"/>
                  </a:lnTo>
                  <a:lnTo>
                    <a:pt x="364256" y="3455752"/>
                  </a:lnTo>
                  <a:lnTo>
                    <a:pt x="407604" y="3441207"/>
                  </a:lnTo>
                  <a:close/>
                </a:path>
                <a:path w="2255519" h="4709159">
                  <a:moveTo>
                    <a:pt x="104122" y="4041464"/>
                  </a:moveTo>
                  <a:lnTo>
                    <a:pt x="997143" y="4548613"/>
                  </a:lnTo>
                  <a:lnTo>
                    <a:pt x="1008999" y="4583838"/>
                  </a:lnTo>
                  <a:lnTo>
                    <a:pt x="1006954" y="4624049"/>
                  </a:lnTo>
                  <a:lnTo>
                    <a:pt x="991791" y="4662658"/>
                  </a:lnTo>
                  <a:lnTo>
                    <a:pt x="964290" y="4693075"/>
                  </a:lnTo>
                  <a:lnTo>
                    <a:pt x="925233" y="4708712"/>
                  </a:lnTo>
                  <a:lnTo>
                    <a:pt x="18433" y="4207724"/>
                  </a:lnTo>
                  <a:lnTo>
                    <a:pt x="19395" y="4205966"/>
                  </a:lnTo>
                  <a:lnTo>
                    <a:pt x="785" y="4181861"/>
                  </a:lnTo>
                  <a:lnTo>
                    <a:pt x="12938" y="4107203"/>
                  </a:lnTo>
                  <a:lnTo>
                    <a:pt x="35500" y="4071166"/>
                  </a:lnTo>
                  <a:lnTo>
                    <a:pt x="93095" y="4037965"/>
                  </a:lnTo>
                  <a:lnTo>
                    <a:pt x="96860" y="4038504"/>
                  </a:lnTo>
                  <a:lnTo>
                    <a:pt x="100500" y="4039735"/>
                  </a:lnTo>
                  <a:lnTo>
                    <a:pt x="104122" y="4041464"/>
                  </a:lnTo>
                  <a:close/>
                </a:path>
              </a:pathLst>
            </a:custGeom>
            <a:solidFill>
              <a:srgbClr val="73B4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66720" y="4095207"/>
              <a:ext cx="5020981" cy="6202836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-5544" y="0"/>
            <a:ext cx="5183505" cy="10287000"/>
            <a:chOff x="-5544" y="0"/>
            <a:chExt cx="5183505" cy="10287000"/>
          </a:xfrm>
        </p:grpSpPr>
        <p:sp>
          <p:nvSpPr>
            <p:cNvPr id="9" name="object 9"/>
            <p:cNvSpPr/>
            <p:nvPr/>
          </p:nvSpPr>
          <p:spPr>
            <a:xfrm>
              <a:off x="-4140" y="1245"/>
              <a:ext cx="3373120" cy="3644265"/>
            </a:xfrm>
            <a:custGeom>
              <a:avLst/>
              <a:gdLst/>
              <a:ahLst/>
              <a:cxnLst/>
              <a:rect l="l" t="t" r="r" b="b"/>
              <a:pathLst>
                <a:path w="3373120" h="3644265">
                  <a:moveTo>
                    <a:pt x="2051935" y="3483005"/>
                  </a:moveTo>
                  <a:lnTo>
                    <a:pt x="1548013" y="3207137"/>
                  </a:lnTo>
                  <a:lnTo>
                    <a:pt x="1520386" y="3249927"/>
                  </a:lnTo>
                  <a:lnTo>
                    <a:pt x="1499553" y="3296436"/>
                  </a:lnTo>
                  <a:lnTo>
                    <a:pt x="1485375" y="3346589"/>
                  </a:lnTo>
                  <a:lnTo>
                    <a:pt x="1477711" y="3400307"/>
                  </a:lnTo>
                  <a:lnTo>
                    <a:pt x="1476420" y="3457514"/>
                  </a:lnTo>
                  <a:lnTo>
                    <a:pt x="1483142" y="3504630"/>
                  </a:lnTo>
                  <a:lnTo>
                    <a:pt x="1498305" y="3541888"/>
                  </a:lnTo>
                  <a:lnTo>
                    <a:pt x="1514566" y="3579747"/>
                  </a:lnTo>
                  <a:lnTo>
                    <a:pt x="1606553" y="3630104"/>
                  </a:lnTo>
                  <a:lnTo>
                    <a:pt x="1660301" y="3630571"/>
                  </a:lnTo>
                  <a:lnTo>
                    <a:pt x="1711231" y="3643974"/>
                  </a:lnTo>
                  <a:lnTo>
                    <a:pt x="1775238" y="3635579"/>
                  </a:lnTo>
                  <a:lnTo>
                    <a:pt x="1831630" y="3637493"/>
                  </a:lnTo>
                  <a:lnTo>
                    <a:pt x="1890205" y="3626124"/>
                  </a:lnTo>
                  <a:lnTo>
                    <a:pt x="1936369" y="3622439"/>
                  </a:lnTo>
                  <a:lnTo>
                    <a:pt x="1979919" y="3602844"/>
                  </a:lnTo>
                  <a:lnTo>
                    <a:pt x="2023745" y="3568922"/>
                  </a:lnTo>
                  <a:lnTo>
                    <a:pt x="2039365" y="3534038"/>
                  </a:lnTo>
                  <a:lnTo>
                    <a:pt x="2049530" y="3496167"/>
                  </a:lnTo>
                  <a:lnTo>
                    <a:pt x="2051935" y="3483005"/>
                  </a:lnTo>
                  <a:close/>
                </a:path>
                <a:path w="3373120" h="3644265">
                  <a:moveTo>
                    <a:pt x="2082411" y="2732328"/>
                  </a:moveTo>
                  <a:lnTo>
                    <a:pt x="211163" y="1707927"/>
                  </a:lnTo>
                  <a:lnTo>
                    <a:pt x="1384869" y="2654513"/>
                  </a:lnTo>
                  <a:lnTo>
                    <a:pt x="1395218" y="2660178"/>
                  </a:lnTo>
                  <a:lnTo>
                    <a:pt x="1432644" y="2709624"/>
                  </a:lnTo>
                  <a:lnTo>
                    <a:pt x="1467440" y="2757629"/>
                  </a:lnTo>
                  <a:lnTo>
                    <a:pt x="1499678" y="2804235"/>
                  </a:lnTo>
                  <a:lnTo>
                    <a:pt x="1529429" y="2849479"/>
                  </a:lnTo>
                  <a:lnTo>
                    <a:pt x="1556765" y="2893401"/>
                  </a:lnTo>
                  <a:lnTo>
                    <a:pt x="1587857" y="2924901"/>
                  </a:lnTo>
                  <a:lnTo>
                    <a:pt x="1610579" y="2966297"/>
                  </a:lnTo>
                  <a:lnTo>
                    <a:pt x="1394180" y="2847830"/>
                  </a:lnTo>
                  <a:lnTo>
                    <a:pt x="797096" y="2535440"/>
                  </a:lnTo>
                  <a:lnTo>
                    <a:pt x="748282" y="2508717"/>
                  </a:lnTo>
                  <a:lnTo>
                    <a:pt x="3506" y="2115406"/>
                  </a:lnTo>
                  <a:lnTo>
                    <a:pt x="4057" y="2390867"/>
                  </a:lnTo>
                  <a:lnTo>
                    <a:pt x="1548013" y="3207137"/>
                  </a:lnTo>
                  <a:lnTo>
                    <a:pt x="2051935" y="3483005"/>
                  </a:lnTo>
                  <a:lnTo>
                    <a:pt x="2056747" y="3456683"/>
                  </a:lnTo>
                  <a:lnTo>
                    <a:pt x="2065597" y="3418092"/>
                  </a:lnTo>
                  <a:lnTo>
                    <a:pt x="2069959" y="3391523"/>
                  </a:lnTo>
                  <a:lnTo>
                    <a:pt x="2083788" y="3355658"/>
                  </a:lnTo>
                  <a:lnTo>
                    <a:pt x="2096644" y="3333739"/>
                  </a:lnTo>
                  <a:lnTo>
                    <a:pt x="2104890" y="3323775"/>
                  </a:lnTo>
                  <a:lnTo>
                    <a:pt x="2135392" y="3282490"/>
                  </a:lnTo>
                  <a:lnTo>
                    <a:pt x="2164967" y="3240835"/>
                  </a:lnTo>
                  <a:lnTo>
                    <a:pt x="2192375" y="3197925"/>
                  </a:lnTo>
                  <a:lnTo>
                    <a:pt x="2216235" y="3153073"/>
                  </a:lnTo>
                  <a:lnTo>
                    <a:pt x="2235204" y="3105543"/>
                  </a:lnTo>
                  <a:lnTo>
                    <a:pt x="2241836" y="3065739"/>
                  </a:lnTo>
                  <a:lnTo>
                    <a:pt x="2244190" y="3038070"/>
                  </a:lnTo>
                  <a:lnTo>
                    <a:pt x="2236358" y="3019304"/>
                  </a:lnTo>
                  <a:lnTo>
                    <a:pt x="2230697" y="2987248"/>
                  </a:lnTo>
                  <a:lnTo>
                    <a:pt x="2221270" y="2953130"/>
                  </a:lnTo>
                  <a:lnTo>
                    <a:pt x="2202138" y="2928178"/>
                  </a:lnTo>
                  <a:lnTo>
                    <a:pt x="2185660" y="2890200"/>
                  </a:lnTo>
                  <a:lnTo>
                    <a:pt x="2165897" y="2850424"/>
                  </a:lnTo>
                  <a:lnTo>
                    <a:pt x="2143011" y="2808938"/>
                  </a:lnTo>
                  <a:lnTo>
                    <a:pt x="2117161" y="2765830"/>
                  </a:lnTo>
                  <a:lnTo>
                    <a:pt x="2082411" y="2732328"/>
                  </a:lnTo>
                  <a:close/>
                </a:path>
                <a:path w="3373120" h="3644265">
                  <a:moveTo>
                    <a:pt x="2839" y="1781413"/>
                  </a:moveTo>
                  <a:lnTo>
                    <a:pt x="2054" y="1781673"/>
                  </a:lnTo>
                  <a:lnTo>
                    <a:pt x="0" y="2113554"/>
                  </a:lnTo>
                  <a:lnTo>
                    <a:pt x="3506" y="2115406"/>
                  </a:lnTo>
                  <a:lnTo>
                    <a:pt x="2839" y="1781413"/>
                  </a:lnTo>
                  <a:close/>
                </a:path>
                <a:path w="3373120" h="3644265">
                  <a:moveTo>
                    <a:pt x="692489" y="5617"/>
                  </a:moveTo>
                  <a:lnTo>
                    <a:pt x="435178" y="6269"/>
                  </a:lnTo>
                  <a:lnTo>
                    <a:pt x="394062" y="85110"/>
                  </a:lnTo>
                  <a:lnTo>
                    <a:pt x="365014" y="141601"/>
                  </a:lnTo>
                  <a:lnTo>
                    <a:pt x="336306" y="198277"/>
                  </a:lnTo>
                  <a:lnTo>
                    <a:pt x="314104" y="244037"/>
                  </a:lnTo>
                  <a:lnTo>
                    <a:pt x="292375" y="290056"/>
                  </a:lnTo>
                  <a:lnTo>
                    <a:pt x="271185" y="336370"/>
                  </a:lnTo>
                  <a:lnTo>
                    <a:pt x="256700" y="371875"/>
                  </a:lnTo>
                  <a:lnTo>
                    <a:pt x="242011" y="421748"/>
                  </a:lnTo>
                  <a:lnTo>
                    <a:pt x="242792" y="422176"/>
                  </a:lnTo>
                  <a:lnTo>
                    <a:pt x="239032" y="463553"/>
                  </a:lnTo>
                  <a:lnTo>
                    <a:pt x="237100" y="505931"/>
                  </a:lnTo>
                  <a:lnTo>
                    <a:pt x="236990" y="549306"/>
                  </a:lnTo>
                  <a:lnTo>
                    <a:pt x="238694" y="593675"/>
                  </a:lnTo>
                  <a:lnTo>
                    <a:pt x="248305" y="627893"/>
                  </a:lnTo>
                  <a:lnTo>
                    <a:pt x="253617" y="674237"/>
                  </a:lnTo>
                  <a:lnTo>
                    <a:pt x="260724" y="721563"/>
                  </a:lnTo>
                  <a:lnTo>
                    <a:pt x="269618" y="769867"/>
                  </a:lnTo>
                  <a:lnTo>
                    <a:pt x="280291" y="819146"/>
                  </a:lnTo>
                  <a:lnTo>
                    <a:pt x="292739" y="869396"/>
                  </a:lnTo>
                  <a:lnTo>
                    <a:pt x="306952" y="920612"/>
                  </a:lnTo>
                  <a:lnTo>
                    <a:pt x="322925" y="972792"/>
                  </a:lnTo>
                  <a:lnTo>
                    <a:pt x="340651" y="1025932"/>
                  </a:lnTo>
                  <a:lnTo>
                    <a:pt x="360123" y="1080027"/>
                  </a:lnTo>
                  <a:lnTo>
                    <a:pt x="381334" y="1135074"/>
                  </a:lnTo>
                  <a:lnTo>
                    <a:pt x="404277" y="1191070"/>
                  </a:lnTo>
                  <a:lnTo>
                    <a:pt x="319678" y="1202671"/>
                  </a:lnTo>
                  <a:lnTo>
                    <a:pt x="173673" y="1253048"/>
                  </a:lnTo>
                  <a:lnTo>
                    <a:pt x="119448" y="1281277"/>
                  </a:lnTo>
                  <a:lnTo>
                    <a:pt x="71908" y="1298687"/>
                  </a:lnTo>
                  <a:lnTo>
                    <a:pt x="19044" y="1327662"/>
                  </a:lnTo>
                  <a:lnTo>
                    <a:pt x="1942" y="1332778"/>
                  </a:lnTo>
                  <a:lnTo>
                    <a:pt x="2839" y="1781413"/>
                  </a:lnTo>
                  <a:lnTo>
                    <a:pt x="51474" y="1765292"/>
                  </a:lnTo>
                  <a:lnTo>
                    <a:pt x="101417" y="1749197"/>
                  </a:lnTo>
                  <a:lnTo>
                    <a:pt x="147650" y="1731072"/>
                  </a:lnTo>
                  <a:lnTo>
                    <a:pt x="182668" y="1721285"/>
                  </a:lnTo>
                  <a:lnTo>
                    <a:pt x="211163" y="1707927"/>
                  </a:lnTo>
                  <a:lnTo>
                    <a:pt x="2082411" y="2732328"/>
                  </a:lnTo>
                  <a:lnTo>
                    <a:pt x="2051118" y="2686239"/>
                  </a:lnTo>
                  <a:lnTo>
                    <a:pt x="2017344" y="2638793"/>
                  </a:lnTo>
                  <a:lnTo>
                    <a:pt x="1981249" y="2590076"/>
                  </a:lnTo>
                  <a:lnTo>
                    <a:pt x="1942995" y="2540178"/>
                  </a:lnTo>
                  <a:lnTo>
                    <a:pt x="1902743" y="2489184"/>
                  </a:lnTo>
                  <a:lnTo>
                    <a:pt x="781767" y="1875515"/>
                  </a:lnTo>
                  <a:lnTo>
                    <a:pt x="491063" y="1643978"/>
                  </a:lnTo>
                  <a:lnTo>
                    <a:pt x="524573" y="1633366"/>
                  </a:lnTo>
                  <a:lnTo>
                    <a:pt x="560024" y="1623817"/>
                  </a:lnTo>
                  <a:lnTo>
                    <a:pt x="594815" y="1613906"/>
                  </a:lnTo>
                  <a:lnTo>
                    <a:pt x="620250" y="1613352"/>
                  </a:lnTo>
                  <a:lnTo>
                    <a:pt x="1682516" y="2194881"/>
                  </a:lnTo>
                  <a:lnTo>
                    <a:pt x="1646497" y="2160684"/>
                  </a:lnTo>
                  <a:lnTo>
                    <a:pt x="1586581" y="2069969"/>
                  </a:lnTo>
                  <a:lnTo>
                    <a:pt x="1550573" y="2035779"/>
                  </a:lnTo>
                  <a:lnTo>
                    <a:pt x="1491072" y="1945291"/>
                  </a:lnTo>
                  <a:lnTo>
                    <a:pt x="1455470" y="1911322"/>
                  </a:lnTo>
                  <a:lnTo>
                    <a:pt x="1368466" y="1776822"/>
                  </a:lnTo>
                  <a:lnTo>
                    <a:pt x="1341872" y="1588521"/>
                  </a:lnTo>
                  <a:lnTo>
                    <a:pt x="1371062" y="1590022"/>
                  </a:lnTo>
                  <a:lnTo>
                    <a:pt x="1412180" y="1583575"/>
                  </a:lnTo>
                  <a:lnTo>
                    <a:pt x="1452502" y="1591170"/>
                  </a:lnTo>
                  <a:lnTo>
                    <a:pt x="1503693" y="1590237"/>
                  </a:lnTo>
                  <a:lnTo>
                    <a:pt x="1565225" y="1580487"/>
                  </a:lnTo>
                  <a:lnTo>
                    <a:pt x="1624371" y="1583909"/>
                  </a:lnTo>
                  <a:lnTo>
                    <a:pt x="1809802" y="1584072"/>
                  </a:lnTo>
                  <a:lnTo>
                    <a:pt x="1876191" y="1576981"/>
                  </a:lnTo>
                  <a:lnTo>
                    <a:pt x="1936980" y="1581302"/>
                  </a:lnTo>
                  <a:lnTo>
                    <a:pt x="922923" y="1026164"/>
                  </a:lnTo>
                  <a:lnTo>
                    <a:pt x="901656" y="971086"/>
                  </a:lnTo>
                  <a:lnTo>
                    <a:pt x="881239" y="916474"/>
                  </a:lnTo>
                  <a:lnTo>
                    <a:pt x="855635" y="873500"/>
                  </a:lnTo>
                  <a:lnTo>
                    <a:pt x="837101" y="819918"/>
                  </a:lnTo>
                  <a:lnTo>
                    <a:pt x="813499" y="778040"/>
                  </a:lnTo>
                  <a:lnTo>
                    <a:pt x="797087" y="725620"/>
                  </a:lnTo>
                  <a:lnTo>
                    <a:pt x="775729" y="684971"/>
                  </a:lnTo>
                  <a:lnTo>
                    <a:pt x="761681" y="633845"/>
                  </a:lnTo>
                  <a:lnTo>
                    <a:pt x="742807" y="594556"/>
                  </a:lnTo>
                  <a:lnTo>
                    <a:pt x="725266" y="555996"/>
                  </a:lnTo>
                  <a:lnTo>
                    <a:pt x="715216" y="507058"/>
                  </a:lnTo>
                  <a:lnTo>
                    <a:pt x="700520" y="470056"/>
                  </a:lnTo>
                  <a:lnTo>
                    <a:pt x="687338" y="433883"/>
                  </a:lnTo>
                  <a:lnTo>
                    <a:pt x="2206016" y="1149443"/>
                  </a:lnTo>
                  <a:lnTo>
                    <a:pt x="2934968" y="1548503"/>
                  </a:lnTo>
                  <a:lnTo>
                    <a:pt x="2976616" y="1527866"/>
                  </a:lnTo>
                  <a:lnTo>
                    <a:pt x="3022211" y="1509392"/>
                  </a:lnTo>
                  <a:lnTo>
                    <a:pt x="3068724" y="1476941"/>
                  </a:lnTo>
                  <a:lnTo>
                    <a:pt x="3079026" y="1468102"/>
                  </a:lnTo>
                  <a:lnTo>
                    <a:pt x="637827" y="131687"/>
                  </a:lnTo>
                  <a:lnTo>
                    <a:pt x="644429" y="106343"/>
                  </a:lnTo>
                  <a:lnTo>
                    <a:pt x="645362" y="77897"/>
                  </a:lnTo>
                  <a:lnTo>
                    <a:pt x="645865" y="63694"/>
                  </a:lnTo>
                  <a:lnTo>
                    <a:pt x="673753" y="21047"/>
                  </a:lnTo>
                  <a:lnTo>
                    <a:pt x="692489" y="5617"/>
                  </a:lnTo>
                  <a:close/>
                </a:path>
                <a:path w="3373120" h="3644265">
                  <a:moveTo>
                    <a:pt x="1682516" y="2194881"/>
                  </a:moveTo>
                  <a:lnTo>
                    <a:pt x="620250" y="1613352"/>
                  </a:lnTo>
                  <a:lnTo>
                    <a:pt x="632265" y="1648886"/>
                  </a:lnTo>
                  <a:lnTo>
                    <a:pt x="646907" y="1671380"/>
                  </a:lnTo>
                  <a:lnTo>
                    <a:pt x="659754" y="1692892"/>
                  </a:lnTo>
                  <a:lnTo>
                    <a:pt x="670478" y="1713241"/>
                  </a:lnTo>
                  <a:lnTo>
                    <a:pt x="678749" y="1732248"/>
                  </a:lnTo>
                  <a:lnTo>
                    <a:pt x="695426" y="1755855"/>
                  </a:lnTo>
                  <a:lnTo>
                    <a:pt x="719882" y="1783722"/>
                  </a:lnTo>
                  <a:lnTo>
                    <a:pt x="746477" y="1827239"/>
                  </a:lnTo>
                  <a:lnTo>
                    <a:pt x="781767" y="1875515"/>
                  </a:lnTo>
                  <a:lnTo>
                    <a:pt x="1902743" y="2489184"/>
                  </a:lnTo>
                  <a:lnTo>
                    <a:pt x="1860652" y="2437185"/>
                  </a:lnTo>
                  <a:lnTo>
                    <a:pt x="1822983" y="2373128"/>
                  </a:lnTo>
                  <a:lnTo>
                    <a:pt x="1742062" y="2285393"/>
                  </a:lnTo>
                  <a:lnTo>
                    <a:pt x="1682516" y="2194881"/>
                  </a:lnTo>
                  <a:close/>
                </a:path>
                <a:path w="3373120" h="3644265">
                  <a:moveTo>
                    <a:pt x="2934968" y="1548503"/>
                  </a:moveTo>
                  <a:lnTo>
                    <a:pt x="2206016" y="1149443"/>
                  </a:lnTo>
                  <a:lnTo>
                    <a:pt x="1582342" y="1126545"/>
                  </a:lnTo>
                  <a:lnTo>
                    <a:pt x="1583904" y="1127400"/>
                  </a:lnTo>
                  <a:lnTo>
                    <a:pt x="1414975" y="1107314"/>
                  </a:lnTo>
                  <a:lnTo>
                    <a:pt x="922923" y="1026164"/>
                  </a:lnTo>
                  <a:lnTo>
                    <a:pt x="1936980" y="1581302"/>
                  </a:lnTo>
                  <a:lnTo>
                    <a:pt x="2003848" y="1574473"/>
                  </a:lnTo>
                  <a:lnTo>
                    <a:pt x="2064077" y="1578488"/>
                  </a:lnTo>
                  <a:lnTo>
                    <a:pt x="2123245" y="1581922"/>
                  </a:lnTo>
                  <a:lnTo>
                    <a:pt x="2186931" y="1573351"/>
                  </a:lnTo>
                  <a:lnTo>
                    <a:pt x="2242418" y="1574769"/>
                  </a:lnTo>
                  <a:lnTo>
                    <a:pt x="2295284" y="1574754"/>
                  </a:lnTo>
                  <a:lnTo>
                    <a:pt x="2345010" y="1573019"/>
                  </a:lnTo>
                  <a:lnTo>
                    <a:pt x="2384977" y="1580420"/>
                  </a:lnTo>
                  <a:lnTo>
                    <a:pt x="2426862" y="1574392"/>
                  </a:lnTo>
                  <a:lnTo>
                    <a:pt x="2457948" y="1576932"/>
                  </a:lnTo>
                  <a:lnTo>
                    <a:pt x="2483814" y="1576613"/>
                  </a:lnTo>
                  <a:lnTo>
                    <a:pt x="2497840" y="1584292"/>
                  </a:lnTo>
                  <a:lnTo>
                    <a:pt x="2522210" y="1583155"/>
                  </a:lnTo>
                  <a:lnTo>
                    <a:pt x="2557189" y="1587825"/>
                  </a:lnTo>
                  <a:lnTo>
                    <a:pt x="2606880" y="1586071"/>
                  </a:lnTo>
                  <a:lnTo>
                    <a:pt x="2663188" y="1587939"/>
                  </a:lnTo>
                  <a:lnTo>
                    <a:pt x="2724116" y="1592337"/>
                  </a:lnTo>
                  <a:lnTo>
                    <a:pt x="2769334" y="1588134"/>
                  </a:lnTo>
                  <a:lnTo>
                    <a:pt x="2875263" y="1559253"/>
                  </a:lnTo>
                  <a:lnTo>
                    <a:pt x="2921086" y="1555381"/>
                  </a:lnTo>
                  <a:lnTo>
                    <a:pt x="2934968" y="1548503"/>
                  </a:lnTo>
                  <a:close/>
                </a:path>
                <a:path w="3373120" h="3644265">
                  <a:moveTo>
                    <a:pt x="3279382" y="1172387"/>
                  </a:moveTo>
                  <a:lnTo>
                    <a:pt x="2853310" y="939137"/>
                  </a:lnTo>
                  <a:lnTo>
                    <a:pt x="2873550" y="979174"/>
                  </a:lnTo>
                  <a:lnTo>
                    <a:pt x="2891007" y="1017688"/>
                  </a:lnTo>
                  <a:lnTo>
                    <a:pt x="2905683" y="1054679"/>
                  </a:lnTo>
                  <a:lnTo>
                    <a:pt x="2923674" y="1079007"/>
                  </a:lnTo>
                  <a:lnTo>
                    <a:pt x="2880032" y="1098551"/>
                  </a:lnTo>
                  <a:lnTo>
                    <a:pt x="2824256" y="1096974"/>
                  </a:lnTo>
                  <a:lnTo>
                    <a:pt x="2758135" y="1104212"/>
                  </a:lnTo>
                  <a:lnTo>
                    <a:pt x="2707851" y="1105641"/>
                  </a:lnTo>
                  <a:lnTo>
                    <a:pt x="1737199" y="646658"/>
                  </a:lnTo>
                  <a:lnTo>
                    <a:pt x="1730950" y="643237"/>
                  </a:lnTo>
                  <a:lnTo>
                    <a:pt x="642318" y="134145"/>
                  </a:lnTo>
                  <a:lnTo>
                    <a:pt x="3079026" y="1468102"/>
                  </a:lnTo>
                  <a:lnTo>
                    <a:pt x="3089329" y="1459264"/>
                  </a:lnTo>
                  <a:lnTo>
                    <a:pt x="3108250" y="1440665"/>
                  </a:lnTo>
                  <a:lnTo>
                    <a:pt x="3140747" y="1400541"/>
                  </a:lnTo>
                  <a:lnTo>
                    <a:pt x="3176932" y="1347958"/>
                  </a:lnTo>
                  <a:lnTo>
                    <a:pt x="3211173" y="1294310"/>
                  </a:lnTo>
                  <a:lnTo>
                    <a:pt x="3243466" y="1239596"/>
                  </a:lnTo>
                  <a:lnTo>
                    <a:pt x="3273810" y="1183815"/>
                  </a:lnTo>
                  <a:lnTo>
                    <a:pt x="3279382" y="1172387"/>
                  </a:lnTo>
                  <a:close/>
                </a:path>
                <a:path w="3373120" h="3644265">
                  <a:moveTo>
                    <a:pt x="1143810" y="3284"/>
                  </a:moveTo>
                  <a:lnTo>
                    <a:pt x="694874" y="3653"/>
                  </a:lnTo>
                  <a:lnTo>
                    <a:pt x="692489" y="5617"/>
                  </a:lnTo>
                  <a:lnTo>
                    <a:pt x="1145892" y="4469"/>
                  </a:lnTo>
                  <a:lnTo>
                    <a:pt x="1143810" y="3284"/>
                  </a:lnTo>
                  <a:close/>
                </a:path>
                <a:path w="3373120" h="3644265">
                  <a:moveTo>
                    <a:pt x="1645768" y="3202"/>
                  </a:moveTo>
                  <a:lnTo>
                    <a:pt x="1145892" y="4469"/>
                  </a:lnTo>
                  <a:lnTo>
                    <a:pt x="1826215" y="391341"/>
                  </a:lnTo>
                  <a:lnTo>
                    <a:pt x="1827387" y="391982"/>
                  </a:lnTo>
                  <a:lnTo>
                    <a:pt x="2853310" y="939137"/>
                  </a:lnTo>
                  <a:lnTo>
                    <a:pt x="3279382" y="1172387"/>
                  </a:lnTo>
                  <a:lnTo>
                    <a:pt x="3296100" y="1138104"/>
                  </a:lnTo>
                  <a:lnTo>
                    <a:pt x="3316433" y="1091321"/>
                  </a:lnTo>
                  <a:lnTo>
                    <a:pt x="3334805" y="1043464"/>
                  </a:lnTo>
                  <a:lnTo>
                    <a:pt x="3351213" y="994532"/>
                  </a:lnTo>
                  <a:lnTo>
                    <a:pt x="3359554" y="955663"/>
                  </a:lnTo>
                  <a:lnTo>
                    <a:pt x="1942087" y="179681"/>
                  </a:lnTo>
                  <a:lnTo>
                    <a:pt x="1645768" y="3202"/>
                  </a:lnTo>
                  <a:close/>
                </a:path>
                <a:path w="3373120" h="3644265">
                  <a:moveTo>
                    <a:pt x="3262002" y="569253"/>
                  </a:moveTo>
                  <a:lnTo>
                    <a:pt x="2228039" y="3218"/>
                  </a:lnTo>
                  <a:lnTo>
                    <a:pt x="2273072" y="42349"/>
                  </a:lnTo>
                  <a:lnTo>
                    <a:pt x="2308247" y="76084"/>
                  </a:lnTo>
                  <a:lnTo>
                    <a:pt x="2482347" y="345136"/>
                  </a:lnTo>
                  <a:lnTo>
                    <a:pt x="2537526" y="433258"/>
                  </a:lnTo>
                  <a:lnTo>
                    <a:pt x="2564071" y="476746"/>
                  </a:lnTo>
                  <a:lnTo>
                    <a:pt x="2589768" y="519771"/>
                  </a:lnTo>
                  <a:lnTo>
                    <a:pt x="2620603" y="551130"/>
                  </a:lnTo>
                  <a:lnTo>
                    <a:pt x="3359554" y="955663"/>
                  </a:lnTo>
                  <a:lnTo>
                    <a:pt x="3365924" y="915715"/>
                  </a:lnTo>
                  <a:lnTo>
                    <a:pt x="3370320" y="874686"/>
                  </a:lnTo>
                  <a:lnTo>
                    <a:pt x="3372737" y="832573"/>
                  </a:lnTo>
                  <a:lnTo>
                    <a:pt x="3367074" y="800516"/>
                  </a:lnTo>
                  <a:lnTo>
                    <a:pt x="3349791" y="733140"/>
                  </a:lnTo>
                  <a:lnTo>
                    <a:pt x="3327559" y="677534"/>
                  </a:lnTo>
                  <a:lnTo>
                    <a:pt x="3297261" y="631991"/>
                  </a:lnTo>
                  <a:lnTo>
                    <a:pt x="3283983" y="595765"/>
                  </a:lnTo>
                  <a:lnTo>
                    <a:pt x="3262002" y="569253"/>
                  </a:lnTo>
                  <a:close/>
                </a:path>
                <a:path w="3373120" h="3644265">
                  <a:moveTo>
                    <a:pt x="2018588" y="2257"/>
                  </a:moveTo>
                  <a:lnTo>
                    <a:pt x="1641276" y="527"/>
                  </a:lnTo>
                  <a:lnTo>
                    <a:pt x="1645768" y="3202"/>
                  </a:lnTo>
                  <a:lnTo>
                    <a:pt x="2018588" y="2257"/>
                  </a:lnTo>
                  <a:close/>
                </a:path>
                <a:path w="3373120" h="3644265">
                  <a:moveTo>
                    <a:pt x="2909797" y="0"/>
                  </a:moveTo>
                  <a:lnTo>
                    <a:pt x="2018588" y="2257"/>
                  </a:lnTo>
                  <a:lnTo>
                    <a:pt x="2228039" y="3218"/>
                  </a:lnTo>
                  <a:lnTo>
                    <a:pt x="3262002" y="569253"/>
                  </a:lnTo>
                  <a:lnTo>
                    <a:pt x="3243672" y="530261"/>
                  </a:lnTo>
                  <a:lnTo>
                    <a:pt x="3223055" y="490018"/>
                  </a:lnTo>
                  <a:lnTo>
                    <a:pt x="3194210" y="459748"/>
                  </a:lnTo>
                  <a:lnTo>
                    <a:pt x="3169494" y="417261"/>
                  </a:lnTo>
                  <a:lnTo>
                    <a:pt x="3142968" y="373782"/>
                  </a:lnTo>
                  <a:lnTo>
                    <a:pt x="3114791" y="329400"/>
                  </a:lnTo>
                  <a:lnTo>
                    <a:pt x="3085121" y="284200"/>
                  </a:lnTo>
                  <a:lnTo>
                    <a:pt x="3054118" y="238271"/>
                  </a:lnTo>
                  <a:lnTo>
                    <a:pt x="3028040" y="180559"/>
                  </a:lnTo>
                  <a:lnTo>
                    <a:pt x="2960799" y="85835"/>
                  </a:lnTo>
                  <a:lnTo>
                    <a:pt x="2926054" y="37857"/>
                  </a:lnTo>
                  <a:lnTo>
                    <a:pt x="29097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4240" y="666738"/>
              <a:ext cx="2258060" cy="2673985"/>
            </a:xfrm>
            <a:custGeom>
              <a:avLst/>
              <a:gdLst/>
              <a:ahLst/>
              <a:cxnLst/>
              <a:rect l="l" t="t" r="r" b="b"/>
              <a:pathLst>
                <a:path w="2258060" h="2673985">
                  <a:moveTo>
                    <a:pt x="1072699" y="2352372"/>
                  </a:moveTo>
                  <a:lnTo>
                    <a:pt x="1063349" y="2347298"/>
                  </a:lnTo>
                  <a:lnTo>
                    <a:pt x="133642" y="1855122"/>
                  </a:lnTo>
                  <a:lnTo>
                    <a:pt x="132573" y="1857074"/>
                  </a:lnTo>
                  <a:lnTo>
                    <a:pt x="0" y="1896666"/>
                  </a:lnTo>
                  <a:lnTo>
                    <a:pt x="44711" y="2038893"/>
                  </a:lnTo>
                  <a:lnTo>
                    <a:pt x="1261721" y="2673668"/>
                  </a:lnTo>
                  <a:lnTo>
                    <a:pt x="1248277" y="2642448"/>
                  </a:lnTo>
                  <a:lnTo>
                    <a:pt x="1230938" y="2607102"/>
                  </a:lnTo>
                  <a:lnTo>
                    <a:pt x="1209429" y="2567227"/>
                  </a:lnTo>
                  <a:lnTo>
                    <a:pt x="1183474" y="2522419"/>
                  </a:lnTo>
                  <a:lnTo>
                    <a:pt x="1152796" y="2472273"/>
                  </a:lnTo>
                  <a:lnTo>
                    <a:pt x="1117120" y="2416386"/>
                  </a:lnTo>
                  <a:lnTo>
                    <a:pt x="1076170" y="2354352"/>
                  </a:lnTo>
                  <a:lnTo>
                    <a:pt x="1072699" y="2352372"/>
                  </a:lnTo>
                  <a:close/>
                </a:path>
                <a:path w="2258060" h="2673985">
                  <a:moveTo>
                    <a:pt x="2258051" y="532911"/>
                  </a:moveTo>
                  <a:lnTo>
                    <a:pt x="1120030" y="0"/>
                  </a:lnTo>
                  <a:lnTo>
                    <a:pt x="958564" y="31641"/>
                  </a:lnTo>
                  <a:lnTo>
                    <a:pt x="1038217" y="187922"/>
                  </a:lnTo>
                  <a:lnTo>
                    <a:pt x="1038110" y="188117"/>
                  </a:lnTo>
                  <a:lnTo>
                    <a:pt x="2157039" y="717428"/>
                  </a:lnTo>
                  <a:lnTo>
                    <a:pt x="2193148" y="700464"/>
                  </a:lnTo>
                  <a:lnTo>
                    <a:pt x="2222377" y="666297"/>
                  </a:lnTo>
                  <a:lnTo>
                    <a:pt x="2243652" y="622160"/>
                  </a:lnTo>
                  <a:lnTo>
                    <a:pt x="2255901" y="575287"/>
                  </a:lnTo>
                  <a:lnTo>
                    <a:pt x="2258051" y="532911"/>
                  </a:lnTo>
                  <a:close/>
                </a:path>
                <a:path w="2258060" h="2673985">
                  <a:moveTo>
                    <a:pt x="807621" y="454778"/>
                  </a:moveTo>
                  <a:lnTo>
                    <a:pt x="305095" y="370511"/>
                  </a:lnTo>
                  <a:lnTo>
                    <a:pt x="328073" y="416974"/>
                  </a:lnTo>
                  <a:lnTo>
                    <a:pt x="351568" y="463538"/>
                  </a:lnTo>
                  <a:lnTo>
                    <a:pt x="375579" y="510140"/>
                  </a:lnTo>
                  <a:lnTo>
                    <a:pt x="400102" y="556718"/>
                  </a:lnTo>
                  <a:lnTo>
                    <a:pt x="425135" y="603210"/>
                  </a:lnTo>
                  <a:lnTo>
                    <a:pt x="778191" y="659196"/>
                  </a:lnTo>
                  <a:lnTo>
                    <a:pt x="924885" y="574804"/>
                  </a:lnTo>
                  <a:lnTo>
                    <a:pt x="807621" y="4547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147977"/>
              <a:ext cx="2242820" cy="2557780"/>
            </a:xfrm>
            <a:custGeom>
              <a:avLst/>
              <a:gdLst/>
              <a:ahLst/>
              <a:cxnLst/>
              <a:rect l="l" t="t" r="r" b="b"/>
              <a:pathLst>
                <a:path w="2242820" h="2557780">
                  <a:moveTo>
                    <a:pt x="2212462" y="1117992"/>
                  </a:moveTo>
                  <a:lnTo>
                    <a:pt x="2186804" y="1104414"/>
                  </a:lnTo>
                  <a:lnTo>
                    <a:pt x="2179847" y="1103176"/>
                  </a:lnTo>
                  <a:lnTo>
                    <a:pt x="1411560" y="973628"/>
                  </a:lnTo>
                  <a:lnTo>
                    <a:pt x="1528823" y="1093653"/>
                  </a:lnTo>
                  <a:lnTo>
                    <a:pt x="1382129" y="1178045"/>
                  </a:lnTo>
                  <a:lnTo>
                    <a:pt x="2155662" y="1301296"/>
                  </a:lnTo>
                  <a:lnTo>
                    <a:pt x="2200933" y="1276674"/>
                  </a:lnTo>
                  <a:lnTo>
                    <a:pt x="2229025" y="1244866"/>
                  </a:lnTo>
                  <a:lnTo>
                    <a:pt x="2242081" y="1209484"/>
                  </a:lnTo>
                  <a:lnTo>
                    <a:pt x="2242243" y="1174137"/>
                  </a:lnTo>
                  <a:lnTo>
                    <a:pt x="2231656" y="1142436"/>
                  </a:lnTo>
                  <a:lnTo>
                    <a:pt x="2212462" y="1117992"/>
                  </a:lnTo>
                  <a:close/>
                </a:path>
                <a:path w="2242820" h="2557780">
                  <a:moveTo>
                    <a:pt x="737989" y="2373687"/>
                  </a:moveTo>
                  <a:lnTo>
                    <a:pt x="0" y="1984068"/>
                  </a:lnTo>
                  <a:lnTo>
                    <a:pt x="0" y="2218909"/>
                  </a:lnTo>
                  <a:lnTo>
                    <a:pt x="649058" y="2557459"/>
                  </a:lnTo>
                  <a:lnTo>
                    <a:pt x="604347" y="2415231"/>
                  </a:lnTo>
                  <a:lnTo>
                    <a:pt x="736920" y="2375640"/>
                  </a:lnTo>
                  <a:lnTo>
                    <a:pt x="737989" y="2373687"/>
                  </a:lnTo>
                  <a:close/>
                </a:path>
                <a:path w="2242820" h="2557780">
                  <a:moveTo>
                    <a:pt x="1724164" y="518955"/>
                  </a:moveTo>
                  <a:lnTo>
                    <a:pt x="615807" y="0"/>
                  </a:lnTo>
                  <a:lnTo>
                    <a:pt x="616814" y="40085"/>
                  </a:lnTo>
                  <a:lnTo>
                    <a:pt x="621147" y="84219"/>
                  </a:lnTo>
                  <a:lnTo>
                    <a:pt x="628679" y="132189"/>
                  </a:lnTo>
                  <a:lnTo>
                    <a:pt x="639285" y="183778"/>
                  </a:lnTo>
                  <a:lnTo>
                    <a:pt x="652838" y="238771"/>
                  </a:lnTo>
                  <a:lnTo>
                    <a:pt x="1642244" y="707072"/>
                  </a:lnTo>
                  <a:lnTo>
                    <a:pt x="1642351" y="706877"/>
                  </a:lnTo>
                  <a:lnTo>
                    <a:pt x="1562699" y="550597"/>
                  </a:lnTo>
                  <a:lnTo>
                    <a:pt x="1724164" y="518955"/>
                  </a:lnTo>
                  <a:close/>
                </a:path>
              </a:pathLst>
            </a:custGeom>
            <a:solidFill>
              <a:srgbClr val="DD70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66931" y="0"/>
              <a:ext cx="1101090" cy="2635250"/>
            </a:xfrm>
            <a:custGeom>
              <a:avLst/>
              <a:gdLst/>
              <a:ahLst/>
              <a:cxnLst/>
              <a:rect l="l" t="t" r="r" b="b"/>
              <a:pathLst>
                <a:path w="1101089" h="2635250">
                  <a:moveTo>
                    <a:pt x="81344" y="2059196"/>
                  </a:moveTo>
                  <a:lnTo>
                    <a:pt x="53513" y="2076919"/>
                  </a:lnTo>
                  <a:lnTo>
                    <a:pt x="25213" y="2109231"/>
                  </a:lnTo>
                  <a:lnTo>
                    <a:pt x="4643" y="2153673"/>
                  </a:lnTo>
                  <a:lnTo>
                    <a:pt x="0" y="2207786"/>
                  </a:lnTo>
                  <a:lnTo>
                    <a:pt x="532487" y="2635061"/>
                  </a:lnTo>
                  <a:lnTo>
                    <a:pt x="81344" y="2059196"/>
                  </a:lnTo>
                  <a:close/>
                </a:path>
                <a:path w="1101089" h="2635250">
                  <a:moveTo>
                    <a:pt x="429668" y="1399742"/>
                  </a:moveTo>
                  <a:lnTo>
                    <a:pt x="332241" y="1562875"/>
                  </a:lnTo>
                  <a:lnTo>
                    <a:pt x="362356" y="1610936"/>
                  </a:lnTo>
                  <a:lnTo>
                    <a:pt x="392658" y="1658219"/>
                  </a:lnTo>
                  <a:lnTo>
                    <a:pt x="423161" y="1704614"/>
                  </a:lnTo>
                  <a:lnTo>
                    <a:pt x="453879" y="1750007"/>
                  </a:lnTo>
                  <a:lnTo>
                    <a:pt x="459738" y="1758500"/>
                  </a:lnTo>
                  <a:lnTo>
                    <a:pt x="477527" y="1783762"/>
                  </a:lnTo>
                  <a:lnTo>
                    <a:pt x="429668" y="1399742"/>
                  </a:lnTo>
                  <a:close/>
                </a:path>
                <a:path w="1101089" h="2635250">
                  <a:moveTo>
                    <a:pt x="725995" y="0"/>
                  </a:moveTo>
                  <a:lnTo>
                    <a:pt x="320001" y="0"/>
                  </a:lnTo>
                  <a:lnTo>
                    <a:pt x="962654" y="364032"/>
                  </a:lnTo>
                  <a:lnTo>
                    <a:pt x="969878" y="367987"/>
                  </a:lnTo>
                  <a:lnTo>
                    <a:pt x="1006942" y="375473"/>
                  </a:lnTo>
                  <a:lnTo>
                    <a:pt x="1041394" y="362000"/>
                  </a:lnTo>
                  <a:lnTo>
                    <a:pt x="1070388" y="333829"/>
                  </a:lnTo>
                  <a:lnTo>
                    <a:pt x="1091079" y="297220"/>
                  </a:lnTo>
                  <a:lnTo>
                    <a:pt x="1100622" y="258432"/>
                  </a:lnTo>
                  <a:lnTo>
                    <a:pt x="1096171" y="223725"/>
                  </a:lnTo>
                  <a:lnTo>
                    <a:pt x="1074882" y="199358"/>
                  </a:lnTo>
                  <a:lnTo>
                    <a:pt x="725995" y="0"/>
                  </a:lnTo>
                  <a:close/>
                </a:path>
              </a:pathLst>
            </a:custGeom>
            <a:solidFill>
              <a:srgbClr val="73B4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544" y="1245"/>
              <a:ext cx="5183264" cy="1028575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876991" y="5140056"/>
              <a:ext cx="1202690" cy="2197735"/>
            </a:xfrm>
            <a:custGeom>
              <a:avLst/>
              <a:gdLst/>
              <a:ahLst/>
              <a:cxnLst/>
              <a:rect l="l" t="t" r="r" b="b"/>
              <a:pathLst>
                <a:path w="1202689" h="2197734">
                  <a:moveTo>
                    <a:pt x="1154740" y="2197183"/>
                  </a:moveTo>
                  <a:lnTo>
                    <a:pt x="1132332" y="2195873"/>
                  </a:lnTo>
                  <a:lnTo>
                    <a:pt x="1112864" y="2186393"/>
                  </a:lnTo>
                  <a:lnTo>
                    <a:pt x="1098373" y="2170290"/>
                  </a:lnTo>
                  <a:lnTo>
                    <a:pt x="1090895" y="2149113"/>
                  </a:lnTo>
                  <a:lnTo>
                    <a:pt x="1092195" y="2126750"/>
                  </a:lnTo>
                  <a:lnTo>
                    <a:pt x="1101640" y="2107282"/>
                  </a:lnTo>
                  <a:lnTo>
                    <a:pt x="1117704" y="2092772"/>
                  </a:lnTo>
                  <a:lnTo>
                    <a:pt x="1138864" y="2085282"/>
                  </a:lnTo>
                  <a:lnTo>
                    <a:pt x="1161272" y="2086590"/>
                  </a:lnTo>
                  <a:lnTo>
                    <a:pt x="1180738" y="2096059"/>
                  </a:lnTo>
                  <a:lnTo>
                    <a:pt x="1195226" y="2112132"/>
                  </a:lnTo>
                  <a:lnTo>
                    <a:pt x="1202695" y="2133251"/>
                  </a:lnTo>
                  <a:lnTo>
                    <a:pt x="1201403" y="2155672"/>
                  </a:lnTo>
                  <a:lnTo>
                    <a:pt x="1191963" y="2175171"/>
                  </a:lnTo>
                  <a:lnTo>
                    <a:pt x="1175900" y="2189692"/>
                  </a:lnTo>
                  <a:lnTo>
                    <a:pt x="1154740" y="2197183"/>
                  </a:lnTo>
                  <a:close/>
                </a:path>
                <a:path w="1202689" h="2197734">
                  <a:moveTo>
                    <a:pt x="63830" y="111900"/>
                  </a:moveTo>
                  <a:lnTo>
                    <a:pt x="41467" y="110600"/>
                  </a:lnTo>
                  <a:lnTo>
                    <a:pt x="21999" y="101155"/>
                  </a:lnTo>
                  <a:lnTo>
                    <a:pt x="7489" y="85091"/>
                  </a:lnTo>
                  <a:lnTo>
                    <a:pt x="0" y="63931"/>
                  </a:lnTo>
                  <a:lnTo>
                    <a:pt x="1313" y="41565"/>
                  </a:lnTo>
                  <a:lnTo>
                    <a:pt x="10780" y="22082"/>
                  </a:lnTo>
                  <a:lnTo>
                    <a:pt x="26845" y="7541"/>
                  </a:lnTo>
                  <a:lnTo>
                    <a:pt x="47954" y="0"/>
                  </a:lnTo>
                  <a:lnTo>
                    <a:pt x="70378" y="1307"/>
                  </a:lnTo>
                  <a:lnTo>
                    <a:pt x="89881" y="10782"/>
                  </a:lnTo>
                  <a:lnTo>
                    <a:pt x="104407" y="26880"/>
                  </a:lnTo>
                  <a:lnTo>
                    <a:pt x="111900" y="48055"/>
                  </a:lnTo>
                  <a:lnTo>
                    <a:pt x="110590" y="70463"/>
                  </a:lnTo>
                  <a:lnTo>
                    <a:pt x="101110" y="89931"/>
                  </a:lnTo>
                  <a:lnTo>
                    <a:pt x="85008" y="104422"/>
                  </a:lnTo>
                  <a:lnTo>
                    <a:pt x="63830" y="111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14121" y="2796244"/>
              <a:ext cx="2462546" cy="5241981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698509" y="0"/>
            <a:ext cx="6589491" cy="6513477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-8298" y="3217793"/>
            <a:ext cx="2658677" cy="3312448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14178190" y="1799981"/>
            <a:ext cx="4110354" cy="4707255"/>
            <a:chOff x="14178190" y="1799981"/>
            <a:chExt cx="4110354" cy="4707255"/>
          </a:xfrm>
        </p:grpSpPr>
        <p:sp>
          <p:nvSpPr>
            <p:cNvPr id="19" name="object 19"/>
            <p:cNvSpPr/>
            <p:nvPr/>
          </p:nvSpPr>
          <p:spPr>
            <a:xfrm>
              <a:off x="15213630" y="2116815"/>
              <a:ext cx="3074670" cy="1506855"/>
            </a:xfrm>
            <a:custGeom>
              <a:avLst/>
              <a:gdLst/>
              <a:ahLst/>
              <a:cxnLst/>
              <a:rect l="l" t="t" r="r" b="b"/>
              <a:pathLst>
                <a:path w="3074669" h="1506854">
                  <a:moveTo>
                    <a:pt x="1694071" y="769475"/>
                  </a:moveTo>
                  <a:lnTo>
                    <a:pt x="1670121" y="787918"/>
                  </a:lnTo>
                  <a:lnTo>
                    <a:pt x="1639106" y="800938"/>
                  </a:lnTo>
                  <a:lnTo>
                    <a:pt x="1607664" y="806321"/>
                  </a:lnTo>
                  <a:lnTo>
                    <a:pt x="1582430" y="801851"/>
                  </a:lnTo>
                  <a:lnTo>
                    <a:pt x="1552395" y="773731"/>
                  </a:lnTo>
                  <a:lnTo>
                    <a:pt x="1512209" y="725042"/>
                  </a:lnTo>
                  <a:lnTo>
                    <a:pt x="1477003" y="678888"/>
                  </a:lnTo>
                  <a:lnTo>
                    <a:pt x="1461906" y="658370"/>
                  </a:lnTo>
                  <a:lnTo>
                    <a:pt x="1579060" y="713079"/>
                  </a:lnTo>
                  <a:lnTo>
                    <a:pt x="1606707" y="726273"/>
                  </a:lnTo>
                  <a:lnTo>
                    <a:pt x="1694071" y="769475"/>
                  </a:lnTo>
                  <a:close/>
                </a:path>
                <a:path w="3074669" h="1506854">
                  <a:moveTo>
                    <a:pt x="2170562" y="341836"/>
                  </a:moveTo>
                  <a:lnTo>
                    <a:pt x="2237721" y="449518"/>
                  </a:lnTo>
                  <a:lnTo>
                    <a:pt x="2097575" y="383985"/>
                  </a:lnTo>
                  <a:lnTo>
                    <a:pt x="2170562" y="341836"/>
                  </a:lnTo>
                  <a:close/>
                </a:path>
                <a:path w="3074669" h="1506854">
                  <a:moveTo>
                    <a:pt x="2572242" y="23459"/>
                  </a:moveTo>
                  <a:lnTo>
                    <a:pt x="3074369" y="724342"/>
                  </a:lnTo>
                  <a:lnTo>
                    <a:pt x="3074369" y="799805"/>
                  </a:lnTo>
                  <a:lnTo>
                    <a:pt x="3046019" y="790901"/>
                  </a:lnTo>
                  <a:lnTo>
                    <a:pt x="2997113" y="774633"/>
                  </a:lnTo>
                  <a:lnTo>
                    <a:pt x="2948113" y="757497"/>
                  </a:lnTo>
                  <a:lnTo>
                    <a:pt x="2899098" y="739585"/>
                  </a:lnTo>
                  <a:lnTo>
                    <a:pt x="2850150" y="720991"/>
                  </a:lnTo>
                  <a:lnTo>
                    <a:pt x="2801348" y="701807"/>
                  </a:lnTo>
                  <a:lnTo>
                    <a:pt x="2752771" y="682126"/>
                  </a:lnTo>
                  <a:lnTo>
                    <a:pt x="2395680" y="185371"/>
                  </a:lnTo>
                  <a:lnTo>
                    <a:pt x="2423859" y="0"/>
                  </a:lnTo>
                  <a:lnTo>
                    <a:pt x="2572242" y="23459"/>
                  </a:lnTo>
                  <a:close/>
                </a:path>
                <a:path w="3074669" h="1506854">
                  <a:moveTo>
                    <a:pt x="168922" y="279257"/>
                  </a:moveTo>
                  <a:lnTo>
                    <a:pt x="271888" y="430201"/>
                  </a:lnTo>
                  <a:lnTo>
                    <a:pt x="272029" y="430379"/>
                  </a:lnTo>
                  <a:lnTo>
                    <a:pt x="897844" y="1346220"/>
                  </a:lnTo>
                  <a:lnTo>
                    <a:pt x="912811" y="1506291"/>
                  </a:lnTo>
                  <a:lnTo>
                    <a:pt x="869157" y="1498091"/>
                  </a:lnTo>
                  <a:lnTo>
                    <a:pt x="825835" y="1488247"/>
                  </a:lnTo>
                  <a:lnTo>
                    <a:pt x="782925" y="1476721"/>
                  </a:lnTo>
                  <a:lnTo>
                    <a:pt x="740508" y="1463479"/>
                  </a:lnTo>
                  <a:lnTo>
                    <a:pt x="0" y="412296"/>
                  </a:lnTo>
                  <a:lnTo>
                    <a:pt x="10929" y="372997"/>
                  </a:lnTo>
                  <a:lnTo>
                    <a:pt x="40400" y="337773"/>
                  </a:lnTo>
                  <a:lnTo>
                    <a:pt x="81299" y="308895"/>
                  </a:lnTo>
                  <a:lnTo>
                    <a:pt x="126511" y="288633"/>
                  </a:lnTo>
                  <a:lnTo>
                    <a:pt x="168922" y="2792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264101" y="1841174"/>
              <a:ext cx="4020185" cy="4639945"/>
            </a:xfrm>
            <a:custGeom>
              <a:avLst/>
              <a:gdLst/>
              <a:ahLst/>
              <a:cxnLst/>
              <a:rect l="l" t="t" r="r" b="b"/>
              <a:pathLst>
                <a:path w="4020184" h="4639945">
                  <a:moveTo>
                    <a:pt x="1424476" y="1949426"/>
                  </a:moveTo>
                  <a:lnTo>
                    <a:pt x="1434876" y="2044736"/>
                  </a:lnTo>
                  <a:lnTo>
                    <a:pt x="1467310" y="2270654"/>
                  </a:lnTo>
                  <a:lnTo>
                    <a:pt x="1498687" y="2556807"/>
                  </a:lnTo>
                  <a:lnTo>
                    <a:pt x="1515891" y="2824964"/>
                  </a:lnTo>
                  <a:lnTo>
                    <a:pt x="1514837" y="2864679"/>
                  </a:lnTo>
                  <a:lnTo>
                    <a:pt x="1524559" y="2897549"/>
                  </a:lnTo>
                  <a:lnTo>
                    <a:pt x="1524981" y="2939137"/>
                  </a:lnTo>
                  <a:lnTo>
                    <a:pt x="1525961" y="2981433"/>
                  </a:lnTo>
                  <a:lnTo>
                    <a:pt x="1517400" y="3032141"/>
                  </a:lnTo>
                  <a:lnTo>
                    <a:pt x="1521062" y="3118896"/>
                  </a:lnTo>
                  <a:lnTo>
                    <a:pt x="1513091" y="3170353"/>
                  </a:lnTo>
                  <a:lnTo>
                    <a:pt x="1515053" y="3213896"/>
                  </a:lnTo>
                  <a:lnTo>
                    <a:pt x="1506873" y="3265088"/>
                  </a:lnTo>
                  <a:lnTo>
                    <a:pt x="1498408" y="3315919"/>
                  </a:lnTo>
                  <a:lnTo>
                    <a:pt x="1489539" y="3366236"/>
                  </a:lnTo>
                  <a:lnTo>
                    <a:pt x="1480145" y="3415886"/>
                  </a:lnTo>
                  <a:lnTo>
                    <a:pt x="1470093" y="3464766"/>
                  </a:lnTo>
                  <a:lnTo>
                    <a:pt x="1459299" y="3512575"/>
                  </a:lnTo>
                  <a:lnTo>
                    <a:pt x="1447608" y="3559308"/>
                  </a:lnTo>
                  <a:lnTo>
                    <a:pt x="1424933" y="3612622"/>
                  </a:lnTo>
                  <a:lnTo>
                    <a:pt x="1411109" y="3656647"/>
                  </a:lnTo>
                  <a:lnTo>
                    <a:pt x="1386061" y="3706948"/>
                  </a:lnTo>
                  <a:lnTo>
                    <a:pt x="1369623" y="3747655"/>
                  </a:lnTo>
                  <a:lnTo>
                    <a:pt x="1341721" y="3794331"/>
                  </a:lnTo>
                  <a:lnTo>
                    <a:pt x="1312211" y="3838966"/>
                  </a:lnTo>
                  <a:lnTo>
                    <a:pt x="1280974" y="3881408"/>
                  </a:lnTo>
                  <a:lnTo>
                    <a:pt x="1247888" y="3921503"/>
                  </a:lnTo>
                  <a:lnTo>
                    <a:pt x="1212834" y="3959099"/>
                  </a:lnTo>
                  <a:lnTo>
                    <a:pt x="1167091" y="4003648"/>
                  </a:lnTo>
                  <a:lnTo>
                    <a:pt x="1130402" y="4039168"/>
                  </a:lnTo>
                  <a:lnTo>
                    <a:pt x="1092902" y="4073657"/>
                  </a:lnTo>
                  <a:lnTo>
                    <a:pt x="1054700" y="4107256"/>
                  </a:lnTo>
                  <a:lnTo>
                    <a:pt x="1025885" y="4132247"/>
                  </a:lnTo>
                  <a:lnTo>
                    <a:pt x="986613" y="4164488"/>
                  </a:lnTo>
                  <a:lnTo>
                    <a:pt x="917008" y="4219791"/>
                  </a:lnTo>
                  <a:lnTo>
                    <a:pt x="876905" y="4250975"/>
                  </a:lnTo>
                  <a:lnTo>
                    <a:pt x="836747" y="4282091"/>
                  </a:lnTo>
                  <a:lnTo>
                    <a:pt x="786667" y="4321132"/>
                  </a:lnTo>
                  <a:lnTo>
                    <a:pt x="736748" y="4360380"/>
                  </a:lnTo>
                  <a:lnTo>
                    <a:pt x="706476" y="4383521"/>
                  </a:lnTo>
                  <a:lnTo>
                    <a:pt x="665411" y="4413485"/>
                  </a:lnTo>
                  <a:lnTo>
                    <a:pt x="623478" y="4442346"/>
                  </a:lnTo>
                  <a:lnTo>
                    <a:pt x="580624" y="4470037"/>
                  </a:lnTo>
                  <a:lnTo>
                    <a:pt x="536794" y="4496490"/>
                  </a:lnTo>
                  <a:lnTo>
                    <a:pt x="491936" y="4521637"/>
                  </a:lnTo>
                  <a:lnTo>
                    <a:pt x="445996" y="4545411"/>
                  </a:lnTo>
                  <a:lnTo>
                    <a:pt x="398922" y="4567744"/>
                  </a:lnTo>
                  <a:lnTo>
                    <a:pt x="350660" y="4588569"/>
                  </a:lnTo>
                  <a:lnTo>
                    <a:pt x="301156" y="4607818"/>
                  </a:lnTo>
                  <a:lnTo>
                    <a:pt x="260336" y="4617565"/>
                  </a:lnTo>
                  <a:lnTo>
                    <a:pt x="218167" y="4625601"/>
                  </a:lnTo>
                  <a:lnTo>
                    <a:pt x="164621" y="4639716"/>
                  </a:lnTo>
                  <a:lnTo>
                    <a:pt x="129574" y="4636270"/>
                  </a:lnTo>
                  <a:lnTo>
                    <a:pt x="83043" y="4638766"/>
                  </a:lnTo>
                  <a:lnTo>
                    <a:pt x="44929" y="4631424"/>
                  </a:lnTo>
                  <a:lnTo>
                    <a:pt x="5201" y="4622032"/>
                  </a:lnTo>
                  <a:lnTo>
                    <a:pt x="3283" y="4578545"/>
                  </a:lnTo>
                  <a:lnTo>
                    <a:pt x="0" y="4533324"/>
                  </a:lnTo>
                  <a:lnTo>
                    <a:pt x="15902" y="4471411"/>
                  </a:lnTo>
                  <a:lnTo>
                    <a:pt x="21658" y="4417141"/>
                  </a:lnTo>
                  <a:lnTo>
                    <a:pt x="37819" y="4355557"/>
                  </a:lnTo>
                  <a:lnTo>
                    <a:pt x="45030" y="4303135"/>
                  </a:lnTo>
                  <a:lnTo>
                    <a:pt x="43889" y="4260633"/>
                  </a:lnTo>
                  <a:lnTo>
                    <a:pt x="34994" y="4228813"/>
                  </a:lnTo>
                  <a:lnTo>
                    <a:pt x="61985" y="4222032"/>
                  </a:lnTo>
                  <a:lnTo>
                    <a:pt x="92948" y="4220294"/>
                  </a:lnTo>
                  <a:lnTo>
                    <a:pt x="127208" y="4222743"/>
                  </a:lnTo>
                  <a:lnTo>
                    <a:pt x="164090" y="4228521"/>
                  </a:lnTo>
                  <a:lnTo>
                    <a:pt x="212896" y="4228912"/>
                  </a:lnTo>
                  <a:lnTo>
                    <a:pt x="262972" y="4230916"/>
                  </a:lnTo>
                  <a:lnTo>
                    <a:pt x="313644" y="4233678"/>
                  </a:lnTo>
                  <a:lnTo>
                    <a:pt x="374214" y="4228480"/>
                  </a:lnTo>
                  <a:lnTo>
                    <a:pt x="424052" y="4230182"/>
                  </a:lnTo>
                  <a:lnTo>
                    <a:pt x="482437" y="4222211"/>
                  </a:lnTo>
                  <a:lnTo>
                    <a:pt x="538717" y="4211566"/>
                  </a:lnTo>
                  <a:lnTo>
                    <a:pt x="592216" y="4197390"/>
                  </a:lnTo>
                  <a:lnTo>
                    <a:pt x="642259" y="4178827"/>
                  </a:lnTo>
                  <a:lnTo>
                    <a:pt x="688171" y="4155017"/>
                  </a:lnTo>
                  <a:lnTo>
                    <a:pt x="729276" y="4125105"/>
                  </a:lnTo>
                  <a:lnTo>
                    <a:pt x="764899" y="4088233"/>
                  </a:lnTo>
                  <a:lnTo>
                    <a:pt x="792545" y="4102810"/>
                  </a:lnTo>
                  <a:lnTo>
                    <a:pt x="833279" y="4092951"/>
                  </a:lnTo>
                  <a:lnTo>
                    <a:pt x="877520" y="4067021"/>
                  </a:lnTo>
                  <a:lnTo>
                    <a:pt x="915690" y="4033382"/>
                  </a:lnTo>
                  <a:lnTo>
                    <a:pt x="938211" y="4000400"/>
                  </a:lnTo>
                  <a:lnTo>
                    <a:pt x="945482" y="3968578"/>
                  </a:lnTo>
                  <a:lnTo>
                    <a:pt x="905120" y="3917330"/>
                  </a:lnTo>
                  <a:lnTo>
                    <a:pt x="915238" y="3909651"/>
                  </a:lnTo>
                  <a:lnTo>
                    <a:pt x="936748" y="3875385"/>
                  </a:lnTo>
                  <a:lnTo>
                    <a:pt x="953762" y="3835409"/>
                  </a:lnTo>
                  <a:lnTo>
                    <a:pt x="977059" y="3782886"/>
                  </a:lnTo>
                  <a:lnTo>
                    <a:pt x="987486" y="3734547"/>
                  </a:lnTo>
                  <a:lnTo>
                    <a:pt x="1005799" y="3675694"/>
                  </a:lnTo>
                  <a:lnTo>
                    <a:pt x="1022822" y="3615205"/>
                  </a:lnTo>
                  <a:lnTo>
                    <a:pt x="1039357" y="3554095"/>
                  </a:lnTo>
                  <a:lnTo>
                    <a:pt x="1046228" y="3501241"/>
                  </a:lnTo>
                  <a:lnTo>
                    <a:pt x="1054214" y="3449803"/>
                  </a:lnTo>
                  <a:lnTo>
                    <a:pt x="1064117" y="3400799"/>
                  </a:lnTo>
                  <a:lnTo>
                    <a:pt x="1066760" y="3363103"/>
                  </a:lnTo>
                  <a:lnTo>
                    <a:pt x="1072924" y="3329876"/>
                  </a:lnTo>
                  <a:lnTo>
                    <a:pt x="1073431" y="3309994"/>
                  </a:lnTo>
                  <a:lnTo>
                    <a:pt x="1073571" y="3310172"/>
                  </a:lnTo>
                  <a:lnTo>
                    <a:pt x="1167499" y="3388382"/>
                  </a:lnTo>
                  <a:lnTo>
                    <a:pt x="1214680" y="3366185"/>
                  </a:lnTo>
                  <a:lnTo>
                    <a:pt x="1250716" y="3329837"/>
                  </a:lnTo>
                  <a:lnTo>
                    <a:pt x="1268358" y="3290658"/>
                  </a:lnTo>
                  <a:lnTo>
                    <a:pt x="1270332" y="3252112"/>
                  </a:lnTo>
                  <a:lnTo>
                    <a:pt x="1269342" y="3209803"/>
                  </a:lnTo>
                  <a:lnTo>
                    <a:pt x="1096050" y="2989770"/>
                  </a:lnTo>
                  <a:lnTo>
                    <a:pt x="1100471" y="2933805"/>
                  </a:lnTo>
                  <a:lnTo>
                    <a:pt x="1100796" y="2872640"/>
                  </a:lnTo>
                  <a:lnTo>
                    <a:pt x="1098157" y="2807711"/>
                  </a:lnTo>
                  <a:lnTo>
                    <a:pt x="1093686" y="2740455"/>
                  </a:lnTo>
                  <a:lnTo>
                    <a:pt x="1078536" y="2680166"/>
                  </a:lnTo>
                  <a:lnTo>
                    <a:pt x="1073793" y="2612567"/>
                  </a:lnTo>
                  <a:lnTo>
                    <a:pt x="1070613" y="2546950"/>
                  </a:lnTo>
                  <a:lnTo>
                    <a:pt x="1060150" y="2492612"/>
                  </a:lnTo>
                  <a:lnTo>
                    <a:pt x="1053511" y="2443131"/>
                  </a:lnTo>
                  <a:lnTo>
                    <a:pt x="1051830" y="2399944"/>
                  </a:lnTo>
                  <a:lnTo>
                    <a:pt x="1046260" y="2372346"/>
                  </a:lnTo>
                  <a:lnTo>
                    <a:pt x="1037933" y="2361773"/>
                  </a:lnTo>
                  <a:lnTo>
                    <a:pt x="1238274" y="2451941"/>
                  </a:lnTo>
                  <a:lnTo>
                    <a:pt x="1288138" y="2433151"/>
                  </a:lnTo>
                  <a:lnTo>
                    <a:pt x="1315052" y="2405746"/>
                  </a:lnTo>
                  <a:lnTo>
                    <a:pt x="1331981" y="2365662"/>
                  </a:lnTo>
                  <a:lnTo>
                    <a:pt x="1331936" y="2324553"/>
                  </a:lnTo>
                  <a:lnTo>
                    <a:pt x="1317906" y="2286213"/>
                  </a:lnTo>
                  <a:lnTo>
                    <a:pt x="959702" y="1831393"/>
                  </a:lnTo>
                  <a:lnTo>
                    <a:pt x="929006" y="1669261"/>
                  </a:lnTo>
                  <a:lnTo>
                    <a:pt x="1237284" y="2060688"/>
                  </a:lnTo>
                  <a:lnTo>
                    <a:pt x="1256114" y="2023019"/>
                  </a:lnTo>
                  <a:lnTo>
                    <a:pt x="1268036" y="1976578"/>
                  </a:lnTo>
                  <a:lnTo>
                    <a:pt x="1281751" y="1932414"/>
                  </a:lnTo>
                  <a:lnTo>
                    <a:pt x="1295983" y="1909433"/>
                  </a:lnTo>
                  <a:lnTo>
                    <a:pt x="1318048" y="1916923"/>
                  </a:lnTo>
                  <a:lnTo>
                    <a:pt x="1361442" y="1930969"/>
                  </a:lnTo>
                  <a:lnTo>
                    <a:pt x="1404230" y="1944245"/>
                  </a:lnTo>
                  <a:lnTo>
                    <a:pt x="1424476" y="1949426"/>
                  </a:lnTo>
                  <a:close/>
                </a:path>
                <a:path w="4020184" h="4639945">
                  <a:moveTo>
                    <a:pt x="1269203" y="3209690"/>
                  </a:moveTo>
                  <a:lnTo>
                    <a:pt x="1270258" y="3252019"/>
                  </a:lnTo>
                  <a:lnTo>
                    <a:pt x="1268318" y="3290608"/>
                  </a:lnTo>
                  <a:lnTo>
                    <a:pt x="1250677" y="3329786"/>
                  </a:lnTo>
                  <a:lnTo>
                    <a:pt x="1214607" y="3366092"/>
                  </a:lnTo>
                  <a:lnTo>
                    <a:pt x="1167358" y="3388203"/>
                  </a:lnTo>
                  <a:lnTo>
                    <a:pt x="1073431" y="3309994"/>
                  </a:lnTo>
                  <a:lnTo>
                    <a:pt x="443066" y="2755919"/>
                  </a:lnTo>
                  <a:lnTo>
                    <a:pt x="468794" y="2768060"/>
                  </a:lnTo>
                  <a:lnTo>
                    <a:pt x="506380" y="2754205"/>
                  </a:lnTo>
                  <a:lnTo>
                    <a:pt x="536866" y="2731336"/>
                  </a:lnTo>
                  <a:lnTo>
                    <a:pt x="561249" y="2700718"/>
                  </a:lnTo>
                  <a:lnTo>
                    <a:pt x="570548" y="2671472"/>
                  </a:lnTo>
                  <a:lnTo>
                    <a:pt x="575736" y="2637007"/>
                  </a:lnTo>
                  <a:lnTo>
                    <a:pt x="557855" y="2614304"/>
                  </a:lnTo>
                  <a:lnTo>
                    <a:pt x="1090488" y="3064812"/>
                  </a:lnTo>
                  <a:lnTo>
                    <a:pt x="1269203" y="3209690"/>
                  </a:lnTo>
                  <a:close/>
                </a:path>
                <a:path w="4020184" h="4639945">
                  <a:moveTo>
                    <a:pt x="557855" y="2614304"/>
                  </a:moveTo>
                  <a:lnTo>
                    <a:pt x="575736" y="2637007"/>
                  </a:lnTo>
                  <a:lnTo>
                    <a:pt x="570548" y="2671472"/>
                  </a:lnTo>
                  <a:lnTo>
                    <a:pt x="561249" y="2700718"/>
                  </a:lnTo>
                  <a:lnTo>
                    <a:pt x="536866" y="2731336"/>
                  </a:lnTo>
                  <a:lnTo>
                    <a:pt x="506380" y="2754205"/>
                  </a:lnTo>
                  <a:lnTo>
                    <a:pt x="468794" y="2768060"/>
                  </a:lnTo>
                  <a:lnTo>
                    <a:pt x="443066" y="2755919"/>
                  </a:lnTo>
                  <a:lnTo>
                    <a:pt x="433288" y="2722977"/>
                  </a:lnTo>
                  <a:lnTo>
                    <a:pt x="438199" y="2688160"/>
                  </a:lnTo>
                  <a:lnTo>
                    <a:pt x="458947" y="2652926"/>
                  </a:lnTo>
                  <a:lnTo>
                    <a:pt x="496680" y="2618732"/>
                  </a:lnTo>
                  <a:lnTo>
                    <a:pt x="532592" y="2602752"/>
                  </a:lnTo>
                  <a:lnTo>
                    <a:pt x="557855" y="2614304"/>
                  </a:lnTo>
                  <a:close/>
                </a:path>
                <a:path w="4020184" h="4639945">
                  <a:moveTo>
                    <a:pt x="1269342" y="3209803"/>
                  </a:moveTo>
                  <a:lnTo>
                    <a:pt x="1270332" y="3252112"/>
                  </a:lnTo>
                  <a:lnTo>
                    <a:pt x="1268358" y="3290658"/>
                  </a:lnTo>
                  <a:lnTo>
                    <a:pt x="1250716" y="3329837"/>
                  </a:lnTo>
                  <a:lnTo>
                    <a:pt x="1214680" y="3366185"/>
                  </a:lnTo>
                  <a:lnTo>
                    <a:pt x="1167499" y="3388382"/>
                  </a:lnTo>
                  <a:lnTo>
                    <a:pt x="1073571" y="3310172"/>
                  </a:lnTo>
                  <a:lnTo>
                    <a:pt x="1073431" y="3309994"/>
                  </a:lnTo>
                  <a:lnTo>
                    <a:pt x="1167358" y="3388203"/>
                  </a:lnTo>
                  <a:lnTo>
                    <a:pt x="1214607" y="3366092"/>
                  </a:lnTo>
                  <a:lnTo>
                    <a:pt x="1250677" y="3329786"/>
                  </a:lnTo>
                  <a:lnTo>
                    <a:pt x="1268318" y="3290608"/>
                  </a:lnTo>
                  <a:lnTo>
                    <a:pt x="1270258" y="3252019"/>
                  </a:lnTo>
                  <a:lnTo>
                    <a:pt x="1269203" y="3209690"/>
                  </a:lnTo>
                  <a:lnTo>
                    <a:pt x="1269342" y="3209803"/>
                  </a:lnTo>
                  <a:close/>
                </a:path>
                <a:path w="4020184" h="4639945">
                  <a:moveTo>
                    <a:pt x="1096050" y="2989770"/>
                  </a:moveTo>
                  <a:lnTo>
                    <a:pt x="1269201" y="3209624"/>
                  </a:lnTo>
                  <a:lnTo>
                    <a:pt x="1090347" y="3064633"/>
                  </a:lnTo>
                  <a:lnTo>
                    <a:pt x="1096378" y="3031239"/>
                  </a:lnTo>
                  <a:lnTo>
                    <a:pt x="1096050" y="2989770"/>
                  </a:lnTo>
                  <a:close/>
                </a:path>
                <a:path w="4020184" h="4639945">
                  <a:moveTo>
                    <a:pt x="1269201" y="3209624"/>
                  </a:moveTo>
                  <a:lnTo>
                    <a:pt x="1269342" y="3209803"/>
                  </a:lnTo>
                  <a:lnTo>
                    <a:pt x="1269203" y="3209690"/>
                  </a:lnTo>
                  <a:close/>
                </a:path>
                <a:path w="4020184" h="4639945">
                  <a:moveTo>
                    <a:pt x="939022" y="2113027"/>
                  </a:moveTo>
                  <a:lnTo>
                    <a:pt x="967571" y="2149276"/>
                  </a:lnTo>
                  <a:lnTo>
                    <a:pt x="967550" y="2169775"/>
                  </a:lnTo>
                  <a:lnTo>
                    <a:pt x="966198" y="2188584"/>
                  </a:lnTo>
                  <a:lnTo>
                    <a:pt x="933313" y="2249460"/>
                  </a:lnTo>
                  <a:lnTo>
                    <a:pt x="875520" y="2278710"/>
                  </a:lnTo>
                  <a:lnTo>
                    <a:pt x="854602" y="2272676"/>
                  </a:lnTo>
                  <a:lnTo>
                    <a:pt x="854743" y="2272855"/>
                  </a:lnTo>
                  <a:lnTo>
                    <a:pt x="835082" y="2268417"/>
                  </a:lnTo>
                  <a:lnTo>
                    <a:pt x="823934" y="2254263"/>
                  </a:lnTo>
                  <a:lnTo>
                    <a:pt x="821578" y="2230744"/>
                  </a:lnTo>
                  <a:lnTo>
                    <a:pt x="854602" y="2272676"/>
                  </a:lnTo>
                  <a:lnTo>
                    <a:pt x="855291" y="2273011"/>
                  </a:lnTo>
                  <a:lnTo>
                    <a:pt x="821492" y="2230096"/>
                  </a:lnTo>
                  <a:lnTo>
                    <a:pt x="818311" y="2206070"/>
                  </a:lnTo>
                  <a:lnTo>
                    <a:pt x="826828" y="2175832"/>
                  </a:lnTo>
                  <a:lnTo>
                    <a:pt x="854937" y="2129419"/>
                  </a:lnTo>
                  <a:lnTo>
                    <a:pt x="890527" y="2113030"/>
                  </a:lnTo>
                  <a:lnTo>
                    <a:pt x="919886" y="2109256"/>
                  </a:lnTo>
                  <a:lnTo>
                    <a:pt x="925670" y="2116599"/>
                  </a:lnTo>
                  <a:lnTo>
                    <a:pt x="939022" y="2113027"/>
                  </a:lnTo>
                  <a:close/>
                </a:path>
                <a:path w="4020184" h="4639945">
                  <a:moveTo>
                    <a:pt x="967571" y="2149276"/>
                  </a:moveTo>
                  <a:lnTo>
                    <a:pt x="967712" y="2149454"/>
                  </a:lnTo>
                  <a:lnTo>
                    <a:pt x="967691" y="2169954"/>
                  </a:lnTo>
                  <a:lnTo>
                    <a:pt x="966338" y="2188763"/>
                  </a:lnTo>
                  <a:lnTo>
                    <a:pt x="933374" y="2249538"/>
                  </a:lnTo>
                  <a:lnTo>
                    <a:pt x="875582" y="2278788"/>
                  </a:lnTo>
                  <a:lnTo>
                    <a:pt x="855291" y="2273011"/>
                  </a:lnTo>
                  <a:lnTo>
                    <a:pt x="854602" y="2272676"/>
                  </a:lnTo>
                  <a:lnTo>
                    <a:pt x="875520" y="2278710"/>
                  </a:lnTo>
                  <a:lnTo>
                    <a:pt x="912002" y="2263454"/>
                  </a:lnTo>
                  <a:lnTo>
                    <a:pt x="958601" y="2219991"/>
                  </a:lnTo>
                  <a:lnTo>
                    <a:pt x="967550" y="2169775"/>
                  </a:lnTo>
                  <a:lnTo>
                    <a:pt x="967571" y="2149276"/>
                  </a:lnTo>
                  <a:close/>
                </a:path>
                <a:path w="4020184" h="4639945">
                  <a:moveTo>
                    <a:pt x="1292880" y="2254436"/>
                  </a:moveTo>
                  <a:lnTo>
                    <a:pt x="1317858" y="2286151"/>
                  </a:lnTo>
                  <a:lnTo>
                    <a:pt x="1331874" y="2324474"/>
                  </a:lnTo>
                  <a:lnTo>
                    <a:pt x="1331928" y="2365595"/>
                  </a:lnTo>
                  <a:lnTo>
                    <a:pt x="1315021" y="2405706"/>
                  </a:lnTo>
                  <a:lnTo>
                    <a:pt x="1288128" y="2433138"/>
                  </a:lnTo>
                  <a:lnTo>
                    <a:pt x="1238274" y="2451941"/>
                  </a:lnTo>
                  <a:lnTo>
                    <a:pt x="1037933" y="2361773"/>
                  </a:lnTo>
                  <a:lnTo>
                    <a:pt x="855291" y="2273011"/>
                  </a:lnTo>
                  <a:lnTo>
                    <a:pt x="875582" y="2278788"/>
                  </a:lnTo>
                  <a:lnTo>
                    <a:pt x="912038" y="2263499"/>
                  </a:lnTo>
                  <a:lnTo>
                    <a:pt x="958742" y="2220170"/>
                  </a:lnTo>
                  <a:lnTo>
                    <a:pt x="967691" y="2169954"/>
                  </a:lnTo>
                  <a:lnTo>
                    <a:pt x="967712" y="2149454"/>
                  </a:lnTo>
                  <a:lnTo>
                    <a:pt x="950273" y="2127312"/>
                  </a:lnTo>
                  <a:lnTo>
                    <a:pt x="1011285" y="2143201"/>
                  </a:lnTo>
                  <a:lnTo>
                    <a:pt x="1292880" y="2254436"/>
                  </a:lnTo>
                  <a:close/>
                </a:path>
                <a:path w="4020184" h="4639945">
                  <a:moveTo>
                    <a:pt x="1317858" y="2286151"/>
                  </a:moveTo>
                  <a:lnTo>
                    <a:pt x="1331936" y="2324553"/>
                  </a:lnTo>
                  <a:lnTo>
                    <a:pt x="1331981" y="2365662"/>
                  </a:lnTo>
                  <a:lnTo>
                    <a:pt x="1315052" y="2405746"/>
                  </a:lnTo>
                  <a:lnTo>
                    <a:pt x="1288138" y="2433151"/>
                  </a:lnTo>
                  <a:lnTo>
                    <a:pt x="1238274" y="2451941"/>
                  </a:lnTo>
                  <a:lnTo>
                    <a:pt x="1037933" y="2361773"/>
                  </a:lnTo>
                  <a:lnTo>
                    <a:pt x="1238274" y="2451941"/>
                  </a:lnTo>
                  <a:lnTo>
                    <a:pt x="1288128" y="2433138"/>
                  </a:lnTo>
                  <a:lnTo>
                    <a:pt x="1315021" y="2405706"/>
                  </a:lnTo>
                  <a:lnTo>
                    <a:pt x="1331928" y="2365595"/>
                  </a:lnTo>
                  <a:lnTo>
                    <a:pt x="1331874" y="2324474"/>
                  </a:lnTo>
                  <a:lnTo>
                    <a:pt x="1317858" y="2286151"/>
                  </a:lnTo>
                  <a:close/>
                </a:path>
                <a:path w="4020184" h="4639945">
                  <a:moveTo>
                    <a:pt x="959702" y="1831393"/>
                  </a:moveTo>
                  <a:lnTo>
                    <a:pt x="1292880" y="2254436"/>
                  </a:lnTo>
                  <a:lnTo>
                    <a:pt x="1011284" y="2143201"/>
                  </a:lnTo>
                  <a:lnTo>
                    <a:pt x="1000646" y="2129694"/>
                  </a:lnTo>
                  <a:lnTo>
                    <a:pt x="995364" y="2102460"/>
                  </a:lnTo>
                  <a:lnTo>
                    <a:pt x="995873" y="2062055"/>
                  </a:lnTo>
                  <a:lnTo>
                    <a:pt x="982659" y="2024751"/>
                  </a:lnTo>
                  <a:lnTo>
                    <a:pt x="976113" y="1975386"/>
                  </a:lnTo>
                  <a:lnTo>
                    <a:pt x="966694" y="1922375"/>
                  </a:lnTo>
                  <a:lnTo>
                    <a:pt x="964818" y="1858415"/>
                  </a:lnTo>
                  <a:lnTo>
                    <a:pt x="959702" y="1831393"/>
                  </a:lnTo>
                  <a:close/>
                </a:path>
                <a:path w="4020184" h="4639945">
                  <a:moveTo>
                    <a:pt x="780735" y="742057"/>
                  </a:moveTo>
                  <a:lnTo>
                    <a:pt x="1158988" y="1222334"/>
                  </a:lnTo>
                  <a:lnTo>
                    <a:pt x="1130921" y="1207222"/>
                  </a:lnTo>
                  <a:lnTo>
                    <a:pt x="1095457" y="1203245"/>
                  </a:lnTo>
                  <a:lnTo>
                    <a:pt x="1054877" y="1213298"/>
                  </a:lnTo>
                  <a:lnTo>
                    <a:pt x="1021438" y="1232419"/>
                  </a:lnTo>
                  <a:lnTo>
                    <a:pt x="997422" y="1263503"/>
                  </a:lnTo>
                  <a:lnTo>
                    <a:pt x="985108" y="1309446"/>
                  </a:lnTo>
                  <a:lnTo>
                    <a:pt x="1237284" y="2060688"/>
                  </a:lnTo>
                  <a:lnTo>
                    <a:pt x="929006" y="1669261"/>
                  </a:lnTo>
                  <a:lnTo>
                    <a:pt x="914284" y="1527411"/>
                  </a:lnTo>
                  <a:lnTo>
                    <a:pt x="897013" y="1464430"/>
                  </a:lnTo>
                  <a:lnTo>
                    <a:pt x="890348" y="1394388"/>
                  </a:lnTo>
                  <a:lnTo>
                    <a:pt x="874772" y="1333558"/>
                  </a:lnTo>
                  <a:lnTo>
                    <a:pt x="870676" y="1266780"/>
                  </a:lnTo>
                  <a:lnTo>
                    <a:pt x="858544" y="1210323"/>
                  </a:lnTo>
                  <a:lnTo>
                    <a:pt x="848791" y="1156887"/>
                  </a:lnTo>
                  <a:lnTo>
                    <a:pt x="841853" y="1107026"/>
                  </a:lnTo>
                  <a:lnTo>
                    <a:pt x="828192" y="1069154"/>
                  </a:lnTo>
                  <a:lnTo>
                    <a:pt x="828200" y="1028111"/>
                  </a:lnTo>
                  <a:lnTo>
                    <a:pt x="822359" y="1000169"/>
                  </a:lnTo>
                  <a:lnTo>
                    <a:pt x="811106" y="985881"/>
                  </a:lnTo>
                  <a:lnTo>
                    <a:pt x="802599" y="954553"/>
                  </a:lnTo>
                  <a:lnTo>
                    <a:pt x="799816" y="909967"/>
                  </a:lnTo>
                  <a:lnTo>
                    <a:pt x="783782" y="869082"/>
                  </a:lnTo>
                  <a:lnTo>
                    <a:pt x="775429" y="817425"/>
                  </a:lnTo>
                  <a:lnTo>
                    <a:pt x="775738" y="756239"/>
                  </a:lnTo>
                  <a:lnTo>
                    <a:pt x="775879" y="756417"/>
                  </a:lnTo>
                  <a:lnTo>
                    <a:pt x="780735" y="742057"/>
                  </a:lnTo>
                  <a:close/>
                </a:path>
                <a:path w="4020184" h="4639945">
                  <a:moveTo>
                    <a:pt x="1216982" y="454897"/>
                  </a:moveTo>
                  <a:lnTo>
                    <a:pt x="1203914" y="478858"/>
                  </a:lnTo>
                  <a:lnTo>
                    <a:pt x="1195005" y="529125"/>
                  </a:lnTo>
                  <a:lnTo>
                    <a:pt x="1205058" y="582942"/>
                  </a:lnTo>
                  <a:lnTo>
                    <a:pt x="1208806" y="649280"/>
                  </a:lnTo>
                  <a:lnTo>
                    <a:pt x="1220891" y="705676"/>
                  </a:lnTo>
                  <a:lnTo>
                    <a:pt x="1108104" y="562467"/>
                  </a:lnTo>
                  <a:lnTo>
                    <a:pt x="1066494" y="571213"/>
                  </a:lnTo>
                  <a:lnTo>
                    <a:pt x="1029103" y="585315"/>
                  </a:lnTo>
                  <a:lnTo>
                    <a:pt x="987574" y="614689"/>
                  </a:lnTo>
                  <a:lnTo>
                    <a:pt x="953504" y="653534"/>
                  </a:lnTo>
                  <a:lnTo>
                    <a:pt x="948468" y="688192"/>
                  </a:lnTo>
                  <a:lnTo>
                    <a:pt x="1229054" y="1106037"/>
                  </a:lnTo>
                  <a:lnTo>
                    <a:pt x="1386763" y="1839963"/>
                  </a:lnTo>
                  <a:lnTo>
                    <a:pt x="1364032" y="1790575"/>
                  </a:lnTo>
                  <a:lnTo>
                    <a:pt x="1231120" y="1416552"/>
                  </a:lnTo>
                  <a:lnTo>
                    <a:pt x="1199717" y="1315100"/>
                  </a:lnTo>
                  <a:lnTo>
                    <a:pt x="1187714" y="1279334"/>
                  </a:lnTo>
                  <a:lnTo>
                    <a:pt x="1173198" y="1260902"/>
                  </a:lnTo>
                  <a:lnTo>
                    <a:pt x="1177378" y="1245684"/>
                  </a:lnTo>
                  <a:lnTo>
                    <a:pt x="780735" y="742057"/>
                  </a:lnTo>
                  <a:lnTo>
                    <a:pt x="790448" y="713338"/>
                  </a:lnTo>
                  <a:lnTo>
                    <a:pt x="806790" y="672509"/>
                  </a:lnTo>
                  <a:lnTo>
                    <a:pt x="835279" y="626578"/>
                  </a:lnTo>
                  <a:lnTo>
                    <a:pt x="856359" y="591765"/>
                  </a:lnTo>
                  <a:lnTo>
                    <a:pt x="890381" y="552860"/>
                  </a:lnTo>
                  <a:lnTo>
                    <a:pt x="927766" y="518223"/>
                  </a:lnTo>
                  <a:lnTo>
                    <a:pt x="968911" y="488361"/>
                  </a:lnTo>
                  <a:lnTo>
                    <a:pt x="1014213" y="463778"/>
                  </a:lnTo>
                  <a:lnTo>
                    <a:pt x="1064069" y="444978"/>
                  </a:lnTo>
                  <a:lnTo>
                    <a:pt x="1108901" y="440324"/>
                  </a:lnTo>
                  <a:lnTo>
                    <a:pt x="1109927" y="440103"/>
                  </a:lnTo>
                  <a:lnTo>
                    <a:pt x="1126240" y="441812"/>
                  </a:lnTo>
                  <a:lnTo>
                    <a:pt x="1156021" y="439848"/>
                  </a:lnTo>
                  <a:lnTo>
                    <a:pt x="1157309" y="440209"/>
                  </a:lnTo>
                  <a:lnTo>
                    <a:pt x="1180987" y="449747"/>
                  </a:lnTo>
                  <a:lnTo>
                    <a:pt x="1216982" y="454897"/>
                  </a:lnTo>
                  <a:close/>
                </a:path>
                <a:path w="4020184" h="4639945">
                  <a:moveTo>
                    <a:pt x="1109927" y="440103"/>
                  </a:moveTo>
                  <a:lnTo>
                    <a:pt x="1108901" y="440324"/>
                  </a:lnTo>
                  <a:lnTo>
                    <a:pt x="1064069" y="444978"/>
                  </a:lnTo>
                  <a:lnTo>
                    <a:pt x="1014213" y="463778"/>
                  </a:lnTo>
                  <a:lnTo>
                    <a:pt x="968911" y="488361"/>
                  </a:lnTo>
                  <a:lnTo>
                    <a:pt x="927766" y="518223"/>
                  </a:lnTo>
                  <a:lnTo>
                    <a:pt x="890381" y="552860"/>
                  </a:lnTo>
                  <a:lnTo>
                    <a:pt x="856359" y="591765"/>
                  </a:lnTo>
                  <a:lnTo>
                    <a:pt x="835279" y="626578"/>
                  </a:lnTo>
                  <a:lnTo>
                    <a:pt x="806790" y="672509"/>
                  </a:lnTo>
                  <a:lnTo>
                    <a:pt x="790448" y="713338"/>
                  </a:lnTo>
                  <a:lnTo>
                    <a:pt x="775879" y="756417"/>
                  </a:lnTo>
                  <a:lnTo>
                    <a:pt x="775776" y="755533"/>
                  </a:lnTo>
                  <a:lnTo>
                    <a:pt x="790167" y="712980"/>
                  </a:lnTo>
                  <a:lnTo>
                    <a:pt x="806509" y="672152"/>
                  </a:lnTo>
                  <a:lnTo>
                    <a:pt x="834998" y="626221"/>
                  </a:lnTo>
                  <a:lnTo>
                    <a:pt x="856078" y="591408"/>
                  </a:lnTo>
                  <a:lnTo>
                    <a:pt x="890100" y="552502"/>
                  </a:lnTo>
                  <a:lnTo>
                    <a:pt x="927485" y="517866"/>
                  </a:lnTo>
                  <a:lnTo>
                    <a:pt x="968629" y="488004"/>
                  </a:lnTo>
                  <a:lnTo>
                    <a:pt x="1013931" y="463421"/>
                  </a:lnTo>
                  <a:lnTo>
                    <a:pt x="1063788" y="444621"/>
                  </a:lnTo>
                  <a:lnTo>
                    <a:pt x="1108620" y="439966"/>
                  </a:lnTo>
                  <a:lnTo>
                    <a:pt x="1109927" y="440103"/>
                  </a:lnTo>
                  <a:close/>
                </a:path>
                <a:path w="4020184" h="4639945">
                  <a:moveTo>
                    <a:pt x="775776" y="755533"/>
                  </a:moveTo>
                  <a:lnTo>
                    <a:pt x="775879" y="756417"/>
                  </a:lnTo>
                  <a:lnTo>
                    <a:pt x="775598" y="756060"/>
                  </a:lnTo>
                  <a:lnTo>
                    <a:pt x="775776" y="755533"/>
                  </a:lnTo>
                  <a:close/>
                </a:path>
                <a:path w="4020184" h="4639945">
                  <a:moveTo>
                    <a:pt x="1020749" y="205238"/>
                  </a:moveTo>
                  <a:lnTo>
                    <a:pt x="1217142" y="454603"/>
                  </a:lnTo>
                  <a:lnTo>
                    <a:pt x="1180686" y="449365"/>
                  </a:lnTo>
                  <a:lnTo>
                    <a:pt x="1156975" y="439785"/>
                  </a:lnTo>
                  <a:lnTo>
                    <a:pt x="1156021" y="439848"/>
                  </a:lnTo>
                  <a:lnTo>
                    <a:pt x="1136558" y="434387"/>
                  </a:lnTo>
                  <a:lnTo>
                    <a:pt x="1109927" y="440103"/>
                  </a:lnTo>
                  <a:lnTo>
                    <a:pt x="1108620" y="439966"/>
                  </a:lnTo>
                  <a:lnTo>
                    <a:pt x="1063788" y="444621"/>
                  </a:lnTo>
                  <a:lnTo>
                    <a:pt x="1013931" y="463421"/>
                  </a:lnTo>
                  <a:lnTo>
                    <a:pt x="968629" y="488004"/>
                  </a:lnTo>
                  <a:lnTo>
                    <a:pt x="927485" y="517866"/>
                  </a:lnTo>
                  <a:lnTo>
                    <a:pt x="890100" y="552502"/>
                  </a:lnTo>
                  <a:lnTo>
                    <a:pt x="856078" y="591408"/>
                  </a:lnTo>
                  <a:lnTo>
                    <a:pt x="834998" y="626221"/>
                  </a:lnTo>
                  <a:lnTo>
                    <a:pt x="806509" y="672152"/>
                  </a:lnTo>
                  <a:lnTo>
                    <a:pt x="790167" y="712980"/>
                  </a:lnTo>
                  <a:lnTo>
                    <a:pt x="775776" y="755533"/>
                  </a:lnTo>
                  <a:lnTo>
                    <a:pt x="765015" y="660518"/>
                  </a:lnTo>
                  <a:lnTo>
                    <a:pt x="770705" y="606165"/>
                  </a:lnTo>
                  <a:lnTo>
                    <a:pt x="777961" y="553800"/>
                  </a:lnTo>
                  <a:lnTo>
                    <a:pt x="787386" y="504188"/>
                  </a:lnTo>
                  <a:lnTo>
                    <a:pt x="799580" y="458093"/>
                  </a:lnTo>
                  <a:lnTo>
                    <a:pt x="825123" y="408421"/>
                  </a:lnTo>
                  <a:lnTo>
                    <a:pt x="844663" y="371653"/>
                  </a:lnTo>
                  <a:lnTo>
                    <a:pt x="878755" y="332836"/>
                  </a:lnTo>
                  <a:lnTo>
                    <a:pt x="915819" y="297792"/>
                  </a:lnTo>
                  <a:lnTo>
                    <a:pt x="953359" y="263354"/>
                  </a:lnTo>
                  <a:lnTo>
                    <a:pt x="991531" y="229718"/>
                  </a:lnTo>
                  <a:lnTo>
                    <a:pt x="1020749" y="205238"/>
                  </a:lnTo>
                  <a:close/>
                </a:path>
                <a:path w="4020184" h="4639945">
                  <a:moveTo>
                    <a:pt x="1217142" y="454603"/>
                  </a:moveTo>
                  <a:lnTo>
                    <a:pt x="1216982" y="454897"/>
                  </a:lnTo>
                  <a:lnTo>
                    <a:pt x="1180987" y="449747"/>
                  </a:lnTo>
                  <a:lnTo>
                    <a:pt x="1157309" y="440209"/>
                  </a:lnTo>
                  <a:lnTo>
                    <a:pt x="1156021" y="439848"/>
                  </a:lnTo>
                  <a:lnTo>
                    <a:pt x="1156975" y="439785"/>
                  </a:lnTo>
                  <a:lnTo>
                    <a:pt x="1180686" y="449365"/>
                  </a:lnTo>
                  <a:lnTo>
                    <a:pt x="1217142" y="454603"/>
                  </a:lnTo>
                  <a:close/>
                </a:path>
                <a:path w="4020184" h="4639945">
                  <a:moveTo>
                    <a:pt x="4020074" y="1078318"/>
                  </a:moveTo>
                  <a:lnTo>
                    <a:pt x="4018921" y="1548954"/>
                  </a:lnTo>
                  <a:lnTo>
                    <a:pt x="3970470" y="1549013"/>
                  </a:lnTo>
                  <a:lnTo>
                    <a:pt x="3887459" y="1546243"/>
                  </a:lnTo>
                  <a:lnTo>
                    <a:pt x="3851507" y="1541646"/>
                  </a:lnTo>
                  <a:lnTo>
                    <a:pt x="3813909" y="1534958"/>
                  </a:lnTo>
                  <a:lnTo>
                    <a:pt x="3764786" y="1534164"/>
                  </a:lnTo>
                  <a:lnTo>
                    <a:pt x="3724192" y="1523673"/>
                  </a:lnTo>
                  <a:lnTo>
                    <a:pt x="3682249" y="1511470"/>
                  </a:lnTo>
                  <a:lnTo>
                    <a:pt x="3639056" y="1497679"/>
                  </a:lnTo>
                  <a:lnTo>
                    <a:pt x="3594713" y="1482427"/>
                  </a:lnTo>
                  <a:lnTo>
                    <a:pt x="3549318" y="1465840"/>
                  </a:lnTo>
                  <a:lnTo>
                    <a:pt x="3492993" y="1455901"/>
                  </a:lnTo>
                  <a:lnTo>
                    <a:pt x="3445791" y="1437021"/>
                  </a:lnTo>
                  <a:lnTo>
                    <a:pt x="3397836" y="1417183"/>
                  </a:lnTo>
                  <a:lnTo>
                    <a:pt x="3349225" y="1396513"/>
                  </a:lnTo>
                  <a:lnTo>
                    <a:pt x="3250434" y="1353180"/>
                  </a:lnTo>
                  <a:lnTo>
                    <a:pt x="3099812" y="1285088"/>
                  </a:lnTo>
                  <a:lnTo>
                    <a:pt x="3059329" y="1254212"/>
                  </a:lnTo>
                  <a:lnTo>
                    <a:pt x="2858863" y="1163885"/>
                  </a:lnTo>
                  <a:lnTo>
                    <a:pt x="2819564" y="1134511"/>
                  </a:lnTo>
                  <a:lnTo>
                    <a:pt x="2770821" y="1113674"/>
                  </a:lnTo>
                  <a:lnTo>
                    <a:pt x="2722712" y="1093641"/>
                  </a:lnTo>
                  <a:lnTo>
                    <a:pt x="2685312" y="1066680"/>
                  </a:lnTo>
                  <a:lnTo>
                    <a:pt x="2638767" y="1048633"/>
                  </a:lnTo>
                  <a:lnTo>
                    <a:pt x="2610132" y="1032800"/>
                  </a:lnTo>
                  <a:lnTo>
                    <a:pt x="2581984" y="1017587"/>
                  </a:lnTo>
                  <a:lnTo>
                    <a:pt x="2554391" y="1003076"/>
                  </a:lnTo>
                  <a:lnTo>
                    <a:pt x="2527417" y="989353"/>
                  </a:lnTo>
                  <a:lnTo>
                    <a:pt x="2500838" y="976132"/>
                  </a:lnTo>
                  <a:lnTo>
                    <a:pt x="2463399" y="969647"/>
                  </a:lnTo>
                  <a:lnTo>
                    <a:pt x="2435120" y="954266"/>
                  </a:lnTo>
                  <a:lnTo>
                    <a:pt x="2406089" y="937931"/>
                  </a:lnTo>
                  <a:lnTo>
                    <a:pt x="2361175" y="921955"/>
                  </a:lnTo>
                  <a:lnTo>
                    <a:pt x="2325216" y="896823"/>
                  </a:lnTo>
                  <a:lnTo>
                    <a:pt x="2278369" y="878393"/>
                  </a:lnTo>
                  <a:lnTo>
                    <a:pt x="2230727" y="858952"/>
                  </a:lnTo>
                  <a:lnTo>
                    <a:pt x="2182402" y="838645"/>
                  </a:lnTo>
                  <a:lnTo>
                    <a:pt x="2133508" y="817615"/>
                  </a:lnTo>
                  <a:lnTo>
                    <a:pt x="1735478" y="640646"/>
                  </a:lnTo>
                  <a:lnTo>
                    <a:pt x="1684893" y="617469"/>
                  </a:lnTo>
                  <a:lnTo>
                    <a:pt x="1624992" y="602990"/>
                  </a:lnTo>
                  <a:lnTo>
                    <a:pt x="1575858" y="581655"/>
                  </a:lnTo>
                  <a:lnTo>
                    <a:pt x="1527642" y="561486"/>
                  </a:lnTo>
                  <a:lnTo>
                    <a:pt x="1480471" y="542644"/>
                  </a:lnTo>
                  <a:lnTo>
                    <a:pt x="1434474" y="525293"/>
                  </a:lnTo>
                  <a:lnTo>
                    <a:pt x="1389778" y="509593"/>
                  </a:lnTo>
                  <a:lnTo>
                    <a:pt x="1343301" y="491633"/>
                  </a:lnTo>
                  <a:lnTo>
                    <a:pt x="1298960" y="476384"/>
                  </a:lnTo>
                  <a:lnTo>
                    <a:pt x="1256939" y="464082"/>
                  </a:lnTo>
                  <a:lnTo>
                    <a:pt x="1217424" y="454960"/>
                  </a:lnTo>
                  <a:lnTo>
                    <a:pt x="1216982" y="454897"/>
                  </a:lnTo>
                  <a:lnTo>
                    <a:pt x="1217142" y="454603"/>
                  </a:lnTo>
                  <a:lnTo>
                    <a:pt x="1020749" y="205238"/>
                  </a:lnTo>
                  <a:lnTo>
                    <a:pt x="1030489" y="197078"/>
                  </a:lnTo>
                  <a:lnTo>
                    <a:pt x="1070385" y="165632"/>
                  </a:lnTo>
                  <a:lnTo>
                    <a:pt x="1111516" y="135479"/>
                  </a:lnTo>
                  <a:lnTo>
                    <a:pt x="1153613" y="107099"/>
                  </a:lnTo>
                  <a:lnTo>
                    <a:pt x="1197253" y="80405"/>
                  </a:lnTo>
                  <a:lnTo>
                    <a:pt x="1232471" y="63543"/>
                  </a:lnTo>
                  <a:lnTo>
                    <a:pt x="1279376" y="40995"/>
                  </a:lnTo>
                  <a:lnTo>
                    <a:pt x="1318167" y="28672"/>
                  </a:lnTo>
                  <a:lnTo>
                    <a:pt x="1368954" y="11052"/>
                  </a:lnTo>
                  <a:lnTo>
                    <a:pt x="1411936" y="4049"/>
                  </a:lnTo>
                  <a:lnTo>
                    <a:pt x="1457244" y="0"/>
                  </a:lnTo>
                  <a:lnTo>
                    <a:pt x="1495055" y="6957"/>
                  </a:lnTo>
                  <a:lnTo>
                    <a:pt x="1535501" y="17259"/>
                  </a:lnTo>
                  <a:lnTo>
                    <a:pt x="1580772" y="33689"/>
                  </a:lnTo>
                  <a:lnTo>
                    <a:pt x="1606473" y="45796"/>
                  </a:lnTo>
                  <a:lnTo>
                    <a:pt x="1644053" y="52460"/>
                  </a:lnTo>
                  <a:lnTo>
                    <a:pt x="1673450" y="69261"/>
                  </a:lnTo>
                  <a:lnTo>
                    <a:pt x="1714513" y="80347"/>
                  </a:lnTo>
                  <a:lnTo>
                    <a:pt x="1757158" y="93441"/>
                  </a:lnTo>
                  <a:lnTo>
                    <a:pt x="1791300" y="116266"/>
                  </a:lnTo>
                  <a:lnTo>
                    <a:pt x="1836787" y="132970"/>
                  </a:lnTo>
                  <a:lnTo>
                    <a:pt x="1883535" y="151275"/>
                  </a:lnTo>
                  <a:lnTo>
                    <a:pt x="1931439" y="171047"/>
                  </a:lnTo>
                  <a:lnTo>
                    <a:pt x="1980390" y="192150"/>
                  </a:lnTo>
                  <a:lnTo>
                    <a:pt x="2030283" y="214447"/>
                  </a:lnTo>
                  <a:lnTo>
                    <a:pt x="2081010" y="237805"/>
                  </a:lnTo>
                  <a:lnTo>
                    <a:pt x="2132465" y="262086"/>
                  </a:lnTo>
                  <a:lnTo>
                    <a:pt x="2194519" y="279299"/>
                  </a:lnTo>
                  <a:lnTo>
                    <a:pt x="2353409" y="357890"/>
                  </a:lnTo>
                  <a:lnTo>
                    <a:pt x="2416882" y="376903"/>
                  </a:lnTo>
                  <a:lnTo>
                    <a:pt x="2577467" y="457645"/>
                  </a:lnTo>
                  <a:lnTo>
                    <a:pt x="2640650" y="476292"/>
                  </a:lnTo>
                  <a:lnTo>
                    <a:pt x="2745939" y="527876"/>
                  </a:lnTo>
                  <a:lnTo>
                    <a:pt x="2797808" y="552683"/>
                  </a:lnTo>
                  <a:lnTo>
                    <a:pt x="2849019" y="576654"/>
                  </a:lnTo>
                  <a:lnTo>
                    <a:pt x="2899464" y="599653"/>
                  </a:lnTo>
                  <a:lnTo>
                    <a:pt x="2949037" y="621545"/>
                  </a:lnTo>
                  <a:lnTo>
                    <a:pt x="2997630" y="642193"/>
                  </a:lnTo>
                  <a:lnTo>
                    <a:pt x="3045138" y="661463"/>
                  </a:lnTo>
                  <a:lnTo>
                    <a:pt x="3054005" y="672721"/>
                  </a:lnTo>
                  <a:lnTo>
                    <a:pt x="3081240" y="686776"/>
                  </a:lnTo>
                  <a:lnTo>
                    <a:pt x="3121870" y="697312"/>
                  </a:lnTo>
                  <a:lnTo>
                    <a:pt x="3144394" y="705386"/>
                  </a:lnTo>
                  <a:lnTo>
                    <a:pt x="3180389" y="730563"/>
                  </a:lnTo>
                  <a:lnTo>
                    <a:pt x="3180529" y="730741"/>
                  </a:lnTo>
                  <a:lnTo>
                    <a:pt x="3196975" y="731097"/>
                  </a:lnTo>
                  <a:lnTo>
                    <a:pt x="3231520" y="754433"/>
                  </a:lnTo>
                  <a:lnTo>
                    <a:pt x="3276868" y="770961"/>
                  </a:lnTo>
                  <a:lnTo>
                    <a:pt x="3312979" y="796286"/>
                  </a:lnTo>
                  <a:lnTo>
                    <a:pt x="3359720" y="814582"/>
                  </a:lnTo>
                  <a:lnTo>
                    <a:pt x="3454814" y="853220"/>
                  </a:lnTo>
                  <a:lnTo>
                    <a:pt x="3697896" y="956606"/>
                  </a:lnTo>
                  <a:lnTo>
                    <a:pt x="3700427" y="959820"/>
                  </a:lnTo>
                  <a:lnTo>
                    <a:pt x="3891486" y="1038202"/>
                  </a:lnTo>
                  <a:lnTo>
                    <a:pt x="3938534" y="1056888"/>
                  </a:lnTo>
                  <a:lnTo>
                    <a:pt x="3995107" y="1067142"/>
                  </a:lnTo>
                  <a:lnTo>
                    <a:pt x="4020074" y="1078318"/>
                  </a:lnTo>
                  <a:close/>
                </a:path>
                <a:path w="4020184" h="4639945">
                  <a:moveTo>
                    <a:pt x="2289564" y="1323655"/>
                  </a:moveTo>
                  <a:lnTo>
                    <a:pt x="2260912" y="1307801"/>
                  </a:lnTo>
                  <a:lnTo>
                    <a:pt x="2227744" y="1306739"/>
                  </a:lnTo>
                  <a:lnTo>
                    <a:pt x="2190630" y="1321193"/>
                  </a:lnTo>
                  <a:lnTo>
                    <a:pt x="2160120" y="1344032"/>
                  </a:lnTo>
                  <a:lnTo>
                    <a:pt x="2136783" y="1375978"/>
                  </a:lnTo>
                  <a:lnTo>
                    <a:pt x="2131167" y="1409900"/>
                  </a:lnTo>
                  <a:lnTo>
                    <a:pt x="2143843" y="1446522"/>
                  </a:lnTo>
                  <a:lnTo>
                    <a:pt x="1389778" y="509594"/>
                  </a:lnTo>
                  <a:lnTo>
                    <a:pt x="1434474" y="525293"/>
                  </a:lnTo>
                  <a:lnTo>
                    <a:pt x="1480471" y="542645"/>
                  </a:lnTo>
                  <a:lnTo>
                    <a:pt x="1527642" y="561486"/>
                  </a:lnTo>
                  <a:lnTo>
                    <a:pt x="1575858" y="581656"/>
                  </a:lnTo>
                  <a:lnTo>
                    <a:pt x="1624992" y="602990"/>
                  </a:lnTo>
                  <a:lnTo>
                    <a:pt x="1684893" y="617469"/>
                  </a:lnTo>
                  <a:lnTo>
                    <a:pt x="1735479" y="640646"/>
                  </a:lnTo>
                  <a:lnTo>
                    <a:pt x="2289564" y="1323655"/>
                  </a:lnTo>
                  <a:close/>
                </a:path>
                <a:path w="4020184" h="4639945">
                  <a:moveTo>
                    <a:pt x="2289564" y="1323655"/>
                  </a:moveTo>
                  <a:lnTo>
                    <a:pt x="2301238" y="1359004"/>
                  </a:lnTo>
                  <a:lnTo>
                    <a:pt x="2295611" y="1392911"/>
                  </a:lnTo>
                  <a:lnTo>
                    <a:pt x="2272867" y="1425612"/>
                  </a:lnTo>
                  <a:lnTo>
                    <a:pt x="2243169" y="1449482"/>
                  </a:lnTo>
                  <a:lnTo>
                    <a:pt x="2206701" y="1464756"/>
                  </a:lnTo>
                  <a:lnTo>
                    <a:pt x="2173625" y="1463810"/>
                  </a:lnTo>
                  <a:lnTo>
                    <a:pt x="2144125" y="1446879"/>
                  </a:lnTo>
                  <a:lnTo>
                    <a:pt x="2143843" y="1446522"/>
                  </a:lnTo>
                  <a:lnTo>
                    <a:pt x="2131174" y="1409910"/>
                  </a:lnTo>
                  <a:lnTo>
                    <a:pt x="2136807" y="1376010"/>
                  </a:lnTo>
                  <a:lnTo>
                    <a:pt x="2160164" y="1344088"/>
                  </a:lnTo>
                  <a:lnTo>
                    <a:pt x="2190689" y="1321268"/>
                  </a:lnTo>
                  <a:lnTo>
                    <a:pt x="2227805" y="1306817"/>
                  </a:lnTo>
                  <a:lnTo>
                    <a:pt x="2260956" y="1307857"/>
                  </a:lnTo>
                  <a:lnTo>
                    <a:pt x="2289564" y="1323655"/>
                  </a:lnTo>
                  <a:close/>
                </a:path>
              </a:pathLst>
            </a:custGeom>
            <a:solidFill>
              <a:srgbClr val="F4D0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178190" y="1799981"/>
              <a:ext cx="4109810" cy="4707235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916141" y="6522227"/>
            <a:ext cx="2083463" cy="2866720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15797587" y="0"/>
            <a:ext cx="2080260" cy="1519555"/>
            <a:chOff x="15797587" y="0"/>
            <a:chExt cx="2080260" cy="1519555"/>
          </a:xfrm>
        </p:grpSpPr>
        <p:sp>
          <p:nvSpPr>
            <p:cNvPr id="24" name="object 24"/>
            <p:cNvSpPr/>
            <p:nvPr/>
          </p:nvSpPr>
          <p:spPr>
            <a:xfrm>
              <a:off x="15797587" y="0"/>
              <a:ext cx="2080260" cy="1519555"/>
            </a:xfrm>
            <a:custGeom>
              <a:avLst/>
              <a:gdLst/>
              <a:ahLst/>
              <a:cxnLst/>
              <a:rect l="l" t="t" r="r" b="b"/>
              <a:pathLst>
                <a:path w="2080259" h="1519555">
                  <a:moveTo>
                    <a:pt x="1308380" y="1503690"/>
                  </a:moveTo>
                  <a:lnTo>
                    <a:pt x="1270510" y="1486449"/>
                  </a:lnTo>
                  <a:lnTo>
                    <a:pt x="1233774" y="1462918"/>
                  </a:lnTo>
                  <a:lnTo>
                    <a:pt x="1202475" y="1434116"/>
                  </a:lnTo>
                  <a:lnTo>
                    <a:pt x="1178719" y="1399781"/>
                  </a:lnTo>
                  <a:lnTo>
                    <a:pt x="1162654" y="1360260"/>
                  </a:lnTo>
                  <a:lnTo>
                    <a:pt x="1154428" y="1315901"/>
                  </a:lnTo>
                  <a:lnTo>
                    <a:pt x="1154188" y="1267051"/>
                  </a:lnTo>
                  <a:lnTo>
                    <a:pt x="1160736" y="1220807"/>
                  </a:lnTo>
                  <a:lnTo>
                    <a:pt x="1173516" y="1172920"/>
                  </a:lnTo>
                  <a:lnTo>
                    <a:pt x="1192237" y="1124152"/>
                  </a:lnTo>
                  <a:lnTo>
                    <a:pt x="1216608" y="1075263"/>
                  </a:lnTo>
                  <a:lnTo>
                    <a:pt x="1246338" y="1027012"/>
                  </a:lnTo>
                  <a:lnTo>
                    <a:pt x="1262093" y="1003209"/>
                  </a:lnTo>
                  <a:lnTo>
                    <a:pt x="1279497" y="975814"/>
                  </a:lnTo>
                  <a:lnTo>
                    <a:pt x="1318388" y="911108"/>
                  </a:lnTo>
                  <a:lnTo>
                    <a:pt x="1339442" y="874226"/>
                  </a:lnTo>
                  <a:lnTo>
                    <a:pt x="1361280" y="834610"/>
                  </a:lnTo>
                  <a:lnTo>
                    <a:pt x="1383686" y="792476"/>
                  </a:lnTo>
                  <a:lnTo>
                    <a:pt x="1406444" y="748037"/>
                  </a:lnTo>
                  <a:lnTo>
                    <a:pt x="1429336" y="701509"/>
                  </a:lnTo>
                  <a:lnTo>
                    <a:pt x="1452148" y="653106"/>
                  </a:lnTo>
                  <a:lnTo>
                    <a:pt x="1474662" y="603042"/>
                  </a:lnTo>
                  <a:lnTo>
                    <a:pt x="1496662" y="551531"/>
                  </a:lnTo>
                  <a:lnTo>
                    <a:pt x="1517933" y="498790"/>
                  </a:lnTo>
                  <a:lnTo>
                    <a:pt x="1538257" y="445031"/>
                  </a:lnTo>
                  <a:lnTo>
                    <a:pt x="1557419" y="390470"/>
                  </a:lnTo>
                  <a:lnTo>
                    <a:pt x="1575203" y="335321"/>
                  </a:lnTo>
                  <a:lnTo>
                    <a:pt x="1591391" y="279799"/>
                  </a:lnTo>
                  <a:lnTo>
                    <a:pt x="1605768" y="224118"/>
                  </a:lnTo>
                  <a:lnTo>
                    <a:pt x="1621178" y="153595"/>
                  </a:lnTo>
                  <a:lnTo>
                    <a:pt x="1632828" y="86411"/>
                  </a:lnTo>
                  <a:lnTo>
                    <a:pt x="1641002" y="22441"/>
                  </a:lnTo>
                  <a:lnTo>
                    <a:pt x="1642838" y="0"/>
                  </a:lnTo>
                  <a:lnTo>
                    <a:pt x="2079801" y="0"/>
                  </a:lnTo>
                  <a:lnTo>
                    <a:pt x="2078036" y="54091"/>
                  </a:lnTo>
                  <a:lnTo>
                    <a:pt x="2075062" y="114971"/>
                  </a:lnTo>
                  <a:lnTo>
                    <a:pt x="2071044" y="177627"/>
                  </a:lnTo>
                  <a:lnTo>
                    <a:pt x="2065981" y="242051"/>
                  </a:lnTo>
                  <a:lnTo>
                    <a:pt x="2060754" y="297669"/>
                  </a:lnTo>
                  <a:lnTo>
                    <a:pt x="2054655" y="352645"/>
                  </a:lnTo>
                  <a:lnTo>
                    <a:pt x="2047694" y="406939"/>
                  </a:lnTo>
                  <a:lnTo>
                    <a:pt x="2039879" y="460514"/>
                  </a:lnTo>
                  <a:lnTo>
                    <a:pt x="2031219" y="513333"/>
                  </a:lnTo>
                  <a:lnTo>
                    <a:pt x="2021725" y="565357"/>
                  </a:lnTo>
                  <a:lnTo>
                    <a:pt x="2011406" y="616548"/>
                  </a:lnTo>
                  <a:lnTo>
                    <a:pt x="2000270" y="666869"/>
                  </a:lnTo>
                  <a:lnTo>
                    <a:pt x="1988327" y="716281"/>
                  </a:lnTo>
                  <a:lnTo>
                    <a:pt x="1975586" y="764746"/>
                  </a:lnTo>
                  <a:lnTo>
                    <a:pt x="1962058" y="812227"/>
                  </a:lnTo>
                  <a:lnTo>
                    <a:pt x="1947750" y="858685"/>
                  </a:lnTo>
                  <a:lnTo>
                    <a:pt x="1932672" y="904083"/>
                  </a:lnTo>
                  <a:lnTo>
                    <a:pt x="1916834" y="948382"/>
                  </a:lnTo>
                  <a:lnTo>
                    <a:pt x="1900245" y="991545"/>
                  </a:lnTo>
                  <a:lnTo>
                    <a:pt x="1882914" y="1033533"/>
                  </a:lnTo>
                  <a:lnTo>
                    <a:pt x="1864851" y="1074309"/>
                  </a:lnTo>
                  <a:lnTo>
                    <a:pt x="1837672" y="1130483"/>
                  </a:lnTo>
                  <a:lnTo>
                    <a:pt x="1809277" y="1183392"/>
                  </a:lnTo>
                  <a:lnTo>
                    <a:pt x="1779769" y="1232911"/>
                  </a:lnTo>
                  <a:lnTo>
                    <a:pt x="1749250" y="1278917"/>
                  </a:lnTo>
                  <a:lnTo>
                    <a:pt x="1717825" y="1321287"/>
                  </a:lnTo>
                  <a:lnTo>
                    <a:pt x="1685595" y="1359896"/>
                  </a:lnTo>
                  <a:lnTo>
                    <a:pt x="1652666" y="1394623"/>
                  </a:lnTo>
                  <a:lnTo>
                    <a:pt x="1619138" y="1425342"/>
                  </a:lnTo>
                  <a:lnTo>
                    <a:pt x="1585116" y="1451930"/>
                  </a:lnTo>
                  <a:lnTo>
                    <a:pt x="1550704" y="1474264"/>
                  </a:lnTo>
                  <a:lnTo>
                    <a:pt x="1516003" y="1492220"/>
                  </a:lnTo>
                  <a:lnTo>
                    <a:pt x="1462884" y="1510955"/>
                  </a:lnTo>
                  <a:lnTo>
                    <a:pt x="1410336" y="1519089"/>
                  </a:lnTo>
                  <a:lnTo>
                    <a:pt x="1358717" y="1516656"/>
                  </a:lnTo>
                  <a:lnTo>
                    <a:pt x="1308380" y="1503690"/>
                  </a:lnTo>
                  <a:close/>
                </a:path>
                <a:path w="2080259" h="1519555">
                  <a:moveTo>
                    <a:pt x="213404" y="1141603"/>
                  </a:moveTo>
                  <a:lnTo>
                    <a:pt x="170385" y="1121072"/>
                  </a:lnTo>
                  <a:lnTo>
                    <a:pt x="130751" y="1092316"/>
                  </a:lnTo>
                  <a:lnTo>
                    <a:pt x="100751" y="1062220"/>
                  </a:lnTo>
                  <a:lnTo>
                    <a:pt x="74367" y="1027298"/>
                  </a:lnTo>
                  <a:lnTo>
                    <a:pt x="51742" y="987938"/>
                  </a:lnTo>
                  <a:lnTo>
                    <a:pt x="33019" y="944528"/>
                  </a:lnTo>
                  <a:lnTo>
                    <a:pt x="18341" y="897457"/>
                  </a:lnTo>
                  <a:lnTo>
                    <a:pt x="7849" y="847112"/>
                  </a:lnTo>
                  <a:lnTo>
                    <a:pt x="1688" y="793881"/>
                  </a:lnTo>
                  <a:lnTo>
                    <a:pt x="0" y="738153"/>
                  </a:lnTo>
                  <a:lnTo>
                    <a:pt x="551" y="716614"/>
                  </a:lnTo>
                  <a:lnTo>
                    <a:pt x="4113" y="666477"/>
                  </a:lnTo>
                  <a:lnTo>
                    <a:pt x="11865" y="606849"/>
                  </a:lnTo>
                  <a:lnTo>
                    <a:pt x="24907" y="537639"/>
                  </a:lnTo>
                  <a:lnTo>
                    <a:pt x="33754" y="499412"/>
                  </a:lnTo>
                  <a:lnTo>
                    <a:pt x="44334" y="458754"/>
                  </a:lnTo>
                  <a:lnTo>
                    <a:pt x="56785" y="415654"/>
                  </a:lnTo>
                  <a:lnTo>
                    <a:pt x="71266" y="370035"/>
                  </a:lnTo>
                  <a:lnTo>
                    <a:pt x="87848" y="322083"/>
                  </a:lnTo>
                  <a:lnTo>
                    <a:pt x="106733" y="271588"/>
                  </a:lnTo>
                  <a:lnTo>
                    <a:pt x="128038" y="218605"/>
                  </a:lnTo>
                  <a:lnTo>
                    <a:pt x="151899" y="163122"/>
                  </a:lnTo>
                  <a:lnTo>
                    <a:pt x="178454" y="105128"/>
                  </a:lnTo>
                  <a:lnTo>
                    <a:pt x="207839" y="44611"/>
                  </a:lnTo>
                  <a:lnTo>
                    <a:pt x="230730" y="0"/>
                  </a:lnTo>
                  <a:lnTo>
                    <a:pt x="787585" y="0"/>
                  </a:lnTo>
                  <a:lnTo>
                    <a:pt x="777472" y="23166"/>
                  </a:lnTo>
                  <a:lnTo>
                    <a:pt x="755604" y="78367"/>
                  </a:lnTo>
                  <a:lnTo>
                    <a:pt x="736503" y="131865"/>
                  </a:lnTo>
                  <a:lnTo>
                    <a:pt x="719949" y="183702"/>
                  </a:lnTo>
                  <a:lnTo>
                    <a:pt x="705719" y="233920"/>
                  </a:lnTo>
                  <a:lnTo>
                    <a:pt x="693591" y="282559"/>
                  </a:lnTo>
                  <a:lnTo>
                    <a:pt x="683345" y="329662"/>
                  </a:lnTo>
                  <a:lnTo>
                    <a:pt x="674758" y="375271"/>
                  </a:lnTo>
                  <a:lnTo>
                    <a:pt x="667608" y="419426"/>
                  </a:lnTo>
                  <a:lnTo>
                    <a:pt x="661674" y="462171"/>
                  </a:lnTo>
                  <a:lnTo>
                    <a:pt x="656734" y="503546"/>
                  </a:lnTo>
                  <a:lnTo>
                    <a:pt x="652566" y="543593"/>
                  </a:lnTo>
                  <a:lnTo>
                    <a:pt x="648942" y="582425"/>
                  </a:lnTo>
                  <a:lnTo>
                    <a:pt x="645659" y="619870"/>
                  </a:lnTo>
                  <a:lnTo>
                    <a:pt x="640823" y="674095"/>
                  </a:lnTo>
                  <a:lnTo>
                    <a:pt x="635384" y="726602"/>
                  </a:lnTo>
                  <a:lnTo>
                    <a:pt x="628630" y="777200"/>
                  </a:lnTo>
                  <a:lnTo>
                    <a:pt x="619852" y="825694"/>
                  </a:lnTo>
                  <a:lnTo>
                    <a:pt x="608088" y="870780"/>
                  </a:lnTo>
                  <a:lnTo>
                    <a:pt x="592106" y="915407"/>
                  </a:lnTo>
                  <a:lnTo>
                    <a:pt x="572344" y="958635"/>
                  </a:lnTo>
                  <a:lnTo>
                    <a:pt x="549238" y="999527"/>
                  </a:lnTo>
                  <a:lnTo>
                    <a:pt x="523227" y="1037145"/>
                  </a:lnTo>
                  <a:lnTo>
                    <a:pt x="483148" y="1082425"/>
                  </a:lnTo>
                  <a:lnTo>
                    <a:pt x="440578" y="1117270"/>
                  </a:lnTo>
                  <a:lnTo>
                    <a:pt x="396132" y="1141286"/>
                  </a:lnTo>
                  <a:lnTo>
                    <a:pt x="350423" y="1154084"/>
                  </a:lnTo>
                  <a:lnTo>
                    <a:pt x="314465" y="1157414"/>
                  </a:lnTo>
                  <a:lnTo>
                    <a:pt x="279533" y="1156415"/>
                  </a:lnTo>
                  <a:lnTo>
                    <a:pt x="245791" y="1151130"/>
                  </a:lnTo>
                  <a:lnTo>
                    <a:pt x="213404" y="11416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831144" y="0"/>
              <a:ext cx="2012950" cy="1486535"/>
            </a:xfrm>
            <a:custGeom>
              <a:avLst/>
              <a:gdLst/>
              <a:ahLst/>
              <a:cxnLst/>
              <a:rect l="l" t="t" r="r" b="b"/>
              <a:pathLst>
                <a:path w="2012950" h="1486535">
                  <a:moveTo>
                    <a:pt x="208218" y="1115262"/>
                  </a:moveTo>
                  <a:lnTo>
                    <a:pt x="161546" y="1096337"/>
                  </a:lnTo>
                  <a:lnTo>
                    <a:pt x="119174" y="1066866"/>
                  </a:lnTo>
                  <a:lnTo>
                    <a:pt x="88184" y="1034997"/>
                  </a:lnTo>
                  <a:lnTo>
                    <a:pt x="61528" y="997212"/>
                  </a:lnTo>
                  <a:lnTo>
                    <a:pt x="39397" y="954052"/>
                  </a:lnTo>
                  <a:lnTo>
                    <a:pt x="21985" y="906052"/>
                  </a:lnTo>
                  <a:lnTo>
                    <a:pt x="9487" y="853752"/>
                  </a:lnTo>
                  <a:lnTo>
                    <a:pt x="2093" y="797690"/>
                  </a:lnTo>
                  <a:lnTo>
                    <a:pt x="0" y="738404"/>
                  </a:lnTo>
                  <a:lnTo>
                    <a:pt x="1314" y="702116"/>
                  </a:lnTo>
                  <a:lnTo>
                    <a:pt x="9495" y="624970"/>
                  </a:lnTo>
                  <a:lnTo>
                    <a:pt x="16314" y="584244"/>
                  </a:lnTo>
                  <a:lnTo>
                    <a:pt x="24917" y="542171"/>
                  </a:lnTo>
                  <a:lnTo>
                    <a:pt x="35282" y="498818"/>
                  </a:lnTo>
                  <a:lnTo>
                    <a:pt x="47383" y="454251"/>
                  </a:lnTo>
                  <a:lnTo>
                    <a:pt x="61197" y="408536"/>
                  </a:lnTo>
                  <a:lnTo>
                    <a:pt x="76697" y="361740"/>
                  </a:lnTo>
                  <a:lnTo>
                    <a:pt x="93860" y="313928"/>
                  </a:lnTo>
                  <a:lnTo>
                    <a:pt x="112662" y="265168"/>
                  </a:lnTo>
                  <a:lnTo>
                    <a:pt x="133077" y="215525"/>
                  </a:lnTo>
                  <a:lnTo>
                    <a:pt x="155081" y="165066"/>
                  </a:lnTo>
                  <a:lnTo>
                    <a:pt x="178650" y="113857"/>
                  </a:lnTo>
                  <a:lnTo>
                    <a:pt x="203759" y="61964"/>
                  </a:lnTo>
                  <a:lnTo>
                    <a:pt x="230383" y="9454"/>
                  </a:lnTo>
                  <a:lnTo>
                    <a:pt x="717337" y="0"/>
                  </a:lnTo>
                  <a:lnTo>
                    <a:pt x="712844" y="10285"/>
                  </a:lnTo>
                  <a:lnTo>
                    <a:pt x="690560" y="66487"/>
                  </a:lnTo>
                  <a:lnTo>
                    <a:pt x="671098" y="120937"/>
                  </a:lnTo>
                  <a:lnTo>
                    <a:pt x="654233" y="173680"/>
                  </a:lnTo>
                  <a:lnTo>
                    <a:pt x="639738" y="224759"/>
                  </a:lnTo>
                  <a:lnTo>
                    <a:pt x="627386" y="274220"/>
                  </a:lnTo>
                  <a:lnTo>
                    <a:pt x="616951" y="322106"/>
                  </a:lnTo>
                  <a:lnTo>
                    <a:pt x="608208" y="368461"/>
                  </a:lnTo>
                  <a:lnTo>
                    <a:pt x="600928" y="413329"/>
                  </a:lnTo>
                  <a:lnTo>
                    <a:pt x="594887" y="456755"/>
                  </a:lnTo>
                  <a:lnTo>
                    <a:pt x="589857" y="498782"/>
                  </a:lnTo>
                  <a:lnTo>
                    <a:pt x="585612" y="539454"/>
                  </a:lnTo>
                  <a:lnTo>
                    <a:pt x="581927" y="578816"/>
                  </a:lnTo>
                  <a:lnTo>
                    <a:pt x="578574" y="616911"/>
                  </a:lnTo>
                  <a:lnTo>
                    <a:pt x="573816" y="670333"/>
                  </a:lnTo>
                  <a:lnTo>
                    <a:pt x="568495" y="721956"/>
                  </a:lnTo>
                  <a:lnTo>
                    <a:pt x="561923" y="771500"/>
                  </a:lnTo>
                  <a:lnTo>
                    <a:pt x="553410" y="818682"/>
                  </a:lnTo>
                  <a:lnTo>
                    <a:pt x="541399" y="863954"/>
                  </a:lnTo>
                  <a:lnTo>
                    <a:pt x="524658" y="909128"/>
                  </a:lnTo>
                  <a:lnTo>
                    <a:pt x="503624" y="952989"/>
                  </a:lnTo>
                  <a:lnTo>
                    <a:pt x="478735" y="994327"/>
                  </a:lnTo>
                  <a:lnTo>
                    <a:pt x="450426" y="1031928"/>
                  </a:lnTo>
                  <a:lnTo>
                    <a:pt x="419134" y="1064580"/>
                  </a:lnTo>
                  <a:lnTo>
                    <a:pt x="385296" y="1091071"/>
                  </a:lnTo>
                  <a:lnTo>
                    <a:pt x="349349" y="1110189"/>
                  </a:lnTo>
                  <a:lnTo>
                    <a:pt x="311729" y="1120721"/>
                  </a:lnTo>
                  <a:lnTo>
                    <a:pt x="258507" y="1123453"/>
                  </a:lnTo>
                  <a:lnTo>
                    <a:pt x="208218" y="1115262"/>
                  </a:lnTo>
                  <a:close/>
                </a:path>
                <a:path w="2012950" h="1486535">
                  <a:moveTo>
                    <a:pt x="1267084" y="1464195"/>
                  </a:moveTo>
                  <a:lnTo>
                    <a:pt x="1220182" y="1435882"/>
                  </a:lnTo>
                  <a:lnTo>
                    <a:pt x="1188579" y="1405048"/>
                  </a:lnTo>
                  <a:lnTo>
                    <a:pt x="1167582" y="1368350"/>
                  </a:lnTo>
                  <a:lnTo>
                    <a:pt x="1156274" y="1326960"/>
                  </a:lnTo>
                  <a:lnTo>
                    <a:pt x="1153739" y="1282052"/>
                  </a:lnTo>
                  <a:lnTo>
                    <a:pt x="1159059" y="1234799"/>
                  </a:lnTo>
                  <a:lnTo>
                    <a:pt x="1171317" y="1186374"/>
                  </a:lnTo>
                  <a:lnTo>
                    <a:pt x="1189597" y="1137950"/>
                  </a:lnTo>
                  <a:lnTo>
                    <a:pt x="1212981" y="1090700"/>
                  </a:lnTo>
                  <a:lnTo>
                    <a:pt x="1240553" y="1045798"/>
                  </a:lnTo>
                  <a:lnTo>
                    <a:pt x="1256525" y="1021682"/>
                  </a:lnTo>
                  <a:lnTo>
                    <a:pt x="1274166" y="993924"/>
                  </a:lnTo>
                  <a:lnTo>
                    <a:pt x="1313582" y="928353"/>
                  </a:lnTo>
                  <a:lnTo>
                    <a:pt x="1334919" y="890975"/>
                  </a:lnTo>
                  <a:lnTo>
                    <a:pt x="1357180" y="850579"/>
                  </a:lnTo>
                  <a:lnTo>
                    <a:pt x="1379753" y="808122"/>
                  </a:lnTo>
                  <a:lnTo>
                    <a:pt x="1402814" y="763081"/>
                  </a:lnTo>
                  <a:lnTo>
                    <a:pt x="1426012" y="715921"/>
                  </a:lnTo>
                  <a:lnTo>
                    <a:pt x="1449128" y="666859"/>
                  </a:lnTo>
                  <a:lnTo>
                    <a:pt x="1471943" y="616113"/>
                  </a:lnTo>
                  <a:lnTo>
                    <a:pt x="1494238" y="563900"/>
                  </a:lnTo>
                  <a:lnTo>
                    <a:pt x="1515795" y="510438"/>
                  </a:lnTo>
                  <a:lnTo>
                    <a:pt x="1536394" y="455944"/>
                  </a:lnTo>
                  <a:lnTo>
                    <a:pt x="1555816" y="400636"/>
                  </a:lnTo>
                  <a:lnTo>
                    <a:pt x="1573843" y="344731"/>
                  </a:lnTo>
                  <a:lnTo>
                    <a:pt x="1590256" y="288447"/>
                  </a:lnTo>
                  <a:lnTo>
                    <a:pt x="1604836" y="232001"/>
                  </a:lnTo>
                  <a:lnTo>
                    <a:pt x="1619813" y="163913"/>
                  </a:lnTo>
                  <a:lnTo>
                    <a:pt x="1631364" y="98870"/>
                  </a:lnTo>
                  <a:lnTo>
                    <a:pt x="1639733" y="36767"/>
                  </a:lnTo>
                  <a:lnTo>
                    <a:pt x="1643102" y="0"/>
                  </a:lnTo>
                  <a:lnTo>
                    <a:pt x="2012548" y="0"/>
                  </a:lnTo>
                  <a:lnTo>
                    <a:pt x="2011248" y="43540"/>
                  </a:lnTo>
                  <a:lnTo>
                    <a:pt x="2008275" y="106796"/>
                  </a:lnTo>
                  <a:lnTo>
                    <a:pt x="2004155" y="172043"/>
                  </a:lnTo>
                  <a:lnTo>
                    <a:pt x="1998889" y="239272"/>
                  </a:lnTo>
                  <a:lnTo>
                    <a:pt x="1995242" y="278105"/>
                  </a:lnTo>
                  <a:lnTo>
                    <a:pt x="1683790" y="163635"/>
                  </a:lnTo>
                  <a:lnTo>
                    <a:pt x="1677117" y="163846"/>
                  </a:lnTo>
                  <a:lnTo>
                    <a:pt x="1671248" y="166509"/>
                  </a:lnTo>
                  <a:lnTo>
                    <a:pt x="1666804" y="171181"/>
                  </a:lnTo>
                  <a:lnTo>
                    <a:pt x="1664408" y="177414"/>
                  </a:lnTo>
                  <a:lnTo>
                    <a:pt x="1655235" y="228962"/>
                  </a:lnTo>
                  <a:lnTo>
                    <a:pt x="1645098" y="280307"/>
                  </a:lnTo>
                  <a:lnTo>
                    <a:pt x="1634002" y="331436"/>
                  </a:lnTo>
                  <a:lnTo>
                    <a:pt x="1621950" y="382334"/>
                  </a:lnTo>
                  <a:lnTo>
                    <a:pt x="1608946" y="432988"/>
                  </a:lnTo>
                  <a:lnTo>
                    <a:pt x="1594996" y="483383"/>
                  </a:lnTo>
                  <a:lnTo>
                    <a:pt x="1579941" y="534014"/>
                  </a:lnTo>
                  <a:lnTo>
                    <a:pt x="1564271" y="583338"/>
                  </a:lnTo>
                  <a:lnTo>
                    <a:pt x="1547506" y="632870"/>
                  </a:lnTo>
                  <a:lnTo>
                    <a:pt x="1529811" y="682086"/>
                  </a:lnTo>
                  <a:lnTo>
                    <a:pt x="1511191" y="730972"/>
                  </a:lnTo>
                  <a:lnTo>
                    <a:pt x="1491650" y="779513"/>
                  </a:lnTo>
                  <a:lnTo>
                    <a:pt x="1471192" y="827696"/>
                  </a:lnTo>
                  <a:lnTo>
                    <a:pt x="1449821" y="875505"/>
                  </a:lnTo>
                  <a:lnTo>
                    <a:pt x="1445941" y="883926"/>
                  </a:lnTo>
                  <a:lnTo>
                    <a:pt x="1449657" y="893870"/>
                  </a:lnTo>
                  <a:lnTo>
                    <a:pt x="1458131" y="897770"/>
                  </a:lnTo>
                  <a:lnTo>
                    <a:pt x="1458537" y="897980"/>
                  </a:lnTo>
                  <a:lnTo>
                    <a:pt x="1814547" y="1028887"/>
                  </a:lnTo>
                  <a:lnTo>
                    <a:pt x="1774448" y="1114474"/>
                  </a:lnTo>
                  <a:lnTo>
                    <a:pt x="1747168" y="1165497"/>
                  </a:lnTo>
                  <a:lnTo>
                    <a:pt x="1718892" y="1213212"/>
                  </a:lnTo>
                  <a:lnTo>
                    <a:pt x="1689715" y="1257499"/>
                  </a:lnTo>
                  <a:lnTo>
                    <a:pt x="1659737" y="1298241"/>
                  </a:lnTo>
                  <a:lnTo>
                    <a:pt x="1629055" y="1335319"/>
                  </a:lnTo>
                  <a:lnTo>
                    <a:pt x="1597767" y="1368615"/>
                  </a:lnTo>
                  <a:lnTo>
                    <a:pt x="1565970" y="1398010"/>
                  </a:lnTo>
                  <a:lnTo>
                    <a:pt x="1533763" y="1423385"/>
                  </a:lnTo>
                  <a:lnTo>
                    <a:pt x="1501242" y="1444622"/>
                  </a:lnTo>
                  <a:lnTo>
                    <a:pt x="1416307" y="1479653"/>
                  </a:lnTo>
                  <a:lnTo>
                    <a:pt x="1365261" y="1486094"/>
                  </a:lnTo>
                  <a:lnTo>
                    <a:pt x="1315482" y="1480937"/>
                  </a:lnTo>
                  <a:lnTo>
                    <a:pt x="1267084" y="1464195"/>
                  </a:lnTo>
                  <a:close/>
                </a:path>
                <a:path w="2012950" h="1486535">
                  <a:moveTo>
                    <a:pt x="1814547" y="1028887"/>
                  </a:moveTo>
                  <a:lnTo>
                    <a:pt x="1467459" y="901319"/>
                  </a:lnTo>
                  <a:lnTo>
                    <a:pt x="1476739" y="897602"/>
                  </a:lnTo>
                  <a:lnTo>
                    <a:pt x="1500592" y="844364"/>
                  </a:lnTo>
                  <a:lnTo>
                    <a:pt x="1520004" y="798886"/>
                  </a:lnTo>
                  <a:lnTo>
                    <a:pt x="1538610" y="753089"/>
                  </a:lnTo>
                  <a:lnTo>
                    <a:pt x="1556405" y="706987"/>
                  </a:lnTo>
                  <a:lnTo>
                    <a:pt x="1573385" y="660590"/>
                  </a:lnTo>
                  <a:lnTo>
                    <a:pt x="1589548" y="613911"/>
                  </a:lnTo>
                  <a:lnTo>
                    <a:pt x="1604888" y="566960"/>
                  </a:lnTo>
                  <a:lnTo>
                    <a:pt x="1619404" y="519749"/>
                  </a:lnTo>
                  <a:lnTo>
                    <a:pt x="1633090" y="472290"/>
                  </a:lnTo>
                  <a:lnTo>
                    <a:pt x="1645943" y="424593"/>
                  </a:lnTo>
                  <a:lnTo>
                    <a:pt x="1657960" y="376672"/>
                  </a:lnTo>
                  <a:lnTo>
                    <a:pt x="1669137" y="328537"/>
                  </a:lnTo>
                  <a:lnTo>
                    <a:pt x="1679470" y="280199"/>
                  </a:lnTo>
                  <a:lnTo>
                    <a:pt x="1688955" y="231671"/>
                  </a:lnTo>
                  <a:lnTo>
                    <a:pt x="1697588" y="182964"/>
                  </a:lnTo>
                  <a:lnTo>
                    <a:pt x="1697360" y="176294"/>
                  </a:lnTo>
                  <a:lnTo>
                    <a:pt x="1694705" y="170449"/>
                  </a:lnTo>
                  <a:lnTo>
                    <a:pt x="1690042" y="166029"/>
                  </a:lnTo>
                  <a:lnTo>
                    <a:pt x="1683790" y="163635"/>
                  </a:lnTo>
                  <a:lnTo>
                    <a:pt x="1995242" y="278105"/>
                  </a:lnTo>
                  <a:lnTo>
                    <a:pt x="1987711" y="348500"/>
                  </a:lnTo>
                  <a:lnTo>
                    <a:pt x="1980846" y="402112"/>
                  </a:lnTo>
                  <a:lnTo>
                    <a:pt x="1973140" y="455007"/>
                  </a:lnTo>
                  <a:lnTo>
                    <a:pt x="1964604" y="507146"/>
                  </a:lnTo>
                  <a:lnTo>
                    <a:pt x="1955247" y="558492"/>
                  </a:lnTo>
                  <a:lnTo>
                    <a:pt x="1945077" y="609008"/>
                  </a:lnTo>
                  <a:lnTo>
                    <a:pt x="1934103" y="658656"/>
                  </a:lnTo>
                  <a:lnTo>
                    <a:pt x="1922334" y="707399"/>
                  </a:lnTo>
                  <a:lnTo>
                    <a:pt x="1909779" y="755199"/>
                  </a:lnTo>
                  <a:lnTo>
                    <a:pt x="1896447" y="802020"/>
                  </a:lnTo>
                  <a:lnTo>
                    <a:pt x="1882347" y="847822"/>
                  </a:lnTo>
                  <a:lnTo>
                    <a:pt x="1867487" y="892570"/>
                  </a:lnTo>
                  <a:lnTo>
                    <a:pt x="1851877" y="936225"/>
                  </a:lnTo>
                  <a:lnTo>
                    <a:pt x="1835525" y="978750"/>
                  </a:lnTo>
                  <a:lnTo>
                    <a:pt x="1818441" y="1020108"/>
                  </a:lnTo>
                  <a:lnTo>
                    <a:pt x="1814547" y="1028887"/>
                  </a:lnTo>
                  <a:close/>
                </a:path>
              </a:pathLst>
            </a:custGeom>
            <a:solidFill>
              <a:srgbClr val="73B4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797581" y="0"/>
              <a:ext cx="2080260" cy="1519555"/>
            </a:xfrm>
            <a:custGeom>
              <a:avLst/>
              <a:gdLst/>
              <a:ahLst/>
              <a:cxnLst/>
              <a:rect l="l" t="t" r="r" b="b"/>
              <a:pathLst>
                <a:path w="2080259" h="1519555">
                  <a:moveTo>
                    <a:pt x="787527" y="0"/>
                  </a:moveTo>
                  <a:lnTo>
                    <a:pt x="750938" y="0"/>
                  </a:lnTo>
                  <a:lnTo>
                    <a:pt x="746442" y="10299"/>
                  </a:lnTo>
                  <a:lnTo>
                    <a:pt x="724154" y="66497"/>
                  </a:lnTo>
                  <a:lnTo>
                    <a:pt x="704684" y="120942"/>
                  </a:lnTo>
                  <a:lnTo>
                    <a:pt x="687819" y="173685"/>
                  </a:lnTo>
                  <a:lnTo>
                    <a:pt x="673315" y="224751"/>
                  </a:lnTo>
                  <a:lnTo>
                    <a:pt x="660958" y="274218"/>
                  </a:lnTo>
                  <a:lnTo>
                    <a:pt x="650532" y="322097"/>
                  </a:lnTo>
                  <a:lnTo>
                    <a:pt x="641794" y="368452"/>
                  </a:lnTo>
                  <a:lnTo>
                    <a:pt x="634517" y="413321"/>
                  </a:lnTo>
                  <a:lnTo>
                    <a:pt x="628472" y="456742"/>
                  </a:lnTo>
                  <a:lnTo>
                    <a:pt x="623455" y="498779"/>
                  </a:lnTo>
                  <a:lnTo>
                    <a:pt x="619213" y="539457"/>
                  </a:lnTo>
                  <a:lnTo>
                    <a:pt x="615530" y="578827"/>
                  </a:lnTo>
                  <a:lnTo>
                    <a:pt x="612190" y="616940"/>
                  </a:lnTo>
                  <a:lnTo>
                    <a:pt x="607428" y="670356"/>
                  </a:lnTo>
                  <a:lnTo>
                    <a:pt x="602107" y="721982"/>
                  </a:lnTo>
                  <a:lnTo>
                    <a:pt x="595541" y="771525"/>
                  </a:lnTo>
                  <a:lnTo>
                    <a:pt x="587019" y="818705"/>
                  </a:lnTo>
                  <a:lnTo>
                    <a:pt x="575005" y="863981"/>
                  </a:lnTo>
                  <a:lnTo>
                    <a:pt x="558266" y="909154"/>
                  </a:lnTo>
                  <a:lnTo>
                    <a:pt x="537235" y="953020"/>
                  </a:lnTo>
                  <a:lnTo>
                    <a:pt x="512343" y="994346"/>
                  </a:lnTo>
                  <a:lnTo>
                    <a:pt x="484035" y="1031951"/>
                  </a:lnTo>
                  <a:lnTo>
                    <a:pt x="452742" y="1064602"/>
                  </a:lnTo>
                  <a:lnTo>
                    <a:pt x="418909" y="1091095"/>
                  </a:lnTo>
                  <a:lnTo>
                    <a:pt x="382955" y="1110208"/>
                  </a:lnTo>
                  <a:lnTo>
                    <a:pt x="345338" y="1120749"/>
                  </a:lnTo>
                  <a:lnTo>
                    <a:pt x="292087" y="1123505"/>
                  </a:lnTo>
                  <a:lnTo>
                    <a:pt x="241795" y="1115314"/>
                  </a:lnTo>
                  <a:lnTo>
                    <a:pt x="195135" y="1096391"/>
                  </a:lnTo>
                  <a:lnTo>
                    <a:pt x="152781" y="1066888"/>
                  </a:lnTo>
                  <a:lnTo>
                    <a:pt x="121805" y="1035037"/>
                  </a:lnTo>
                  <a:lnTo>
                    <a:pt x="95161" y="997254"/>
                  </a:lnTo>
                  <a:lnTo>
                    <a:pt x="73025" y="954100"/>
                  </a:lnTo>
                  <a:lnTo>
                    <a:pt x="55600" y="906106"/>
                  </a:lnTo>
                  <a:lnTo>
                    <a:pt x="43103" y="853808"/>
                  </a:lnTo>
                  <a:lnTo>
                    <a:pt x="35699" y="797737"/>
                  </a:lnTo>
                  <a:lnTo>
                    <a:pt x="33616" y="738428"/>
                  </a:lnTo>
                  <a:lnTo>
                    <a:pt x="34912" y="702144"/>
                  </a:lnTo>
                  <a:lnTo>
                    <a:pt x="43091" y="624992"/>
                  </a:lnTo>
                  <a:lnTo>
                    <a:pt x="49898" y="584263"/>
                  </a:lnTo>
                  <a:lnTo>
                    <a:pt x="58496" y="542188"/>
                  </a:lnTo>
                  <a:lnTo>
                    <a:pt x="68859" y="498830"/>
                  </a:lnTo>
                  <a:lnTo>
                    <a:pt x="80962" y="454266"/>
                  </a:lnTo>
                  <a:lnTo>
                    <a:pt x="94767" y="408546"/>
                  </a:lnTo>
                  <a:lnTo>
                    <a:pt x="110261" y="361746"/>
                  </a:lnTo>
                  <a:lnTo>
                    <a:pt x="126619" y="316179"/>
                  </a:lnTo>
                  <a:lnTo>
                    <a:pt x="146227" y="265163"/>
                  </a:lnTo>
                  <a:lnTo>
                    <a:pt x="166649" y="215519"/>
                  </a:lnTo>
                  <a:lnTo>
                    <a:pt x="188645" y="165061"/>
                  </a:lnTo>
                  <a:lnTo>
                    <a:pt x="212217" y="113842"/>
                  </a:lnTo>
                  <a:lnTo>
                    <a:pt x="237324" y="61950"/>
                  </a:lnTo>
                  <a:lnTo>
                    <a:pt x="263956" y="9436"/>
                  </a:lnTo>
                  <a:lnTo>
                    <a:pt x="268947" y="0"/>
                  </a:lnTo>
                  <a:lnTo>
                    <a:pt x="230759" y="0"/>
                  </a:lnTo>
                  <a:lnTo>
                    <a:pt x="207848" y="44640"/>
                  </a:lnTo>
                  <a:lnTo>
                    <a:pt x="178473" y="105168"/>
                  </a:lnTo>
                  <a:lnTo>
                    <a:pt x="151917" y="163156"/>
                  </a:lnTo>
                  <a:lnTo>
                    <a:pt x="128054" y="218643"/>
                  </a:lnTo>
                  <a:lnTo>
                    <a:pt x="106743" y="271627"/>
                  </a:lnTo>
                  <a:lnTo>
                    <a:pt x="87858" y="322122"/>
                  </a:lnTo>
                  <a:lnTo>
                    <a:pt x="71285" y="370052"/>
                  </a:lnTo>
                  <a:lnTo>
                    <a:pt x="56794" y="415683"/>
                  </a:lnTo>
                  <a:lnTo>
                    <a:pt x="44348" y="458787"/>
                  </a:lnTo>
                  <a:lnTo>
                    <a:pt x="33769" y="499440"/>
                  </a:lnTo>
                  <a:lnTo>
                    <a:pt x="24917" y="537667"/>
                  </a:lnTo>
                  <a:lnTo>
                    <a:pt x="11874" y="606869"/>
                  </a:lnTo>
                  <a:lnTo>
                    <a:pt x="4114" y="666483"/>
                  </a:lnTo>
                  <a:lnTo>
                    <a:pt x="558" y="716622"/>
                  </a:lnTo>
                  <a:lnTo>
                    <a:pt x="0" y="738162"/>
                  </a:lnTo>
                  <a:lnTo>
                    <a:pt x="1689" y="793889"/>
                  </a:lnTo>
                  <a:lnTo>
                    <a:pt x="7848" y="847115"/>
                  </a:lnTo>
                  <a:lnTo>
                    <a:pt x="18351" y="897445"/>
                  </a:lnTo>
                  <a:lnTo>
                    <a:pt x="33032" y="944511"/>
                  </a:lnTo>
                  <a:lnTo>
                    <a:pt x="51752" y="987920"/>
                  </a:lnTo>
                  <a:lnTo>
                    <a:pt x="74371" y="1027277"/>
                  </a:lnTo>
                  <a:lnTo>
                    <a:pt x="100761" y="1062215"/>
                  </a:lnTo>
                  <a:lnTo>
                    <a:pt x="130746" y="1092327"/>
                  </a:lnTo>
                  <a:lnTo>
                    <a:pt x="170383" y="1121079"/>
                  </a:lnTo>
                  <a:lnTo>
                    <a:pt x="213410" y="1141603"/>
                  </a:lnTo>
                  <a:lnTo>
                    <a:pt x="279527" y="1156423"/>
                  </a:lnTo>
                  <a:lnTo>
                    <a:pt x="314439" y="1157414"/>
                  </a:lnTo>
                  <a:lnTo>
                    <a:pt x="347865" y="1154303"/>
                  </a:lnTo>
                  <a:lnTo>
                    <a:pt x="350367" y="1154074"/>
                  </a:lnTo>
                  <a:lnTo>
                    <a:pt x="396074" y="1141272"/>
                  </a:lnTo>
                  <a:lnTo>
                    <a:pt x="440512" y="1117244"/>
                  </a:lnTo>
                  <a:lnTo>
                    <a:pt x="483069" y="1082408"/>
                  </a:lnTo>
                  <a:lnTo>
                    <a:pt x="523176" y="1037132"/>
                  </a:lnTo>
                  <a:lnTo>
                    <a:pt x="549186" y="999515"/>
                  </a:lnTo>
                  <a:lnTo>
                    <a:pt x="572287" y="958621"/>
                  </a:lnTo>
                  <a:lnTo>
                    <a:pt x="592048" y="915390"/>
                  </a:lnTo>
                  <a:lnTo>
                    <a:pt x="608037" y="870762"/>
                  </a:lnTo>
                  <a:lnTo>
                    <a:pt x="619798" y="825677"/>
                  </a:lnTo>
                  <a:lnTo>
                    <a:pt x="628573" y="777189"/>
                  </a:lnTo>
                  <a:lnTo>
                    <a:pt x="635330" y="726592"/>
                  </a:lnTo>
                  <a:lnTo>
                    <a:pt x="640765" y="674077"/>
                  </a:lnTo>
                  <a:lnTo>
                    <a:pt x="645604" y="619861"/>
                  </a:lnTo>
                  <a:lnTo>
                    <a:pt x="648893" y="582434"/>
                  </a:lnTo>
                  <a:lnTo>
                    <a:pt x="652513" y="543585"/>
                  </a:lnTo>
                  <a:lnTo>
                    <a:pt x="656678" y="503529"/>
                  </a:lnTo>
                  <a:lnTo>
                    <a:pt x="661619" y="462153"/>
                  </a:lnTo>
                  <a:lnTo>
                    <a:pt x="667550" y="419417"/>
                  </a:lnTo>
                  <a:lnTo>
                    <a:pt x="674700" y="375259"/>
                  </a:lnTo>
                  <a:lnTo>
                    <a:pt x="683298" y="329653"/>
                  </a:lnTo>
                  <a:lnTo>
                    <a:pt x="693534" y="282549"/>
                  </a:lnTo>
                  <a:lnTo>
                    <a:pt x="705624" y="234061"/>
                  </a:lnTo>
                  <a:lnTo>
                    <a:pt x="719899" y="183692"/>
                  </a:lnTo>
                  <a:lnTo>
                    <a:pt x="736447" y="131851"/>
                  </a:lnTo>
                  <a:lnTo>
                    <a:pt x="755548" y="78359"/>
                  </a:lnTo>
                  <a:lnTo>
                    <a:pt x="777417" y="23152"/>
                  </a:lnTo>
                  <a:lnTo>
                    <a:pt x="787527" y="0"/>
                  </a:lnTo>
                  <a:close/>
                </a:path>
                <a:path w="2080259" h="1519555">
                  <a:moveTo>
                    <a:pt x="1731175" y="183045"/>
                  </a:moveTo>
                  <a:lnTo>
                    <a:pt x="1730946" y="176377"/>
                  </a:lnTo>
                  <a:lnTo>
                    <a:pt x="1728292" y="170535"/>
                  </a:lnTo>
                  <a:lnTo>
                    <a:pt x="1723631" y="166128"/>
                  </a:lnTo>
                  <a:lnTo>
                    <a:pt x="1717357" y="163766"/>
                  </a:lnTo>
                  <a:lnTo>
                    <a:pt x="1710690" y="163982"/>
                  </a:lnTo>
                  <a:lnTo>
                    <a:pt x="1704822" y="166636"/>
                  </a:lnTo>
                  <a:lnTo>
                    <a:pt x="1700377" y="171310"/>
                  </a:lnTo>
                  <a:lnTo>
                    <a:pt x="1697977" y="177546"/>
                  </a:lnTo>
                  <a:lnTo>
                    <a:pt x="1688820" y="229095"/>
                  </a:lnTo>
                  <a:lnTo>
                    <a:pt x="1678686" y="280441"/>
                  </a:lnTo>
                  <a:lnTo>
                    <a:pt x="1667598" y="331571"/>
                  </a:lnTo>
                  <a:lnTo>
                    <a:pt x="1655546" y="382473"/>
                  </a:lnTo>
                  <a:lnTo>
                    <a:pt x="1642541" y="433133"/>
                  </a:lnTo>
                  <a:lnTo>
                    <a:pt x="1628584" y="483527"/>
                  </a:lnTo>
                  <a:lnTo>
                    <a:pt x="1613700" y="533641"/>
                  </a:lnTo>
                  <a:lnTo>
                    <a:pt x="1597863" y="583476"/>
                  </a:lnTo>
                  <a:lnTo>
                    <a:pt x="1581086" y="633006"/>
                  </a:lnTo>
                  <a:lnTo>
                    <a:pt x="1563395" y="682218"/>
                  </a:lnTo>
                  <a:lnTo>
                    <a:pt x="1544764" y="731100"/>
                  </a:lnTo>
                  <a:lnTo>
                    <a:pt x="1525219" y="779640"/>
                  </a:lnTo>
                  <a:lnTo>
                    <a:pt x="1504759" y="827824"/>
                  </a:lnTo>
                  <a:lnTo>
                    <a:pt x="1483398" y="875639"/>
                  </a:lnTo>
                  <a:lnTo>
                    <a:pt x="1479511" y="884059"/>
                  </a:lnTo>
                  <a:lnTo>
                    <a:pt x="1483233" y="894003"/>
                  </a:lnTo>
                  <a:lnTo>
                    <a:pt x="1491703" y="897902"/>
                  </a:lnTo>
                  <a:lnTo>
                    <a:pt x="1501051" y="901395"/>
                  </a:lnTo>
                  <a:lnTo>
                    <a:pt x="1510284" y="897661"/>
                  </a:lnTo>
                  <a:lnTo>
                    <a:pt x="1534172" y="844435"/>
                  </a:lnTo>
                  <a:lnTo>
                    <a:pt x="1553578" y="798957"/>
                  </a:lnTo>
                  <a:lnTo>
                    <a:pt x="1572183" y="753148"/>
                  </a:lnTo>
                  <a:lnTo>
                    <a:pt x="1589963" y="707047"/>
                  </a:lnTo>
                  <a:lnTo>
                    <a:pt x="1606943" y="660641"/>
                  </a:lnTo>
                  <a:lnTo>
                    <a:pt x="1623110" y="613956"/>
                  </a:lnTo>
                  <a:lnTo>
                    <a:pt x="1638452" y="567004"/>
                  </a:lnTo>
                  <a:lnTo>
                    <a:pt x="1652968" y="519798"/>
                  </a:lnTo>
                  <a:lnTo>
                    <a:pt x="1666646" y="472325"/>
                  </a:lnTo>
                  <a:lnTo>
                    <a:pt x="1679511" y="424637"/>
                  </a:lnTo>
                  <a:lnTo>
                    <a:pt x="1691525" y="376720"/>
                  </a:lnTo>
                  <a:lnTo>
                    <a:pt x="1702714" y="328587"/>
                  </a:lnTo>
                  <a:lnTo>
                    <a:pt x="1713052" y="280250"/>
                  </a:lnTo>
                  <a:lnTo>
                    <a:pt x="1722539" y="231736"/>
                  </a:lnTo>
                  <a:lnTo>
                    <a:pt x="1731175" y="183045"/>
                  </a:lnTo>
                  <a:close/>
                </a:path>
                <a:path w="2080259" h="1519555">
                  <a:moveTo>
                    <a:pt x="2079790" y="0"/>
                  </a:moveTo>
                  <a:lnTo>
                    <a:pt x="2046122" y="0"/>
                  </a:lnTo>
                  <a:lnTo>
                    <a:pt x="2044827" y="43561"/>
                  </a:lnTo>
                  <a:lnTo>
                    <a:pt x="2041842" y="106807"/>
                  </a:lnTo>
                  <a:lnTo>
                    <a:pt x="2037727" y="172046"/>
                  </a:lnTo>
                  <a:lnTo>
                    <a:pt x="2032444" y="239280"/>
                  </a:lnTo>
                  <a:lnTo>
                    <a:pt x="2027288" y="294208"/>
                  </a:lnTo>
                  <a:lnTo>
                    <a:pt x="2021268" y="348500"/>
                  </a:lnTo>
                  <a:lnTo>
                    <a:pt x="2014410" y="402120"/>
                  </a:lnTo>
                  <a:lnTo>
                    <a:pt x="2006701" y="455015"/>
                  </a:lnTo>
                  <a:lnTo>
                    <a:pt x="1998167" y="507149"/>
                  </a:lnTo>
                  <a:lnTo>
                    <a:pt x="1988807" y="558495"/>
                  </a:lnTo>
                  <a:lnTo>
                    <a:pt x="1978634" y="609015"/>
                  </a:lnTo>
                  <a:lnTo>
                    <a:pt x="1967661" y="658660"/>
                  </a:lnTo>
                  <a:lnTo>
                    <a:pt x="1955888" y="707402"/>
                  </a:lnTo>
                  <a:lnTo>
                    <a:pt x="1943341" y="755205"/>
                  </a:lnTo>
                  <a:lnTo>
                    <a:pt x="1930006" y="802030"/>
                  </a:lnTo>
                  <a:lnTo>
                    <a:pt x="1915909" y="847826"/>
                  </a:lnTo>
                  <a:lnTo>
                    <a:pt x="1901075" y="892479"/>
                  </a:lnTo>
                  <a:lnTo>
                    <a:pt x="1885226" y="936777"/>
                  </a:lnTo>
                  <a:lnTo>
                    <a:pt x="1869084" y="978750"/>
                  </a:lnTo>
                  <a:lnTo>
                    <a:pt x="1852002" y="1020114"/>
                  </a:lnTo>
                  <a:lnTo>
                    <a:pt x="1834197" y="1060272"/>
                  </a:lnTo>
                  <a:lnTo>
                    <a:pt x="1808010" y="1114475"/>
                  </a:lnTo>
                  <a:lnTo>
                    <a:pt x="1780730" y="1165504"/>
                  </a:lnTo>
                  <a:lnTo>
                    <a:pt x="1752536" y="1213065"/>
                  </a:lnTo>
                  <a:lnTo>
                    <a:pt x="1723275" y="1257503"/>
                  </a:lnTo>
                  <a:lnTo>
                    <a:pt x="1693303" y="1298244"/>
                  </a:lnTo>
                  <a:lnTo>
                    <a:pt x="1662620" y="1335316"/>
                  </a:lnTo>
                  <a:lnTo>
                    <a:pt x="1631340" y="1368615"/>
                  </a:lnTo>
                  <a:lnTo>
                    <a:pt x="1599552" y="1398003"/>
                  </a:lnTo>
                  <a:lnTo>
                    <a:pt x="1567357" y="1423377"/>
                  </a:lnTo>
                  <a:lnTo>
                    <a:pt x="1534858" y="1444599"/>
                  </a:lnTo>
                  <a:lnTo>
                    <a:pt x="1449920" y="1479613"/>
                  </a:lnTo>
                  <a:lnTo>
                    <a:pt x="1398866" y="1486052"/>
                  </a:lnTo>
                  <a:lnTo>
                    <a:pt x="1349095" y="1480908"/>
                  </a:lnTo>
                  <a:lnTo>
                    <a:pt x="1300708" y="1464170"/>
                  </a:lnTo>
                  <a:lnTo>
                    <a:pt x="1253807" y="1435849"/>
                  </a:lnTo>
                  <a:lnTo>
                    <a:pt x="1222209" y="1405026"/>
                  </a:lnTo>
                  <a:lnTo>
                    <a:pt x="1201216" y="1368323"/>
                  </a:lnTo>
                  <a:lnTo>
                    <a:pt x="1189901" y="1326934"/>
                  </a:lnTo>
                  <a:lnTo>
                    <a:pt x="1187373" y="1282026"/>
                  </a:lnTo>
                  <a:lnTo>
                    <a:pt x="1192695" y="1234770"/>
                  </a:lnTo>
                  <a:lnTo>
                    <a:pt x="1204950" y="1186345"/>
                  </a:lnTo>
                  <a:lnTo>
                    <a:pt x="1223225" y="1137920"/>
                  </a:lnTo>
                  <a:lnTo>
                    <a:pt x="1246606" y="1090676"/>
                  </a:lnTo>
                  <a:lnTo>
                    <a:pt x="1274178" y="1045768"/>
                  </a:lnTo>
                  <a:lnTo>
                    <a:pt x="1290154" y="1021664"/>
                  </a:lnTo>
                  <a:lnTo>
                    <a:pt x="1307795" y="993914"/>
                  </a:lnTo>
                  <a:lnTo>
                    <a:pt x="1347203" y="928357"/>
                  </a:lnTo>
                  <a:lnTo>
                    <a:pt x="1368539" y="890981"/>
                  </a:lnTo>
                  <a:lnTo>
                    <a:pt x="1390662" y="850836"/>
                  </a:lnTo>
                  <a:lnTo>
                    <a:pt x="1413370" y="808126"/>
                  </a:lnTo>
                  <a:lnTo>
                    <a:pt x="1436433" y="763092"/>
                  </a:lnTo>
                  <a:lnTo>
                    <a:pt x="1459623" y="715937"/>
                  </a:lnTo>
                  <a:lnTo>
                    <a:pt x="1482750" y="666864"/>
                  </a:lnTo>
                  <a:lnTo>
                    <a:pt x="1505559" y="616127"/>
                  </a:lnTo>
                  <a:lnTo>
                    <a:pt x="1527860" y="563905"/>
                  </a:lnTo>
                  <a:lnTo>
                    <a:pt x="1549412" y="510438"/>
                  </a:lnTo>
                  <a:lnTo>
                    <a:pt x="1569059" y="458482"/>
                  </a:lnTo>
                  <a:lnTo>
                    <a:pt x="1589443" y="400634"/>
                  </a:lnTo>
                  <a:lnTo>
                    <a:pt x="1607464" y="344716"/>
                  </a:lnTo>
                  <a:lnTo>
                    <a:pt x="1623885" y="288429"/>
                  </a:lnTo>
                  <a:lnTo>
                    <a:pt x="1638465" y="231978"/>
                  </a:lnTo>
                  <a:lnTo>
                    <a:pt x="1653438" y="163893"/>
                  </a:lnTo>
                  <a:lnTo>
                    <a:pt x="1664995" y="98856"/>
                  </a:lnTo>
                  <a:lnTo>
                    <a:pt x="1673352" y="36753"/>
                  </a:lnTo>
                  <a:lnTo>
                    <a:pt x="1676730" y="0"/>
                  </a:lnTo>
                  <a:lnTo>
                    <a:pt x="1642808" y="0"/>
                  </a:lnTo>
                  <a:lnTo>
                    <a:pt x="1640967" y="22440"/>
                  </a:lnTo>
                  <a:lnTo>
                    <a:pt x="1632788" y="86398"/>
                  </a:lnTo>
                  <a:lnTo>
                    <a:pt x="1621129" y="153581"/>
                  </a:lnTo>
                  <a:lnTo>
                    <a:pt x="1605711" y="224104"/>
                  </a:lnTo>
                  <a:lnTo>
                    <a:pt x="1591335" y="279781"/>
                  </a:lnTo>
                  <a:lnTo>
                    <a:pt x="1575155" y="335305"/>
                  </a:lnTo>
                  <a:lnTo>
                    <a:pt x="1557832" y="389013"/>
                  </a:lnTo>
                  <a:lnTo>
                    <a:pt x="1538947" y="442912"/>
                  </a:lnTo>
                  <a:lnTo>
                    <a:pt x="1517853" y="498843"/>
                  </a:lnTo>
                  <a:lnTo>
                    <a:pt x="1496606" y="551522"/>
                  </a:lnTo>
                  <a:lnTo>
                    <a:pt x="1474609" y="603034"/>
                  </a:lnTo>
                  <a:lnTo>
                    <a:pt x="1452092" y="653097"/>
                  </a:lnTo>
                  <a:lnTo>
                    <a:pt x="1429283" y="701497"/>
                  </a:lnTo>
                  <a:lnTo>
                    <a:pt x="1406385" y="748030"/>
                  </a:lnTo>
                  <a:lnTo>
                    <a:pt x="1383639" y="792467"/>
                  </a:lnTo>
                  <a:lnTo>
                    <a:pt x="1361224" y="834593"/>
                  </a:lnTo>
                  <a:lnTo>
                    <a:pt x="1339392" y="874217"/>
                  </a:lnTo>
                  <a:lnTo>
                    <a:pt x="1318336" y="911098"/>
                  </a:lnTo>
                  <a:lnTo>
                    <a:pt x="1298282" y="945032"/>
                  </a:lnTo>
                  <a:lnTo>
                    <a:pt x="1262037" y="1003198"/>
                  </a:lnTo>
                  <a:lnTo>
                    <a:pt x="1246289" y="1026998"/>
                  </a:lnTo>
                  <a:lnTo>
                    <a:pt x="1216558" y="1075245"/>
                  </a:lnTo>
                  <a:lnTo>
                    <a:pt x="1192187" y="1124127"/>
                  </a:lnTo>
                  <a:lnTo>
                    <a:pt x="1173467" y="1172883"/>
                  </a:lnTo>
                  <a:lnTo>
                    <a:pt x="1160691" y="1220774"/>
                  </a:lnTo>
                  <a:lnTo>
                    <a:pt x="1154137" y="1267040"/>
                  </a:lnTo>
                  <a:lnTo>
                    <a:pt x="1154379" y="1315885"/>
                  </a:lnTo>
                  <a:lnTo>
                    <a:pt x="1162596" y="1360246"/>
                  </a:lnTo>
                  <a:lnTo>
                    <a:pt x="1178661" y="1399768"/>
                  </a:lnTo>
                  <a:lnTo>
                    <a:pt x="1202423" y="1434096"/>
                  </a:lnTo>
                  <a:lnTo>
                    <a:pt x="1233716" y="1462900"/>
                  </a:lnTo>
                  <a:lnTo>
                    <a:pt x="1270457" y="1486433"/>
                  </a:lnTo>
                  <a:lnTo>
                    <a:pt x="1308328" y="1503680"/>
                  </a:lnTo>
                  <a:lnTo>
                    <a:pt x="1358696" y="1516646"/>
                  </a:lnTo>
                  <a:lnTo>
                    <a:pt x="1410335" y="1519072"/>
                  </a:lnTo>
                  <a:lnTo>
                    <a:pt x="1438300" y="1514741"/>
                  </a:lnTo>
                  <a:lnTo>
                    <a:pt x="1515948" y="1492211"/>
                  </a:lnTo>
                  <a:lnTo>
                    <a:pt x="1550657" y="1474254"/>
                  </a:lnTo>
                  <a:lnTo>
                    <a:pt x="1585061" y="1451914"/>
                  </a:lnTo>
                  <a:lnTo>
                    <a:pt x="1619084" y="1425333"/>
                  </a:lnTo>
                  <a:lnTo>
                    <a:pt x="1652612" y="1394625"/>
                  </a:lnTo>
                  <a:lnTo>
                    <a:pt x="1685531" y="1359903"/>
                  </a:lnTo>
                  <a:lnTo>
                    <a:pt x="1717763" y="1321295"/>
                  </a:lnTo>
                  <a:lnTo>
                    <a:pt x="1749183" y="1278928"/>
                  </a:lnTo>
                  <a:lnTo>
                    <a:pt x="1779701" y="1232916"/>
                  </a:lnTo>
                  <a:lnTo>
                    <a:pt x="1809216" y="1183398"/>
                  </a:lnTo>
                  <a:lnTo>
                    <a:pt x="1837613" y="1130477"/>
                  </a:lnTo>
                  <a:lnTo>
                    <a:pt x="1864804" y="1074293"/>
                  </a:lnTo>
                  <a:lnTo>
                    <a:pt x="1882876" y="1033526"/>
                  </a:lnTo>
                  <a:lnTo>
                    <a:pt x="1900212" y="991539"/>
                  </a:lnTo>
                  <a:lnTo>
                    <a:pt x="1916811" y="948372"/>
                  </a:lnTo>
                  <a:lnTo>
                    <a:pt x="1932609" y="904176"/>
                  </a:lnTo>
                  <a:lnTo>
                    <a:pt x="1947735" y="858685"/>
                  </a:lnTo>
                  <a:lnTo>
                    <a:pt x="1962048" y="812228"/>
                  </a:lnTo>
                  <a:lnTo>
                    <a:pt x="1975573" y="764743"/>
                  </a:lnTo>
                  <a:lnTo>
                    <a:pt x="1988324" y="716280"/>
                  </a:lnTo>
                  <a:lnTo>
                    <a:pt x="2000262" y="666877"/>
                  </a:lnTo>
                  <a:lnTo>
                    <a:pt x="2011400" y="616546"/>
                  </a:lnTo>
                  <a:lnTo>
                    <a:pt x="2021725" y="565365"/>
                  </a:lnTo>
                  <a:lnTo>
                    <a:pt x="2031225" y="513334"/>
                  </a:lnTo>
                  <a:lnTo>
                    <a:pt x="2039874" y="460514"/>
                  </a:lnTo>
                  <a:lnTo>
                    <a:pt x="2047697" y="406946"/>
                  </a:lnTo>
                  <a:lnTo>
                    <a:pt x="2054656" y="352653"/>
                  </a:lnTo>
                  <a:lnTo>
                    <a:pt x="2060752" y="297675"/>
                  </a:lnTo>
                  <a:lnTo>
                    <a:pt x="2065985" y="242062"/>
                  </a:lnTo>
                  <a:lnTo>
                    <a:pt x="2071039" y="177634"/>
                  </a:lnTo>
                  <a:lnTo>
                    <a:pt x="2075053" y="114985"/>
                  </a:lnTo>
                  <a:lnTo>
                    <a:pt x="2078024" y="54114"/>
                  </a:lnTo>
                  <a:lnTo>
                    <a:pt x="20797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7" name="object 2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506989" y="8395084"/>
            <a:ext cx="3613220" cy="1895812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308374" y="0"/>
            <a:ext cx="3625625" cy="1856087"/>
          </a:xfrm>
          <a:prstGeom prst="rect">
            <a:avLst/>
          </a:prstGeom>
        </p:spPr>
      </p:pic>
      <p:grpSp>
        <p:nvGrpSpPr>
          <p:cNvPr id="29" name="object 29"/>
          <p:cNvGrpSpPr/>
          <p:nvPr/>
        </p:nvGrpSpPr>
        <p:grpSpPr>
          <a:xfrm>
            <a:off x="5127850" y="4287242"/>
            <a:ext cx="8005445" cy="2100580"/>
            <a:chOff x="5127850" y="4287242"/>
            <a:chExt cx="8005445" cy="2100580"/>
          </a:xfrm>
        </p:grpSpPr>
        <p:sp>
          <p:nvSpPr>
            <p:cNvPr id="30" name="object 30"/>
            <p:cNvSpPr/>
            <p:nvPr/>
          </p:nvSpPr>
          <p:spPr>
            <a:xfrm>
              <a:off x="5175305" y="4334868"/>
              <a:ext cx="7957820" cy="2032000"/>
            </a:xfrm>
            <a:custGeom>
              <a:avLst/>
              <a:gdLst/>
              <a:ahLst/>
              <a:cxnLst/>
              <a:rect l="l" t="t" r="r" b="b"/>
              <a:pathLst>
                <a:path w="7957819" h="2032000">
                  <a:moveTo>
                    <a:pt x="7909818" y="2031751"/>
                  </a:moveTo>
                  <a:lnTo>
                    <a:pt x="47623" y="2031751"/>
                  </a:lnTo>
                  <a:lnTo>
                    <a:pt x="29087" y="2028009"/>
                  </a:lnTo>
                  <a:lnTo>
                    <a:pt x="13949" y="2017802"/>
                  </a:lnTo>
                  <a:lnTo>
                    <a:pt x="3742" y="2002664"/>
                  </a:lnTo>
                  <a:lnTo>
                    <a:pt x="0" y="1984126"/>
                  </a:lnTo>
                  <a:lnTo>
                    <a:pt x="0" y="47624"/>
                  </a:lnTo>
                  <a:lnTo>
                    <a:pt x="29087" y="3742"/>
                  </a:lnTo>
                  <a:lnTo>
                    <a:pt x="7909817" y="0"/>
                  </a:lnTo>
                  <a:lnTo>
                    <a:pt x="7928355" y="3742"/>
                  </a:lnTo>
                  <a:lnTo>
                    <a:pt x="7943493" y="13949"/>
                  </a:lnTo>
                  <a:lnTo>
                    <a:pt x="7953700" y="29087"/>
                  </a:lnTo>
                  <a:lnTo>
                    <a:pt x="7957442" y="47624"/>
                  </a:lnTo>
                  <a:lnTo>
                    <a:pt x="7957442" y="1984126"/>
                  </a:lnTo>
                  <a:lnTo>
                    <a:pt x="7953700" y="2002664"/>
                  </a:lnTo>
                  <a:lnTo>
                    <a:pt x="7943493" y="2017802"/>
                  </a:lnTo>
                  <a:lnTo>
                    <a:pt x="7928355" y="2028009"/>
                  </a:lnTo>
                  <a:lnTo>
                    <a:pt x="7909818" y="20317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223098" y="4334867"/>
              <a:ext cx="7861934" cy="0"/>
            </a:xfrm>
            <a:custGeom>
              <a:avLst/>
              <a:gdLst/>
              <a:ahLst/>
              <a:cxnLst/>
              <a:rect l="l" t="t" r="r" b="b"/>
              <a:pathLst>
                <a:path w="7861934">
                  <a:moveTo>
                    <a:pt x="0" y="0"/>
                  </a:moveTo>
                  <a:lnTo>
                    <a:pt x="7861807" y="0"/>
                  </a:lnTo>
                </a:path>
              </a:pathLst>
            </a:custGeom>
            <a:ln w="952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175475" y="4347722"/>
              <a:ext cx="15875" cy="1992630"/>
            </a:xfrm>
            <a:custGeom>
              <a:avLst/>
              <a:gdLst/>
              <a:ahLst/>
              <a:cxnLst/>
              <a:rect l="l" t="t" r="r" b="b"/>
              <a:pathLst>
                <a:path w="15875" h="1992629">
                  <a:moveTo>
                    <a:pt x="-47624" y="996025"/>
                  </a:moveTo>
                  <a:lnTo>
                    <a:pt x="63195" y="996025"/>
                  </a:lnTo>
                </a:path>
              </a:pathLst>
            </a:custGeom>
            <a:ln w="20873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216142" y="4334867"/>
              <a:ext cx="6985" cy="1905"/>
            </a:xfrm>
            <a:custGeom>
              <a:avLst/>
              <a:gdLst/>
              <a:ahLst/>
              <a:cxnLst/>
              <a:rect l="l" t="t" r="r" b="b"/>
              <a:pathLst>
                <a:path w="6985" h="1904">
                  <a:moveTo>
                    <a:pt x="0" y="1404"/>
                  </a:moveTo>
                  <a:lnTo>
                    <a:pt x="6955" y="0"/>
                  </a:lnTo>
                </a:path>
              </a:pathLst>
            </a:custGeom>
            <a:ln w="952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THANK</a:t>
            </a:r>
            <a:r>
              <a:rPr spc="-330" dirty="0"/>
              <a:t> </a:t>
            </a:r>
            <a:r>
              <a:rPr spc="-70" dirty="0"/>
              <a:t>YOU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112</Words>
  <Application>Microsoft Office PowerPoint</Application>
  <PresentationFormat>Custom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Microsoft Sans Serif</vt:lpstr>
      <vt:lpstr>Roboto</vt:lpstr>
      <vt:lpstr>Roboto Cn</vt:lpstr>
      <vt:lpstr>Verdana</vt:lpstr>
      <vt:lpstr>Office Theme</vt:lpstr>
      <vt:lpstr>PowerPoint Presentation</vt:lpstr>
      <vt:lpstr>PowerPoint Presentation</vt:lpstr>
      <vt:lpstr>DNA</vt:lpstr>
      <vt:lpstr>DNA Differences</vt:lpstr>
      <vt:lpstr>BIOTECHNOLGY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ENGINEERING AND BIOTECHNOLGY</dc:title>
  <dc:creator>Sanjay Talari</dc:creator>
  <cp:keywords>DAGUfYTkhAA,BAGUfTPzIRg</cp:keywords>
  <cp:lastModifiedBy>sanjaymudhiraj494@outlook.com</cp:lastModifiedBy>
  <cp:revision>2</cp:revision>
  <dcterms:created xsi:type="dcterms:W3CDTF">2024-10-24T14:30:58Z</dcterms:created>
  <dcterms:modified xsi:type="dcterms:W3CDTF">2024-10-24T14:38:45Z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2024-10-24T00:00:00Z</vt:filetime>
  </property>
  <property fmtid="{D5CDD505-2E9C-101B-9397-08002B2CF9AE}" pid="3" name="Creator">
    <vt:lpwstr>Canva</vt:lpwstr>
  </property>
  <property fmtid="{D5CDD505-2E9C-101B-9397-08002B2CF9AE}" pid="4" name="LastSaved">
    <vt:filetime>2024-10-24T00:00:00Z</vt:filetime>
  </property>
</Properties>
</file>