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3CABF2C-81DA-4D1B-99C0-9481C83122AB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0C37-21C0-431A-9474-99B06A12D2B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53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BF2C-81DA-4D1B-99C0-9481C83122AB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0C37-21C0-431A-9474-99B06A12D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59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BF2C-81DA-4D1B-99C0-9481C83122AB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0C37-21C0-431A-9474-99B06A12D2B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54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BF2C-81DA-4D1B-99C0-9481C83122AB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0C37-21C0-431A-9474-99B06A12D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88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BF2C-81DA-4D1B-99C0-9481C83122AB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0C37-21C0-431A-9474-99B06A12D2B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62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BF2C-81DA-4D1B-99C0-9481C83122AB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0C37-21C0-431A-9474-99B06A12D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91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BF2C-81DA-4D1B-99C0-9481C83122AB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0C37-21C0-431A-9474-99B06A12D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4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BF2C-81DA-4D1B-99C0-9481C83122AB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0C37-21C0-431A-9474-99B06A12D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98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BF2C-81DA-4D1B-99C0-9481C83122AB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0C37-21C0-431A-9474-99B06A12D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24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BF2C-81DA-4D1B-99C0-9481C83122AB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0C37-21C0-431A-9474-99B06A12D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54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BF2C-81DA-4D1B-99C0-9481C83122AB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0C37-21C0-431A-9474-99B06A12D2B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68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3CABF2C-81DA-4D1B-99C0-9481C83122AB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3550C37-21C0-431A-9474-99B06A12D2B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54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F37B-68AD-FD99-95EF-2E1D2DB79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Sachin </a:t>
            </a:r>
            <a:r>
              <a:rPr lang="en-US" dirty="0" err="1"/>
              <a:t>kumar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C9063-DB7A-01D1-D66C-C508C1A29F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First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3777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Tw Cen MT</vt:lpstr>
      <vt:lpstr>Tw Cen MT Condensed</vt:lpstr>
      <vt:lpstr>Wingdings 3</vt:lpstr>
      <vt:lpstr>Integral</vt:lpstr>
      <vt:lpstr>Sachin kumar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Sachin Kumar</dc:creator>
  <cp:lastModifiedBy>Sachin Kumar</cp:lastModifiedBy>
  <cp:revision>1</cp:revision>
  <dcterms:created xsi:type="dcterms:W3CDTF">2024-08-12T15:18:04Z</dcterms:created>
  <dcterms:modified xsi:type="dcterms:W3CDTF">2024-08-12T15:18:30Z</dcterms:modified>
</cp:coreProperties>
</file>