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77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6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9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 bild av rödblå rök">
            <a:extLst>
              <a:ext uri="{FF2B5EF4-FFF2-40B4-BE49-F238E27FC236}">
                <a16:creationId xmlns:a16="http://schemas.microsoft.com/office/drawing/2014/main" id="{FAC605AB-FCBF-4880-90C7-97DF775CA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E8B1D05-9651-44FB-BB94-5DBD8420E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sv-SE" sz="4800" dirty="0"/>
              <a:t>A </a:t>
            </a:r>
            <a:r>
              <a:rPr lang="sv-SE" sz="4800" dirty="0" err="1"/>
              <a:t>Minesweeper</a:t>
            </a:r>
            <a:br>
              <a:rPr lang="sv-SE" sz="4800" dirty="0"/>
            </a:br>
            <a:r>
              <a:rPr lang="sv-SE" sz="4800" dirty="0"/>
              <a:t>Game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FF6B9E4-9655-49C1-911D-59B8D8A1C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sv-S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9A09CD-8E26-4057-97F0-90EB6A39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What is Minesweeper?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8C94A88-AF6C-43D2-B626-B25CFFD5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 dirty="0"/>
              <a:t>Initially a blank board </a:t>
            </a:r>
          </a:p>
          <a:p>
            <a:r>
              <a:rPr lang="en-US" sz="1800" dirty="0"/>
              <a:t>Press spots to reveal information about mines placement</a:t>
            </a:r>
          </a:p>
          <a:p>
            <a:r>
              <a:rPr lang="en-US" sz="1800" dirty="0"/>
              <a:t>Lose if pressing a mine</a:t>
            </a:r>
          </a:p>
          <a:p>
            <a:r>
              <a:rPr lang="en-US" sz="1800" dirty="0"/>
              <a:t>Win if all spots but the mines are revealed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09571421-C05D-454C-B3B8-F588C8ED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969704"/>
            <a:ext cx="4237686" cy="4843069"/>
          </a:xfrm>
          <a:prstGeom prst="rect">
            <a:avLst/>
          </a:prstGeom>
        </p:spPr>
      </p:pic>
      <p:sp>
        <p:nvSpPr>
          <p:cNvPr id="5" name="AutoShape 2" descr="Have You Played... Minesweeper? | Rock Paper Shotgun">
            <a:extLst>
              <a:ext uri="{FF2B5EF4-FFF2-40B4-BE49-F238E27FC236}">
                <a16:creationId xmlns:a16="http://schemas.microsoft.com/office/drawing/2014/main" id="{13334ED7-27C2-40C2-B0C2-A6F2DA1D73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53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53DA4A-06DC-4FE3-9C61-36DA9D0F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</a:t>
            </a:r>
            <a:r>
              <a:rPr lang="sv-SE" dirty="0" err="1"/>
              <a:t>take</a:t>
            </a:r>
            <a:r>
              <a:rPr lang="sv-SE" dirty="0"/>
              <a:t> on the game</a:t>
            </a:r>
          </a:p>
        </p:txBody>
      </p:sp>
    </p:spTree>
    <p:extLst>
      <p:ext uri="{BB962C8B-B14F-4D97-AF65-F5344CB8AC3E}">
        <p14:creationId xmlns:p14="http://schemas.microsoft.com/office/powerpoint/2010/main" val="404409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F66423-4544-4200-95B5-15C64113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Overview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program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D59AF7-C5E3-4A7F-90D3-7142AE57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indexes</a:t>
            </a:r>
            <a:endParaRPr lang="sv-SE" dirty="0"/>
          </a:p>
          <a:p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mine</a:t>
            </a:r>
            <a:r>
              <a:rPr lang="sv-SE" dirty="0"/>
              <a:t> board</a:t>
            </a:r>
          </a:p>
          <a:p>
            <a:r>
              <a:rPr lang="sv-SE" dirty="0" err="1"/>
              <a:t>Generate</a:t>
            </a:r>
            <a:r>
              <a:rPr lang="sv-SE" dirty="0"/>
              <a:t> game board</a:t>
            </a:r>
          </a:p>
          <a:p>
            <a:r>
              <a:rPr lang="sv-SE" dirty="0" err="1"/>
              <a:t>Until</a:t>
            </a:r>
            <a:r>
              <a:rPr lang="sv-SE" dirty="0"/>
              <a:t> game </a:t>
            </a:r>
            <a:r>
              <a:rPr lang="sv-SE" dirty="0" err="1"/>
              <a:t>ends</a:t>
            </a:r>
            <a:r>
              <a:rPr lang="sv-SE" dirty="0"/>
              <a:t>: Display game board and ask </a:t>
            </a:r>
            <a:r>
              <a:rPr lang="sv-SE" dirty="0" err="1"/>
              <a:t>player</a:t>
            </a:r>
            <a:r>
              <a:rPr lang="sv-SE" dirty="0"/>
              <a:t> for a </a:t>
            </a:r>
            <a:r>
              <a:rPr lang="sv-SE" dirty="0" err="1"/>
              <a:t>move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9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CB9D5FA-95FA-4426-B163-C7FF5D1A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sv-SE" sz="3400"/>
              <a:t>An interesting detail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0407E0-C7E9-48BC-9452-99481990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sv-SE" sz="1700"/>
              <a:t>How</a:t>
            </a:r>
            <a:r>
              <a:rPr lang="sv-SE" sz="1700" dirty="0"/>
              <a:t> to </a:t>
            </a:r>
            <a:r>
              <a:rPr lang="sv-SE" sz="1700"/>
              <a:t>reveal</a:t>
            </a:r>
            <a:r>
              <a:rPr lang="sv-SE" sz="1700" dirty="0"/>
              <a:t> </a:t>
            </a:r>
            <a:r>
              <a:rPr lang="sv-SE" sz="1700"/>
              <a:t>several</a:t>
            </a:r>
            <a:r>
              <a:rPr lang="sv-SE" sz="1700" dirty="0"/>
              <a:t> </a:t>
            </a:r>
            <a:r>
              <a:rPr lang="sv-SE" sz="1700"/>
              <a:t>spots</a:t>
            </a:r>
            <a:r>
              <a:rPr lang="sv-SE" sz="1700" dirty="0"/>
              <a:t> </a:t>
            </a:r>
            <a:r>
              <a:rPr lang="sv-SE" sz="1700"/>
              <a:t>when</a:t>
            </a:r>
            <a:r>
              <a:rPr lang="sv-SE" sz="1700" dirty="0"/>
              <a:t> a blank spot has </a:t>
            </a:r>
            <a:r>
              <a:rPr lang="sv-SE" sz="1700"/>
              <a:t>been</a:t>
            </a:r>
            <a:r>
              <a:rPr lang="sv-SE" sz="1700" dirty="0"/>
              <a:t> </a:t>
            </a:r>
            <a:r>
              <a:rPr lang="sv-SE" sz="1700"/>
              <a:t>pressed</a:t>
            </a:r>
            <a:r>
              <a:rPr lang="sv-SE" sz="1700" dirty="0"/>
              <a:t>?</a:t>
            </a:r>
          </a:p>
          <a:p>
            <a:pPr lvl="1"/>
            <a:r>
              <a:rPr lang="sv-SE" sz="1700"/>
              <a:t>First check if the spot is blank</a:t>
            </a:r>
          </a:p>
          <a:p>
            <a:pPr lvl="1"/>
            <a:r>
              <a:rPr lang="sv-SE" sz="1700"/>
              <a:t>If so, check all surrounding</a:t>
            </a:r>
          </a:p>
          <a:p>
            <a:pPr lvl="1"/>
            <a:r>
              <a:rPr lang="sv-SE" sz="1700"/>
              <a:t>If any of those are blank, check their surrounding, and so on</a:t>
            </a:r>
          </a:p>
          <a:p>
            <a:r>
              <a:rPr lang="sv-SE" sz="1700"/>
              <a:t>Important</a:t>
            </a:r>
            <a:r>
              <a:rPr lang="sv-SE" sz="1700" dirty="0"/>
              <a:t> to end the </a:t>
            </a:r>
            <a:r>
              <a:rPr lang="sv-SE" sz="1700"/>
              <a:t>recursion</a:t>
            </a:r>
            <a:endParaRPr lang="sv-SE" sz="1700" dirty="0"/>
          </a:p>
          <a:p>
            <a:r>
              <a:rPr lang="sv-SE" sz="1700"/>
              <a:t>This</a:t>
            </a:r>
            <a:r>
              <a:rPr lang="sv-SE" sz="1700" dirty="0"/>
              <a:t> is </a:t>
            </a:r>
            <a:r>
              <a:rPr lang="sv-SE" sz="1700"/>
              <a:t>done</a:t>
            </a:r>
            <a:r>
              <a:rPr lang="sv-SE" sz="1700" dirty="0"/>
              <a:t> by </a:t>
            </a:r>
            <a:r>
              <a:rPr lang="sv-SE" sz="1700"/>
              <a:t>only</a:t>
            </a:r>
            <a:r>
              <a:rPr lang="sv-SE" sz="1700" dirty="0"/>
              <a:t> </a:t>
            </a:r>
            <a:r>
              <a:rPr lang="sv-SE" sz="1700"/>
              <a:t>checking</a:t>
            </a:r>
            <a:r>
              <a:rPr lang="sv-SE" sz="1700" dirty="0"/>
              <a:t> the </a:t>
            </a:r>
            <a:r>
              <a:rPr lang="sv-SE" sz="1700"/>
              <a:t>white</a:t>
            </a:r>
            <a:r>
              <a:rPr lang="sv-SE" sz="1700" dirty="0"/>
              <a:t> </a:t>
            </a:r>
            <a:r>
              <a:rPr lang="sv-SE" sz="1700"/>
              <a:t>spots</a:t>
            </a:r>
            <a:r>
              <a:rPr lang="sv-SE" sz="1700" dirty="0"/>
              <a:t> – the </a:t>
            </a:r>
            <a:r>
              <a:rPr lang="sv-SE" sz="1700"/>
              <a:t>number</a:t>
            </a:r>
            <a:r>
              <a:rPr lang="sv-SE" sz="1700" dirty="0"/>
              <a:t> </a:t>
            </a:r>
            <a:r>
              <a:rPr lang="sv-SE" sz="1700"/>
              <a:t>of</a:t>
            </a:r>
            <a:r>
              <a:rPr lang="sv-SE" sz="1700" dirty="0"/>
              <a:t> </a:t>
            </a:r>
            <a:r>
              <a:rPr lang="sv-SE" sz="1700"/>
              <a:t>white</a:t>
            </a:r>
            <a:r>
              <a:rPr lang="sv-SE" sz="1700" dirty="0"/>
              <a:t> </a:t>
            </a:r>
            <a:r>
              <a:rPr lang="sv-SE" sz="1700"/>
              <a:t>spots</a:t>
            </a:r>
            <a:r>
              <a:rPr lang="sv-SE" sz="1700" dirty="0"/>
              <a:t> </a:t>
            </a:r>
            <a:r>
              <a:rPr lang="sv-SE" sz="1700"/>
              <a:t>will</a:t>
            </a:r>
            <a:r>
              <a:rPr lang="sv-SE" sz="1700" dirty="0"/>
              <a:t> </a:t>
            </a:r>
            <a:r>
              <a:rPr lang="sv-SE" sz="1700"/>
              <a:t>then</a:t>
            </a:r>
            <a:r>
              <a:rPr lang="sv-SE" sz="1700" dirty="0"/>
              <a:t> </a:t>
            </a:r>
            <a:r>
              <a:rPr lang="sv-SE" sz="1700"/>
              <a:t>decrease</a:t>
            </a:r>
            <a:r>
              <a:rPr lang="sv-SE" sz="1700" dirty="0"/>
              <a:t> </a:t>
            </a:r>
            <a:r>
              <a:rPr lang="sv-SE" sz="1700"/>
              <a:t>each</a:t>
            </a:r>
            <a:r>
              <a:rPr lang="sv-SE" sz="1700" dirty="0"/>
              <a:t> </a:t>
            </a:r>
            <a:r>
              <a:rPr lang="sv-SE" sz="1700"/>
              <a:t>recursion</a:t>
            </a:r>
            <a:endParaRPr lang="sv-SE" sz="1700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071C43D-0CFB-4733-AEE3-92B508281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4"/>
          <a:stretch/>
        </p:blipFill>
        <p:spPr>
          <a:xfrm>
            <a:off x="5385816" y="1417983"/>
            <a:ext cx="6440424" cy="39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DB672DF-5C33-4657-ACBC-508B29A6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sv-SE" sz="3400"/>
              <a:t>Difficulties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A28036-EA11-4BA5-8D22-FD77B5A3C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Getting the accurate value of each spot</a:t>
            </a:r>
          </a:p>
          <a:p>
            <a:r>
              <a:rPr lang="en-US" sz="1700" dirty="0"/>
              <a:t>Problem: the edges of the game board should not count mines “over the edge”</a:t>
            </a:r>
          </a:p>
          <a:p>
            <a:r>
              <a:rPr lang="en-US" sz="1700" dirty="0"/>
              <a:t>Solution: mine boards are the initial board. We then find the surrounding spots by using column-row indexes and exclude those that are out of range.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9569D9E-1DF0-4BB5-9994-CB2471DE6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572001"/>
            <a:ext cx="6440424" cy="36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8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kt bild av rödblå rök">
            <a:extLst>
              <a:ext uri="{FF2B5EF4-FFF2-40B4-BE49-F238E27FC236}">
                <a16:creationId xmlns:a16="http://schemas.microsoft.com/office/drawing/2014/main" id="{FAC605AB-FCBF-4880-90C7-97DF775CA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7E8B1D05-9651-44FB-BB94-5DBD8420E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936607" cy="2306637"/>
          </a:xfrm>
        </p:spPr>
        <p:txBody>
          <a:bodyPr anchor="b">
            <a:normAutofit/>
          </a:bodyPr>
          <a:lstStyle/>
          <a:p>
            <a:r>
              <a:rPr lang="sv-SE" sz="4800" dirty="0" err="1">
                <a:solidFill>
                  <a:schemeClr val="bg1"/>
                </a:solidFill>
              </a:rPr>
              <a:t>Questions</a:t>
            </a:r>
            <a:r>
              <a:rPr lang="sv-SE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31614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21C1D"/>
      </a:dk2>
      <a:lt2>
        <a:srgbClr val="F0F3F2"/>
      </a:lt2>
      <a:accent1>
        <a:srgbClr val="DF3185"/>
      </a:accent1>
      <a:accent2>
        <a:srgbClr val="CD1FBB"/>
      </a:accent2>
      <a:accent3>
        <a:srgbClr val="A831DF"/>
      </a:accent3>
      <a:accent4>
        <a:srgbClr val="562AD0"/>
      </a:accent4>
      <a:accent5>
        <a:srgbClr val="314ADF"/>
      </a:accent5>
      <a:accent6>
        <a:srgbClr val="1F81CD"/>
      </a:accent6>
      <a:hlink>
        <a:srgbClr val="42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187</Words>
  <Application>Microsoft Office PowerPoint</Application>
  <PresentationFormat>Bredbild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A Minesweeper Game</vt:lpstr>
      <vt:lpstr>What is Minesweeper?</vt:lpstr>
      <vt:lpstr>My take on the game</vt:lpstr>
      <vt:lpstr>Overview of the program</vt:lpstr>
      <vt:lpstr>An interesting detail</vt:lpstr>
      <vt:lpstr>Difficulties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Minesweeper Game</dc:title>
  <dc:creator>Eleonor Marmefelt</dc:creator>
  <cp:lastModifiedBy>Eleonor Marmefelt</cp:lastModifiedBy>
  <cp:revision>1</cp:revision>
  <dcterms:created xsi:type="dcterms:W3CDTF">2022-03-09T10:18:39Z</dcterms:created>
  <dcterms:modified xsi:type="dcterms:W3CDTF">2022-03-09T11:34:06Z</dcterms:modified>
</cp:coreProperties>
</file>