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BD"/>
    <a:srgbClr val="5AB379"/>
    <a:srgbClr val="80B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444"/>
  </p:normalViewPr>
  <p:slideViewPr>
    <p:cSldViewPr snapToGrid="0" snapToObjects="1">
      <p:cViewPr>
        <p:scale>
          <a:sx n="79" d="100"/>
          <a:sy n="79" d="100"/>
        </p:scale>
        <p:origin x="24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F004-4903-774E-B07A-B559D4D98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61C9-99A3-5D4D-841A-43F3AFDEC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FC6-C5D2-764A-A4D9-38C9036B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7DCD-8359-2848-940F-4538CF8F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9B7D-1337-9B4C-ADFD-FB52E59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8860-CC3A-794B-9AD5-89CA94DD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CFF7F-EB67-134B-A832-3A78D25C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50B8-0E3B-634B-B9A0-4AABB3FD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037D-9ECB-C548-866A-BFBAF060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3C4-3BED-F048-B5B3-45C1DE6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56E0A-22B7-8847-AE1A-CB854CEE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93AC-C674-7A4B-9610-7243FFBE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0276-45F5-3248-ADF7-5DE5961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C187-C99B-E34B-8AFD-A955BB5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4DA9-28D5-C245-A0DE-33E00238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C55-4149-B249-90D3-66DE99C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E36-BE69-9A42-9739-A8E0E49C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6FDC-A936-5E46-9032-0086AF1F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15C5-9F10-7A4E-A991-DF35C678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7C9-FF8D-E44C-AB04-09BD309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E41-A8F0-0346-96E3-D4312451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7F1D6-DE16-224C-B50D-B0F57581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FD35-B0BF-D147-B537-17C45220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B08D-9725-1247-9319-6CDCBE36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16A1-F496-DA43-9741-8211B7D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B7A1-1973-5F4B-B24E-943212D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01F6-743B-F041-B343-F3CA7529E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88E18-73BA-6C4A-865F-155B0365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61F46-01D6-C34B-AB02-054CDB3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8EC9-515B-FD49-BC1B-2F040D05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454D-3C76-394B-9CC7-6143D6B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F65F-2FD6-AD4B-B730-46DE09E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6B7A-EED4-A545-9179-1097C313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6533-657A-FE4B-B3C8-C46B411C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FE7FE-D88D-D740-9F48-7088E939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6404-4501-E84F-8474-ADF7C830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C3C8A-E9FC-B341-A36E-E8509ECA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FF237-72F4-E842-BCDB-E3E2B718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E73FB-B16C-1D4C-B9EC-95C12375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443-6CA9-F149-96D4-4A1A8A2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7882A-FDA8-784A-957F-0251CE32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1858C-3E8A-2645-8466-61BCDBD5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0FDB-7817-BD41-96DE-00144D1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CC1E-DA51-744D-819B-48A3D6DE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7695E-0294-4D4A-A840-D258FB1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FC4A-6BD3-5844-B8E3-F82108F5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CBC6-8925-494E-86C7-775DC81F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F239-DE25-594F-8D9D-33E0F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C30E0-B83D-BE43-A0C9-D7224965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B4E5-5AD4-BC42-98AD-C7CB9BA4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D27-FC78-3745-A171-E8DA245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5EE7-CADA-D244-8E8A-EDD4890F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264-5D99-5C4B-89FD-6D937AAE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C7DF-0759-5445-B7A3-C826B725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3055-60E8-8A49-AEF4-9EC674DB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66C6-4F64-8641-B318-79171CE1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F45B-8103-C94E-83D7-C26394C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9EC-AF82-2A42-BFF5-E4C00A91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757BB-61CC-CC43-BE09-039BA114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DDD2-C9B0-1942-8895-08F50FB7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6B4-868E-3643-A723-213156CFE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8A35C-D38B-5C4E-B884-0ABB2ACBB1A5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6CF9-81CE-D44B-9B65-20B6FF46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9AB7-BC02-FC45-B79B-2556629DA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993-75F4-3342-B7CD-93622C6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7.tiff"/><Relationship Id="rId4" Type="http://schemas.openxmlformats.org/officeDocument/2006/relationships/image" Target="../media/image3.png"/><Relationship Id="rId9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A4F2C64F-8775-D348-96FE-3A36ACBEDFB1}"/>
              </a:ext>
            </a:extLst>
          </p:cNvPr>
          <p:cNvGrpSpPr/>
          <p:nvPr/>
        </p:nvGrpSpPr>
        <p:grpSpPr>
          <a:xfrm>
            <a:off x="-179895" y="1818050"/>
            <a:ext cx="12551789" cy="3221899"/>
            <a:chOff x="-1414014" y="1894471"/>
            <a:chExt cx="12551789" cy="3221899"/>
          </a:xfrm>
        </p:grpSpPr>
        <p:sp>
          <p:nvSpPr>
            <p:cNvPr id="4" name="Notched Right Arrow 3">
              <a:extLst>
                <a:ext uri="{FF2B5EF4-FFF2-40B4-BE49-F238E27FC236}">
                  <a16:creationId xmlns:a16="http://schemas.microsoft.com/office/drawing/2014/main" id="{E0D3FD40-8F46-E641-9A82-193AC68FC2A0}"/>
                </a:ext>
              </a:extLst>
            </p:cNvPr>
            <p:cNvSpPr/>
            <p:nvPr/>
          </p:nvSpPr>
          <p:spPr>
            <a:xfrm>
              <a:off x="3882782" y="2663915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Data Scoring and Cleaning</a:t>
              </a:r>
            </a:p>
          </p:txBody>
        </p:sp>
        <p:sp>
          <p:nvSpPr>
            <p:cNvPr id="5" name="Notched Right Arrow 4">
              <a:extLst>
                <a:ext uri="{FF2B5EF4-FFF2-40B4-BE49-F238E27FC236}">
                  <a16:creationId xmlns:a16="http://schemas.microsoft.com/office/drawing/2014/main" id="{840070DC-4979-1540-B7CB-15A627BFCEC4}"/>
                </a:ext>
              </a:extLst>
            </p:cNvPr>
            <p:cNvSpPr/>
            <p:nvPr/>
          </p:nvSpPr>
          <p:spPr>
            <a:xfrm>
              <a:off x="-8180" y="2663915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Messy to Tidy</a:t>
              </a:r>
            </a:p>
          </p:txBody>
        </p:sp>
        <p:sp>
          <p:nvSpPr>
            <p:cNvPr id="6" name="Notched Right Arrow 5">
              <a:extLst>
                <a:ext uri="{FF2B5EF4-FFF2-40B4-BE49-F238E27FC236}">
                  <a16:creationId xmlns:a16="http://schemas.microsoft.com/office/drawing/2014/main" id="{7E2A85A5-9B8C-6343-A1E2-2DE748C87A2E}"/>
                </a:ext>
              </a:extLst>
            </p:cNvPr>
            <p:cNvSpPr/>
            <p:nvPr/>
          </p:nvSpPr>
          <p:spPr>
            <a:xfrm>
              <a:off x="7773744" y="2663914"/>
              <a:ext cx="2163018" cy="138729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Analysis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E97BD7-CCA2-E14E-BDA1-7E0B0BB305B8}"/>
                </a:ext>
              </a:extLst>
            </p:cNvPr>
            <p:cNvGrpSpPr/>
            <p:nvPr/>
          </p:nvGrpSpPr>
          <p:grpSpPr>
            <a:xfrm>
              <a:off x="-1140624" y="2511527"/>
              <a:ext cx="859054" cy="1692065"/>
              <a:chOff x="902488" y="2496205"/>
              <a:chExt cx="859054" cy="169206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B99C7F-4241-ED42-989E-1B6DD33A1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9990" y="2496205"/>
                <a:ext cx="764051" cy="76405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21FF0F9-C644-B84D-A7E7-7153D7BB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488" y="3329216"/>
                <a:ext cx="859054" cy="85905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90E46-D6C1-1F42-B9EB-C6C2A38DB5A7}"/>
                </a:ext>
              </a:extLst>
            </p:cNvPr>
            <p:cNvSpPr txBox="1"/>
            <p:nvPr/>
          </p:nvSpPr>
          <p:spPr>
            <a:xfrm>
              <a:off x="-1414014" y="4285373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</a:rPr>
                <a:t>Messy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0B12B3-7F8F-F14D-A1DC-1C0AF98E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497"/>
                      </a14:imgEffect>
                      <a14:imgEffect>
                        <a14:saturation sat="369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25161" y="2663913"/>
              <a:ext cx="1387297" cy="138729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74697A-2248-8345-8EC0-86CF904E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497"/>
                      </a14:imgEffect>
                      <a14:imgEffect>
                        <a14:saturation sat="369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16123" y="2663912"/>
              <a:ext cx="1387297" cy="13872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4B397F-3811-7644-862C-A62E9CBFB72F}"/>
                </a:ext>
              </a:extLst>
            </p:cNvPr>
            <p:cNvSpPr txBox="1"/>
            <p:nvPr/>
          </p:nvSpPr>
          <p:spPr>
            <a:xfrm>
              <a:off x="2439465" y="4285373"/>
              <a:ext cx="14058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</a:rPr>
                <a:t>Tidy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Raw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6185CB-4B17-6A4B-A17B-933CF94E0599}"/>
                </a:ext>
              </a:extLst>
            </p:cNvPr>
            <p:cNvSpPr txBox="1"/>
            <p:nvPr/>
          </p:nvSpPr>
          <p:spPr>
            <a:xfrm>
              <a:off x="6514084" y="4285372"/>
              <a:ext cx="1048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Scored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Data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08314E-5C39-0F40-A997-24C3D5AF49B9}"/>
                </a:ext>
              </a:extLst>
            </p:cNvPr>
            <p:cNvGrpSpPr/>
            <p:nvPr/>
          </p:nvGrpSpPr>
          <p:grpSpPr>
            <a:xfrm>
              <a:off x="10107085" y="2541252"/>
              <a:ext cx="830997" cy="1632615"/>
              <a:chOff x="12548129" y="2436729"/>
              <a:chExt cx="830997" cy="16326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061980E-0C8F-9646-9ACD-0E602BD55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8129" y="2436729"/>
                <a:ext cx="830997" cy="83099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78EEDE-0586-9F49-AF9E-4A85559B6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6716" y="3295520"/>
                <a:ext cx="773824" cy="77382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08C370-B2B4-E946-92FF-BE8B82C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12528" y="4106602"/>
              <a:ext cx="702922" cy="81370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4CDEE-5ECE-4C4B-A211-57170F618DF8}"/>
                </a:ext>
              </a:extLst>
            </p:cNvPr>
            <p:cNvSpPr txBox="1"/>
            <p:nvPr/>
          </p:nvSpPr>
          <p:spPr>
            <a:xfrm>
              <a:off x="9965338" y="4255919"/>
              <a:ext cx="11724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Results </a:t>
              </a:r>
            </a:p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292A19-C0BA-1040-A6D2-AAC7F9388EF4}"/>
                </a:ext>
              </a:extLst>
            </p:cNvPr>
            <p:cNvSpPr/>
            <p:nvPr/>
          </p:nvSpPr>
          <p:spPr>
            <a:xfrm>
              <a:off x="730183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6FC7BE-DD9A-1D49-BABA-2EDA0F8BD0CA}"/>
                </a:ext>
              </a:extLst>
            </p:cNvPr>
            <p:cNvSpPr/>
            <p:nvPr/>
          </p:nvSpPr>
          <p:spPr>
            <a:xfrm>
              <a:off x="4696429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en-US" sz="44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7F0FBA-39C5-5C43-BDF8-B655F810DC3C}"/>
                </a:ext>
              </a:extLst>
            </p:cNvPr>
            <p:cNvSpPr/>
            <p:nvPr/>
          </p:nvSpPr>
          <p:spPr>
            <a:xfrm>
              <a:off x="8414514" y="1894471"/>
              <a:ext cx="53572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34058C-A196-CE4C-9160-3A335C9F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98345" y="4164115"/>
              <a:ext cx="702922" cy="7029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D75A046-0AD9-B845-86B4-8588539F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2984" y="4158845"/>
              <a:ext cx="702922" cy="702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1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7E2A85A5-9B8C-6343-A1E2-2DE748C87A2E}"/>
              </a:ext>
            </a:extLst>
          </p:cNvPr>
          <p:cNvSpPr/>
          <p:nvPr/>
        </p:nvSpPr>
        <p:spPr>
          <a:xfrm>
            <a:off x="2515944" y="2288357"/>
            <a:ext cx="2163018" cy="13872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4697A-2248-8345-8EC0-86CF904E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497"/>
                    </a14:imgEffect>
                    <a14:imgEffect>
                      <a14:saturation sat="369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323" y="2288355"/>
            <a:ext cx="1387297" cy="1387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6185CB-4B17-6A4B-A17B-933CF94E0599}"/>
              </a:ext>
            </a:extLst>
          </p:cNvPr>
          <p:cNvSpPr txBox="1"/>
          <p:nvPr/>
        </p:nvSpPr>
        <p:spPr>
          <a:xfrm>
            <a:off x="1256284" y="3909815"/>
            <a:ext cx="1048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Scored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08314E-5C39-0F40-A997-24C3D5AF49B9}"/>
              </a:ext>
            </a:extLst>
          </p:cNvPr>
          <p:cNvGrpSpPr/>
          <p:nvPr/>
        </p:nvGrpSpPr>
        <p:grpSpPr>
          <a:xfrm>
            <a:off x="9817803" y="2410624"/>
            <a:ext cx="830997" cy="1632615"/>
            <a:chOff x="12548129" y="2436729"/>
            <a:chExt cx="830997" cy="16326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61980E-0C8F-9646-9ACD-0E602BD5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48129" y="2436729"/>
              <a:ext cx="830997" cy="8309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78EEDE-0586-9F49-AF9E-4A85559B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6716" y="3295520"/>
              <a:ext cx="773824" cy="773824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008C370-B2B4-E946-92FF-BE8B82C77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728" y="3731045"/>
            <a:ext cx="702922" cy="8137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4CDEE-5ECE-4C4B-A211-57170F618DF8}"/>
              </a:ext>
            </a:extLst>
          </p:cNvPr>
          <p:cNvSpPr txBox="1"/>
          <p:nvPr/>
        </p:nvSpPr>
        <p:spPr>
          <a:xfrm>
            <a:off x="9676056" y="4125291"/>
            <a:ext cx="1172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Results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7F0FBA-39C5-5C43-BDF8-B655F810DC3C}"/>
              </a:ext>
            </a:extLst>
          </p:cNvPr>
          <p:cNvSpPr/>
          <p:nvPr/>
        </p:nvSpPr>
        <p:spPr>
          <a:xfrm>
            <a:off x="3156714" y="1518914"/>
            <a:ext cx="5357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446D6D-9042-0344-A3B4-5BD1604D40B9}"/>
              </a:ext>
            </a:extLst>
          </p:cNvPr>
          <p:cNvSpPr/>
          <p:nvPr/>
        </p:nvSpPr>
        <p:spPr>
          <a:xfrm>
            <a:off x="5388429" y="1094014"/>
            <a:ext cx="2139042" cy="89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3222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31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Tsukahara</cp:lastModifiedBy>
  <cp:revision>23</cp:revision>
  <dcterms:created xsi:type="dcterms:W3CDTF">2018-08-03T17:38:32Z</dcterms:created>
  <dcterms:modified xsi:type="dcterms:W3CDTF">2019-04-16T16:13:52Z</dcterms:modified>
</cp:coreProperties>
</file>