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BD"/>
    <a:srgbClr val="5AB379"/>
    <a:srgbClr val="80B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674"/>
  </p:normalViewPr>
  <p:slideViewPr>
    <p:cSldViewPr snapToGrid="0" snapToObjects="1">
      <p:cViewPr>
        <p:scale>
          <a:sx n="90" d="100"/>
          <a:sy n="90" d="100"/>
        </p:scale>
        <p:origin x="26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F004-4903-774E-B07A-B559D4D9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61C9-99A3-5D4D-841A-43F3AFDEC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1FC6-C5D2-764A-A4D9-38C9036B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7DCD-8359-2848-940F-4538CF8F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9B7D-1337-9B4C-ADFD-FB52E59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8860-CC3A-794B-9AD5-89CA94DD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CFF7F-EB67-134B-A832-3A78D25C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50B8-0E3B-634B-B9A0-4AABB3FD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037D-9ECB-C548-866A-BFBAF060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B3C4-3BED-F048-B5B3-45C1DE6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56E0A-22B7-8847-AE1A-CB854CEE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E93AC-C674-7A4B-9610-7243FFBE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0276-45F5-3248-ADF7-5DE5961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C187-C99B-E34B-8AFD-A955BB54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4DA9-28D5-C245-A0DE-33E00238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8C55-4149-B249-90D3-66DE99C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FE36-BE69-9A42-9739-A8E0E49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6FDC-A936-5E46-9032-0086AF1F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15C5-9F10-7A4E-A991-DF35C678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7C9-FF8D-E44C-AB04-09BD309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E41-A8F0-0346-96E3-D4312451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7F1D6-DE16-224C-B50D-B0F57581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FD35-B0BF-D147-B537-17C45220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B08D-9725-1247-9319-6CDCBE36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16A1-F496-DA43-9741-8211B7D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B7A1-1973-5F4B-B24E-943212D8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01F6-743B-F041-B343-F3CA7529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88E18-73BA-6C4A-865F-155B0365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1F46-01D6-C34B-AB02-054CDB3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8EC9-515B-FD49-BC1B-2F040D05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5454D-3C76-394B-9CC7-6143D6B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65F-2FD6-AD4B-B730-46DE09E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6B7A-EED4-A545-9179-1097C313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6533-657A-FE4B-B3C8-C46B411C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FE7FE-D88D-D740-9F48-7088E939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6404-4501-E84F-8474-ADF7C8301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C3C8A-E9FC-B341-A36E-E8509EC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FF237-72F4-E842-BCDB-E3E2B718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E73FB-B16C-1D4C-B9EC-95C12375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F443-6CA9-F149-96D4-4A1A8A2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7882A-FDA8-784A-957F-0251CE32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1858C-3E8A-2645-8466-61BCDBD5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0FDB-7817-BD41-96DE-00144D1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CC1E-DA51-744D-819B-48A3D6DE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7695E-0294-4D4A-A840-D258FB1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FC4A-6BD3-5844-B8E3-F82108F5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CBC6-8925-494E-86C7-775DC81F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F239-DE25-594F-8D9D-33E0F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C30E0-B83D-BE43-A0C9-D7224965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B4E5-5AD4-BC42-98AD-C7CB9BA4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D27-FC78-3745-A171-E8DA245C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85EE7-CADA-D244-8E8A-EDD4890F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D264-5D99-5C4B-89FD-6D937AAE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C7DF-0759-5445-B7A3-C826B725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3055-60E8-8A49-AEF4-9EC674DB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66C6-4F64-8641-B318-79171CE1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F45B-8103-C94E-83D7-C26394C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9EC-AF82-2A42-BFF5-E4C00A91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757BB-61CC-CC43-BE09-039BA114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DDD2-C9B0-1942-8895-08F50FB7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6B4-868E-3643-A723-213156CFE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A35C-D38B-5C4E-B884-0ABB2ACBB1A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6CF9-81CE-D44B-9B65-20B6FF46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9AB7-BC02-FC45-B79B-2556629DA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75E493-E826-4D47-B67B-DD6F962AEB5B}"/>
              </a:ext>
            </a:extLst>
          </p:cNvPr>
          <p:cNvGrpSpPr/>
          <p:nvPr/>
        </p:nvGrpSpPr>
        <p:grpSpPr>
          <a:xfrm>
            <a:off x="-77263" y="1035358"/>
            <a:ext cx="15404869" cy="3561173"/>
            <a:chOff x="-77263" y="1035358"/>
            <a:chExt cx="15404869" cy="35611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AE0764-419E-2C47-857F-034B30F8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629" y="1776832"/>
              <a:ext cx="764051" cy="76405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2C0D1-A64F-9946-9276-B44D22AC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127" y="2752723"/>
              <a:ext cx="859054" cy="8590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5484D3-91EE-BB4D-A814-2D5DEF844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87998" y="2061612"/>
              <a:ext cx="1239608" cy="123960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583B32-E541-C245-9636-EA53B83DF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0762" y="3031018"/>
              <a:ext cx="1565513" cy="156551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3140CE-F792-D641-8609-79470749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5325" y="1978707"/>
              <a:ext cx="1405418" cy="1405418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64E09-959A-444C-AE1C-8C73D882FB6C}"/>
                </a:ext>
              </a:extLst>
            </p:cNvPr>
            <p:cNvCxnSpPr/>
            <p:nvPr/>
          </p:nvCxnSpPr>
          <p:spPr>
            <a:xfrm>
              <a:off x="2100649" y="2681416"/>
              <a:ext cx="1445740" cy="0"/>
            </a:xfrm>
            <a:prstGeom prst="straightConnector1">
              <a:avLst/>
            </a:prstGeom>
            <a:ln w="114300">
              <a:solidFill>
                <a:srgbClr val="4599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EABA8-F862-2D4D-9873-9CC62A3FBBA9}"/>
                </a:ext>
              </a:extLst>
            </p:cNvPr>
            <p:cNvSpPr txBox="1"/>
            <p:nvPr/>
          </p:nvSpPr>
          <p:spPr>
            <a:xfrm>
              <a:off x="1814876" y="1535068"/>
              <a:ext cx="20172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Merge, Filter, 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Select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F0010-45A5-4447-9E5B-6F596E81EF5C}"/>
                </a:ext>
              </a:extLst>
            </p:cNvPr>
            <p:cNvSpPr txBox="1"/>
            <p:nvPr/>
          </p:nvSpPr>
          <p:spPr>
            <a:xfrm>
              <a:off x="-77263" y="3720739"/>
              <a:ext cx="1405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Messy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Raw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C3677-7303-0947-A5E5-3DBC8AA9274E}"/>
                </a:ext>
              </a:extLst>
            </p:cNvPr>
            <p:cNvSpPr txBox="1"/>
            <p:nvPr/>
          </p:nvSpPr>
          <p:spPr>
            <a:xfrm>
              <a:off x="4425325" y="3720739"/>
              <a:ext cx="1405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Tidy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Raw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A941F68-BE58-3944-A792-650E7FE2D0AE}"/>
                </a:ext>
              </a:extLst>
            </p:cNvPr>
            <p:cNvCxnSpPr/>
            <p:nvPr/>
          </p:nvCxnSpPr>
          <p:spPr>
            <a:xfrm>
              <a:off x="6571049" y="2683132"/>
              <a:ext cx="1445740" cy="0"/>
            </a:xfrm>
            <a:prstGeom prst="straightConnector1">
              <a:avLst/>
            </a:prstGeom>
            <a:ln w="114300">
              <a:solidFill>
                <a:srgbClr val="4599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312405-2AE2-8141-A9C6-FD6F9945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1162" y="3031018"/>
              <a:ext cx="1565513" cy="156551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B30184-B204-7A47-AA96-3BAB9C8C16C5}"/>
                </a:ext>
              </a:extLst>
            </p:cNvPr>
            <p:cNvSpPr txBox="1"/>
            <p:nvPr/>
          </p:nvSpPr>
          <p:spPr>
            <a:xfrm>
              <a:off x="6250053" y="1535067"/>
              <a:ext cx="2020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 Cleaning 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and Scoring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C633E0C-A852-5043-A52A-48C84F116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89981" y="1978707"/>
              <a:ext cx="1405418" cy="140541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1E8250-E7E1-7B40-BA06-038DDE991D7C}"/>
                </a:ext>
              </a:extLst>
            </p:cNvPr>
            <p:cNvSpPr txBox="1"/>
            <p:nvPr/>
          </p:nvSpPr>
          <p:spPr>
            <a:xfrm>
              <a:off x="8868412" y="3720739"/>
              <a:ext cx="1048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Scored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98A928-9E7F-5D41-AC5F-CCB4CEBE5DBA}"/>
                </a:ext>
              </a:extLst>
            </p:cNvPr>
            <p:cNvCxnSpPr/>
            <p:nvPr/>
          </p:nvCxnSpPr>
          <p:spPr>
            <a:xfrm>
              <a:off x="10812849" y="2683132"/>
              <a:ext cx="1445740" cy="0"/>
            </a:xfrm>
            <a:prstGeom prst="straightConnector1">
              <a:avLst/>
            </a:prstGeom>
            <a:ln w="114300">
              <a:solidFill>
                <a:srgbClr val="4599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2A33F-828E-AE4C-B176-21CF7536D09C}"/>
                </a:ext>
              </a:extLst>
            </p:cNvPr>
            <p:cNvSpPr txBox="1"/>
            <p:nvPr/>
          </p:nvSpPr>
          <p:spPr>
            <a:xfrm>
              <a:off x="10782589" y="1535066"/>
              <a:ext cx="1492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Statistical 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Analysis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15DAEC-5D42-2E45-BDC9-9DEAA2034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40822" y="3780440"/>
              <a:ext cx="774920" cy="77492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8ABCA5-B992-EF42-898A-09081FD0E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63001" y="2951716"/>
              <a:ext cx="731956" cy="7319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317A31-FA9A-0E43-AFDC-A1D0268A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94957" y="3756920"/>
              <a:ext cx="502709" cy="75863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88AE144-07B1-C243-83DD-36A72CDEA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43935" y="2163372"/>
              <a:ext cx="1154322" cy="115432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99CFEF-C741-D24F-B1C2-F1D95E580A7E}"/>
                </a:ext>
              </a:extLst>
            </p:cNvPr>
            <p:cNvSpPr txBox="1"/>
            <p:nvPr/>
          </p:nvSpPr>
          <p:spPr>
            <a:xfrm>
              <a:off x="13604295" y="3905403"/>
              <a:ext cx="110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Results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CA752F-CCA0-9848-95A0-7D4049E3452C}"/>
                </a:ext>
              </a:extLst>
            </p:cNvPr>
            <p:cNvSpPr txBox="1"/>
            <p:nvPr/>
          </p:nvSpPr>
          <p:spPr>
            <a:xfrm>
              <a:off x="2612563" y="1041659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1.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A94A16-DFA2-CF4D-A6E3-BB3F1296D8E5}"/>
                </a:ext>
              </a:extLst>
            </p:cNvPr>
            <p:cNvSpPr txBox="1"/>
            <p:nvPr/>
          </p:nvSpPr>
          <p:spPr>
            <a:xfrm>
              <a:off x="7082962" y="104165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2.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2F53E-1E44-2D4E-A645-013297154DD8}"/>
                </a:ext>
              </a:extLst>
            </p:cNvPr>
            <p:cNvSpPr txBox="1"/>
            <p:nvPr/>
          </p:nvSpPr>
          <p:spPr>
            <a:xfrm>
              <a:off x="11378538" y="103535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1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Tsukahara, Jason S</cp:lastModifiedBy>
  <cp:revision>11</cp:revision>
  <dcterms:created xsi:type="dcterms:W3CDTF">2018-08-03T17:38:32Z</dcterms:created>
  <dcterms:modified xsi:type="dcterms:W3CDTF">2018-09-13T14:14:22Z</dcterms:modified>
</cp:coreProperties>
</file>