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7" r:id="rId4"/>
    <p:sldId id="261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45A"/>
    <a:srgbClr val="B041C7"/>
    <a:srgbClr val="DC7200"/>
    <a:srgbClr val="DC7073"/>
    <a:srgbClr val="AB4BF5"/>
    <a:srgbClr val="6198F2"/>
    <a:srgbClr val="7BA0DD"/>
    <a:srgbClr val="CD2B3C"/>
    <a:srgbClr val="2D86D5"/>
    <a:srgbClr val="2E7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/>
    <p:restoredTop sz="94505"/>
  </p:normalViewPr>
  <p:slideViewPr>
    <p:cSldViewPr snapToGrid="0" snapToObjects="1">
      <p:cViewPr>
        <p:scale>
          <a:sx n="47" d="100"/>
          <a:sy n="47" d="100"/>
        </p:scale>
        <p:origin x="34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F004-4903-774E-B07A-B559D4D9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61C9-99A3-5D4D-841A-43F3AFDEC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1FC6-C5D2-764A-A4D9-38C9036B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7DCD-8359-2848-940F-4538CF8F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9B7D-1337-9B4C-ADFD-FB52E59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8860-CC3A-794B-9AD5-89CA94DD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CFF7F-EB67-134B-A832-3A78D25C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50B8-0E3B-634B-B9A0-4AABB3FD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037D-9ECB-C548-866A-BFBAF060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B3C4-3BED-F048-B5B3-45C1DE6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56E0A-22B7-8847-AE1A-CB854CEE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E93AC-C674-7A4B-9610-7243FFBE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0276-45F5-3248-ADF7-5DE5961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C187-C99B-E34B-8AFD-A955BB54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4DA9-28D5-C245-A0DE-33E00238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8C55-4149-B249-90D3-66DE99C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FE36-BE69-9A42-9739-A8E0E49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6FDC-A936-5E46-9032-0086AF1F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15C5-9F10-7A4E-A991-DF35C678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7C9-FF8D-E44C-AB04-09BD309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E41-A8F0-0346-96E3-D4312451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7F1D6-DE16-224C-B50D-B0F57581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FD35-B0BF-D147-B537-17C45220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B08D-9725-1247-9319-6CDCBE36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16A1-F496-DA43-9741-8211B7D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B7A1-1973-5F4B-B24E-943212D8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01F6-743B-F041-B343-F3CA7529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88E18-73BA-6C4A-865F-155B0365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1F46-01D6-C34B-AB02-054CDB3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8EC9-515B-FD49-BC1B-2F040D05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5454D-3C76-394B-9CC7-6143D6B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65F-2FD6-AD4B-B730-46DE09E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6B7A-EED4-A545-9179-1097C313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6533-657A-FE4B-B3C8-C46B411C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FE7FE-D88D-D740-9F48-7088E939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6404-4501-E84F-8474-ADF7C8301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C3C8A-E9FC-B341-A36E-E8509EC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FF237-72F4-E842-BCDB-E3E2B718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E73FB-B16C-1D4C-B9EC-95C12375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F443-6CA9-F149-96D4-4A1A8A2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7882A-FDA8-784A-957F-0251CE32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1858C-3E8A-2645-8466-61BCDBD5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0FDB-7817-BD41-96DE-00144D1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CC1E-DA51-744D-819B-48A3D6DE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7695E-0294-4D4A-A840-D258FB1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FC4A-6BD3-5844-B8E3-F82108F5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CBC6-8925-494E-86C7-775DC81F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F239-DE25-594F-8D9D-33E0F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C30E0-B83D-BE43-A0C9-D7224965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B4E5-5AD4-BC42-98AD-C7CB9BA4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D27-FC78-3745-A171-E8DA245C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85EE7-CADA-D244-8E8A-EDD4890F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D264-5D99-5C4B-89FD-6D937AAE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C7DF-0759-5445-B7A3-C826B725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3055-60E8-8A49-AEF4-9EC674DB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66C6-4F64-8641-B318-79171CE1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F45B-8103-C94E-83D7-C26394C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9EC-AF82-2A42-BFF5-E4C00A91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757BB-61CC-CC43-BE09-039BA114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DDD2-C9B0-1942-8895-08F50FB7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6B4-868E-3643-A723-213156CFE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A35C-D38B-5C4E-B884-0ABB2ACBB1A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6CF9-81CE-D44B-9B65-20B6FF46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9AB7-BC02-FC45-B79B-2556629DA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7.tiff"/><Relationship Id="rId4" Type="http://schemas.openxmlformats.org/officeDocument/2006/relationships/image" Target="../media/image3.png"/><Relationship Id="rId9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4F2C64F-8775-D348-96FE-3A36ACBEDFB1}"/>
              </a:ext>
            </a:extLst>
          </p:cNvPr>
          <p:cNvGrpSpPr/>
          <p:nvPr/>
        </p:nvGrpSpPr>
        <p:grpSpPr>
          <a:xfrm>
            <a:off x="-179895" y="1818050"/>
            <a:ext cx="12551789" cy="3221899"/>
            <a:chOff x="-1414014" y="1894471"/>
            <a:chExt cx="12551789" cy="3221899"/>
          </a:xfrm>
        </p:grpSpPr>
        <p:sp>
          <p:nvSpPr>
            <p:cNvPr id="4" name="Notched Right Arrow 3">
              <a:extLst>
                <a:ext uri="{FF2B5EF4-FFF2-40B4-BE49-F238E27FC236}">
                  <a16:creationId xmlns:a16="http://schemas.microsoft.com/office/drawing/2014/main" id="{E0D3FD40-8F46-E641-9A82-193AC68FC2A0}"/>
                </a:ext>
              </a:extLst>
            </p:cNvPr>
            <p:cNvSpPr/>
            <p:nvPr/>
          </p:nvSpPr>
          <p:spPr>
            <a:xfrm>
              <a:off x="3882782" y="2663915"/>
              <a:ext cx="2163018" cy="138729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Data Scoring and Cleaning</a:t>
              </a:r>
            </a:p>
          </p:txBody>
        </p:sp>
        <p:sp>
          <p:nvSpPr>
            <p:cNvPr id="5" name="Notched Right Arrow 4">
              <a:extLst>
                <a:ext uri="{FF2B5EF4-FFF2-40B4-BE49-F238E27FC236}">
                  <a16:creationId xmlns:a16="http://schemas.microsoft.com/office/drawing/2014/main" id="{840070DC-4979-1540-B7CB-15A627BFCEC4}"/>
                </a:ext>
              </a:extLst>
            </p:cNvPr>
            <p:cNvSpPr/>
            <p:nvPr/>
          </p:nvSpPr>
          <p:spPr>
            <a:xfrm>
              <a:off x="-8180" y="2663915"/>
              <a:ext cx="2163018" cy="138729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Messy to Tidy</a:t>
              </a:r>
            </a:p>
          </p:txBody>
        </p:sp>
        <p:sp>
          <p:nvSpPr>
            <p:cNvPr id="6" name="Notched Right Arrow 5">
              <a:extLst>
                <a:ext uri="{FF2B5EF4-FFF2-40B4-BE49-F238E27FC236}">
                  <a16:creationId xmlns:a16="http://schemas.microsoft.com/office/drawing/2014/main" id="{7E2A85A5-9B8C-6343-A1E2-2DE748C87A2E}"/>
                </a:ext>
              </a:extLst>
            </p:cNvPr>
            <p:cNvSpPr/>
            <p:nvPr/>
          </p:nvSpPr>
          <p:spPr>
            <a:xfrm>
              <a:off x="7773744" y="2663914"/>
              <a:ext cx="2163018" cy="138729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Analysis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E97BD7-CCA2-E14E-BDA1-7E0B0BB305B8}"/>
                </a:ext>
              </a:extLst>
            </p:cNvPr>
            <p:cNvGrpSpPr/>
            <p:nvPr/>
          </p:nvGrpSpPr>
          <p:grpSpPr>
            <a:xfrm>
              <a:off x="-1140624" y="2511527"/>
              <a:ext cx="859054" cy="1692065"/>
              <a:chOff x="902488" y="2496205"/>
              <a:chExt cx="859054" cy="16920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B99C7F-4241-ED42-989E-1B6DD33A1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9990" y="2496205"/>
                <a:ext cx="764051" cy="76405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21FF0F9-C644-B84D-A7E7-7153D7BB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488" y="3329216"/>
                <a:ext cx="859054" cy="85905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90E46-D6C1-1F42-B9EB-C6C2A38DB5A7}"/>
                </a:ext>
              </a:extLst>
            </p:cNvPr>
            <p:cNvSpPr txBox="1"/>
            <p:nvPr/>
          </p:nvSpPr>
          <p:spPr>
            <a:xfrm>
              <a:off x="-1414014" y="4285373"/>
              <a:ext cx="1405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</a:rPr>
                <a:t>Messy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Raw Data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0B12B3-7F8F-F14D-A1DC-1C0AF98E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497"/>
                      </a14:imgEffect>
                      <a14:imgEffect>
                        <a14:saturation sat="369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5161" y="2663913"/>
              <a:ext cx="1387297" cy="13872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74697A-2248-8345-8EC0-86CF904ED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497"/>
                      </a14:imgEffect>
                      <a14:imgEffect>
                        <a14:saturation sat="369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16123" y="2663912"/>
              <a:ext cx="1387297" cy="13872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4B397F-3811-7644-862C-A62E9CBFB72F}"/>
                </a:ext>
              </a:extLst>
            </p:cNvPr>
            <p:cNvSpPr txBox="1"/>
            <p:nvPr/>
          </p:nvSpPr>
          <p:spPr>
            <a:xfrm>
              <a:off x="2439465" y="4285373"/>
              <a:ext cx="1405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</a:rPr>
                <a:t>Tidy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Raw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6185CB-4B17-6A4B-A17B-933CF94E0599}"/>
                </a:ext>
              </a:extLst>
            </p:cNvPr>
            <p:cNvSpPr txBox="1"/>
            <p:nvPr/>
          </p:nvSpPr>
          <p:spPr>
            <a:xfrm>
              <a:off x="6514084" y="4285372"/>
              <a:ext cx="1048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Scored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08314E-5C39-0F40-A997-24C3D5AF49B9}"/>
                </a:ext>
              </a:extLst>
            </p:cNvPr>
            <p:cNvGrpSpPr/>
            <p:nvPr/>
          </p:nvGrpSpPr>
          <p:grpSpPr>
            <a:xfrm>
              <a:off x="10107085" y="2541252"/>
              <a:ext cx="830997" cy="1632615"/>
              <a:chOff x="12548129" y="2436729"/>
              <a:chExt cx="830997" cy="16326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061980E-0C8F-9646-9ACD-0E602BD55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8129" y="2436729"/>
                <a:ext cx="830997" cy="83099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78EEDE-0586-9F49-AF9E-4A85559B6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76716" y="3295520"/>
                <a:ext cx="773824" cy="77382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08C370-B2B4-E946-92FF-BE8B82C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12528" y="4106602"/>
              <a:ext cx="702922" cy="81370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4CDEE-5ECE-4C4B-A211-57170F618DF8}"/>
                </a:ext>
              </a:extLst>
            </p:cNvPr>
            <p:cNvSpPr txBox="1"/>
            <p:nvPr/>
          </p:nvSpPr>
          <p:spPr>
            <a:xfrm>
              <a:off x="9965338" y="4255919"/>
              <a:ext cx="1172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Results 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292A19-C0BA-1040-A6D2-AAC7F9388EF4}"/>
                </a:ext>
              </a:extLst>
            </p:cNvPr>
            <p:cNvSpPr/>
            <p:nvPr/>
          </p:nvSpPr>
          <p:spPr>
            <a:xfrm>
              <a:off x="730183" y="1894471"/>
              <a:ext cx="53572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6FC7BE-DD9A-1D49-BABA-2EDA0F8BD0CA}"/>
                </a:ext>
              </a:extLst>
            </p:cNvPr>
            <p:cNvSpPr/>
            <p:nvPr/>
          </p:nvSpPr>
          <p:spPr>
            <a:xfrm>
              <a:off x="4696429" y="1894471"/>
              <a:ext cx="53572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n-US" sz="44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7F0FBA-39C5-5C43-BDF8-B655F810DC3C}"/>
                </a:ext>
              </a:extLst>
            </p:cNvPr>
            <p:cNvSpPr/>
            <p:nvPr/>
          </p:nvSpPr>
          <p:spPr>
            <a:xfrm>
              <a:off x="8414514" y="1894471"/>
              <a:ext cx="53572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34058C-A196-CE4C-9160-3A335C9FE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98345" y="4164115"/>
              <a:ext cx="702922" cy="7029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D75A046-0AD9-B845-86B4-8588539F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2984" y="4158845"/>
              <a:ext cx="702922" cy="702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1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85416FC-E8BD-3942-97E3-D2678782737E}"/>
              </a:ext>
            </a:extLst>
          </p:cNvPr>
          <p:cNvGrpSpPr/>
          <p:nvPr/>
        </p:nvGrpSpPr>
        <p:grpSpPr>
          <a:xfrm>
            <a:off x="229458" y="-757434"/>
            <a:ext cx="11690554" cy="9364720"/>
            <a:chOff x="229458" y="-757434"/>
            <a:chExt cx="11690554" cy="93647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00C54C-D9B6-0F41-BBFB-03411A1819FC}"/>
                </a:ext>
              </a:extLst>
            </p:cNvPr>
            <p:cNvGrpSpPr/>
            <p:nvPr/>
          </p:nvGrpSpPr>
          <p:grpSpPr>
            <a:xfrm>
              <a:off x="229458" y="-757434"/>
              <a:ext cx="11690554" cy="9364720"/>
              <a:chOff x="229458" y="-757434"/>
              <a:chExt cx="11690554" cy="936472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0CF21FF-B61C-794B-95F8-43E74A287905}"/>
                  </a:ext>
                </a:extLst>
              </p:cNvPr>
              <p:cNvGrpSpPr/>
              <p:nvPr/>
            </p:nvGrpSpPr>
            <p:grpSpPr>
              <a:xfrm>
                <a:off x="229458" y="-757434"/>
                <a:ext cx="11690554" cy="9364720"/>
                <a:chOff x="229458" y="-757434"/>
                <a:chExt cx="11690554" cy="936472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5BE7A68-1C15-A645-BF01-E3B6BAE94640}"/>
                    </a:ext>
                  </a:extLst>
                </p:cNvPr>
                <p:cNvGrpSpPr/>
                <p:nvPr/>
              </p:nvGrpSpPr>
              <p:grpSpPr>
                <a:xfrm>
                  <a:off x="229458" y="-757434"/>
                  <a:ext cx="11690554" cy="9364720"/>
                  <a:chOff x="229458" y="-757434"/>
                  <a:chExt cx="11690554" cy="9364720"/>
                </a:xfrm>
              </p:grpSpPr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58EA3496-E7E5-E34E-ADF4-DF6A54997086}"/>
                      </a:ext>
                    </a:extLst>
                  </p:cNvPr>
                  <p:cNvGrpSpPr/>
                  <p:nvPr/>
                </p:nvGrpSpPr>
                <p:grpSpPr>
                  <a:xfrm>
                    <a:off x="229458" y="-757434"/>
                    <a:ext cx="11690554" cy="9364720"/>
                    <a:chOff x="229458" y="-757434"/>
                    <a:chExt cx="11690554" cy="9364720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00FD917E-716C-1F4B-8A61-18EA86BDE6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94316" y="-698441"/>
                      <a:ext cx="3760838" cy="9305727"/>
                      <a:chOff x="4215581" y="575185"/>
                      <a:chExt cx="3760838" cy="7277858"/>
                    </a:xfrm>
                  </p:grpSpPr>
                  <p:sp>
                    <p:nvSpPr>
                      <p:cNvPr id="3" name="Rounded Rectangle 2">
                        <a:extLst>
                          <a:ext uri="{FF2B5EF4-FFF2-40B4-BE49-F238E27FC236}">
                            <a16:creationId xmlns:a16="http://schemas.microsoft.com/office/drawing/2014/main" id="{00F59E56-5EB4-5648-891F-017596CA4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5581" y="575188"/>
                        <a:ext cx="3760838" cy="7277855"/>
                      </a:xfrm>
                      <a:prstGeom prst="round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305740A0-C6AE-264C-8B2B-447629A267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80360" y="575185"/>
                        <a:ext cx="3031279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u="sng" dirty="0">
                            <a:solidFill>
                              <a:schemeClr val="bg1"/>
                            </a:solidFill>
                          </a:rPr>
                          <a:t>Data Collection</a:t>
                        </a:r>
                      </a:p>
                    </p:txBody>
                  </p:sp>
                </p:grpSp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6070F4B5-5B1A-6D4D-BFC9-349C66682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59174" y="-757434"/>
                      <a:ext cx="3760838" cy="9364716"/>
                      <a:chOff x="8180439" y="516193"/>
                      <a:chExt cx="3760838" cy="9364716"/>
                    </a:xfrm>
                  </p:grpSpPr>
                  <p:sp>
                    <p:nvSpPr>
                      <p:cNvPr id="4" name="Rounded Rectangle 3">
                        <a:extLst>
                          <a:ext uri="{FF2B5EF4-FFF2-40B4-BE49-F238E27FC236}">
                            <a16:creationId xmlns:a16="http://schemas.microsoft.com/office/drawing/2014/main" id="{C262CA26-0787-104A-BCDB-390B39E28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0439" y="516193"/>
                        <a:ext cx="3760838" cy="9364716"/>
                      </a:xfrm>
                      <a:prstGeom prst="round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9D367C9B-79C9-0F44-933E-C35FD8E5C0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26903" y="575185"/>
                        <a:ext cx="266791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u="sng" dirty="0">
                            <a:solidFill>
                              <a:schemeClr val="bg1"/>
                            </a:solidFill>
                          </a:rPr>
                          <a:t>Data Analysis</a:t>
                        </a:r>
                      </a:p>
                    </p:txBody>
                  </p:sp>
                </p:grpSp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F2256567-E187-A140-B4E5-B33091AA88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458" y="-699170"/>
                      <a:ext cx="3760838" cy="9306452"/>
                      <a:chOff x="250723" y="574457"/>
                      <a:chExt cx="3760838" cy="9306452"/>
                    </a:xfrm>
                  </p:grpSpPr>
                  <p:sp>
                    <p:nvSpPr>
                      <p:cNvPr id="2" name="Rounded Rectangle 1">
                        <a:extLst>
                          <a:ext uri="{FF2B5EF4-FFF2-40B4-BE49-F238E27FC236}">
                            <a16:creationId xmlns:a16="http://schemas.microsoft.com/office/drawing/2014/main" id="{34782F5B-D6C8-DA4E-A19A-709CAEA99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23" y="575187"/>
                        <a:ext cx="3760838" cy="9305722"/>
                      </a:xfrm>
                      <a:prstGeom prst="round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41FF2372-1A37-F840-B562-A2E1D8D67F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1661" y="574457"/>
                        <a:ext cx="313893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u="sng" dirty="0">
                            <a:solidFill>
                              <a:schemeClr val="bg1"/>
                            </a:solidFill>
                          </a:rPr>
                          <a:t>Archival Backup</a:t>
                        </a:r>
                      </a:p>
                    </p:txBody>
                  </p:sp>
                </p:grp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6B2BCECD-F524-0348-BF98-3B06A9743C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9988" y="1289811"/>
                      <a:ext cx="2246919" cy="553998"/>
                      <a:chOff x="571253" y="2563438"/>
                      <a:chExt cx="2246919" cy="553998"/>
                    </a:xfrm>
                  </p:grpSpPr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547F84AD-0EB8-9742-8304-88D7027BF0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7570" y="2563438"/>
                        <a:ext cx="173060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Data Files</a:t>
                        </a:r>
                      </a:p>
                    </p:txBody>
                  </p:sp>
                  <p:pic>
                    <p:nvPicPr>
                      <p:cNvPr id="13" name="Graphic 12" descr="Open folder">
                        <a:extLst>
                          <a:ext uri="{FF2B5EF4-FFF2-40B4-BE49-F238E27FC236}">
                            <a16:creationId xmlns:a16="http://schemas.microsoft.com/office/drawing/2014/main" id="{EE493762-DB6A-C24D-B0E9-5FD4986D076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1253" y="2635103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60E6BA47-6191-BD4F-9DBC-A52D3A329E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56776" y="1221869"/>
                      <a:ext cx="2246919" cy="553998"/>
                      <a:chOff x="4578041" y="2495496"/>
                      <a:chExt cx="2246919" cy="553998"/>
                    </a:xfrm>
                  </p:grpSpPr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8A254A29-F0A4-9F4B-AF35-BA3BC00A55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4358" y="2495496"/>
                        <a:ext cx="173060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Data Files</a:t>
                        </a:r>
                      </a:p>
                    </p:txBody>
                  </p:sp>
                  <p:pic>
                    <p:nvPicPr>
                      <p:cNvPr id="15" name="Graphic 14" descr="Open folder">
                        <a:extLst>
                          <a:ext uri="{FF2B5EF4-FFF2-40B4-BE49-F238E27FC236}">
                            <a16:creationId xmlns:a16="http://schemas.microsoft.com/office/drawing/2014/main" id="{41DA433F-F5FC-F143-A7F6-BF1CBB7FAA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78041" y="2567161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6E2A4CC9-C368-ED44-93B5-6638F67DA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74933" y="1289811"/>
                      <a:ext cx="2246919" cy="553998"/>
                      <a:chOff x="8596198" y="2563438"/>
                      <a:chExt cx="2246919" cy="553998"/>
                    </a:xfrm>
                  </p:grpSpPr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08E60A9C-240F-CF4E-AAAA-BC2523FAC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12515" y="2563438"/>
                        <a:ext cx="173060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Data Files</a:t>
                        </a:r>
                      </a:p>
                    </p:txBody>
                  </p:sp>
                  <p:pic>
                    <p:nvPicPr>
                      <p:cNvPr id="17" name="Graphic 16" descr="Open folder">
                        <a:extLst>
                          <a:ext uri="{FF2B5EF4-FFF2-40B4-BE49-F238E27FC236}">
                            <a16:creationId xmlns:a16="http://schemas.microsoft.com/office/drawing/2014/main" id="{E71E0026-E1D4-1345-B43B-4734F0749F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596198" y="2635103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1" name="Graphic 20" descr="Open folder">
                      <a:extLst>
                        <a:ext uri="{FF2B5EF4-FFF2-40B4-BE49-F238E27FC236}">
                          <a16:creationId xmlns:a16="http://schemas.microsoft.com/office/drawing/2014/main" id="{7839D5B5-2D6E-4548-AA1F-9039272930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3093" y="2152670"/>
                      <a:ext cx="320040" cy="3200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Graphic 22" descr="Document">
                      <a:extLst>
                        <a:ext uri="{FF2B5EF4-FFF2-40B4-BE49-F238E27FC236}">
                          <a16:creationId xmlns:a16="http://schemas.microsoft.com/office/drawing/2014/main" id="{58F777D2-E725-E84B-971C-E4F64154F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3093" y="1758692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2146736-BEB8-2544-85E9-CCE94AC4D5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3133" y="1718657"/>
                      <a:ext cx="11993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*_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raw.csv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E63C8E9-1B8B-034C-BCDD-94F44A9DC7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9314" y="2112635"/>
                      <a:ext cx="106529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E-Merge</a:t>
                      </a:r>
                    </a:p>
                  </p:txBody>
                </p:sp>
                <p:pic>
                  <p:nvPicPr>
                    <p:cNvPr id="26" name="Graphic 25" descr="Document">
                      <a:extLst>
                        <a:ext uri="{FF2B5EF4-FFF2-40B4-BE49-F238E27FC236}">
                          <a16:creationId xmlns:a16="http://schemas.microsoft.com/office/drawing/2014/main" id="{0D7F38BB-1885-4645-A1DD-12E38944CC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9314" y="2557258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756FB4A-6035-A343-8122-5D32AB8773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62388" y="2529341"/>
                      <a:ext cx="87434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*.emrg2</a:t>
                      </a:r>
                    </a:p>
                  </p:txBody>
                </p:sp>
                <p:pic>
                  <p:nvPicPr>
                    <p:cNvPr id="30" name="Graphic 29" descr="Document">
                      <a:extLst>
                        <a:ext uri="{FF2B5EF4-FFF2-40B4-BE49-F238E27FC236}">
                          <a16:creationId xmlns:a16="http://schemas.microsoft.com/office/drawing/2014/main" id="{B4C9A630-67DB-1F4C-B6CD-BC04C90CEC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9314" y="2910027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CB8CF4C-9453-1149-95E5-6B5BCA860B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8028" y="2880302"/>
                      <a:ext cx="5607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*.txt</a:t>
                      </a:r>
                    </a:p>
                  </p:txBody>
                </p:sp>
                <p:pic>
                  <p:nvPicPr>
                    <p:cNvPr id="32" name="Graphic 31" descr="Open folder">
                      <a:extLst>
                        <a:ext uri="{FF2B5EF4-FFF2-40B4-BE49-F238E27FC236}">
                          <a16:creationId xmlns:a16="http://schemas.microsoft.com/office/drawing/2014/main" id="{5281D432-F6D8-4947-8F6E-B2FA8F8445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6912" y="3258880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B297AE7-CEDC-974A-8ECC-00266F817C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3133" y="3218845"/>
                      <a:ext cx="65517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err="1"/>
                        <a:t>edat</a:t>
                      </a:r>
                      <a:endParaRPr lang="en-US" sz="2000" dirty="0"/>
                    </a:p>
                  </p:txBody>
                </p:sp>
                <p:pic>
                  <p:nvPicPr>
                    <p:cNvPr id="34" name="Graphic 33" descr="Document">
                      <a:extLst>
                        <a:ext uri="{FF2B5EF4-FFF2-40B4-BE49-F238E27FC236}">
                          <a16:creationId xmlns:a16="http://schemas.microsoft.com/office/drawing/2014/main" id="{5705E78A-E4C2-BF40-B420-9255093A4A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9314" y="3630904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77DD8F5-2696-5045-800B-81895E446F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70026" y="3598787"/>
                      <a:ext cx="8175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*.edat2</a:t>
                      </a:r>
                    </a:p>
                  </p:txBody>
                </p:sp>
                <p:pic>
                  <p:nvPicPr>
                    <p:cNvPr id="36" name="Graphic 35" descr="Open folder">
                      <a:extLst>
                        <a:ext uri="{FF2B5EF4-FFF2-40B4-BE49-F238E27FC236}">
                          <a16:creationId xmlns:a16="http://schemas.microsoft.com/office/drawing/2014/main" id="{C3F1485A-038A-1941-BE2E-E5D7CA4D5F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96952" y="3949737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FF14677-898C-DF44-9DE9-630217DC51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8028" y="3918573"/>
                      <a:ext cx="134043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Did not finish</a:t>
                      </a:r>
                    </a:p>
                  </p:txBody>
                </p:sp>
                <p:pic>
                  <p:nvPicPr>
                    <p:cNvPr id="38" name="Graphic 37" descr="Document">
                      <a:extLst>
                        <a:ext uri="{FF2B5EF4-FFF2-40B4-BE49-F238E27FC236}">
                          <a16:creationId xmlns:a16="http://schemas.microsoft.com/office/drawing/2014/main" id="{811F5E75-66EC-504E-BBAD-08B864D541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15792" y="4257127"/>
                      <a:ext cx="228600" cy="228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1DF7AE9B-52D7-2240-A6C3-DA9ADB5C93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7506" y="4232928"/>
                      <a:ext cx="6593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*.edat2</a:t>
                      </a:r>
                    </a:p>
                  </p:txBody>
                </p: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D1AC1B-2D37-254A-9355-2CDF1DA9F4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56776" y="4753807"/>
                      <a:ext cx="2068473" cy="553998"/>
                      <a:chOff x="4578041" y="2495496"/>
                      <a:chExt cx="2068473" cy="553998"/>
                    </a:xfrm>
                  </p:grpSpPr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8EBEF08E-F1A5-B041-B868-E760771FBD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4358" y="2495496"/>
                        <a:ext cx="1552156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R Scripts</a:t>
                        </a:r>
                      </a:p>
                    </p:txBody>
                  </p:sp>
                  <p:pic>
                    <p:nvPicPr>
                      <p:cNvPr id="42" name="Graphic 41" descr="Open folder">
                        <a:extLst>
                          <a:ext uri="{FF2B5EF4-FFF2-40B4-BE49-F238E27FC236}">
                            <a16:creationId xmlns:a16="http://schemas.microsoft.com/office/drawing/2014/main" id="{B939F2FE-8C8F-CC43-B3A7-D28DEDD5A0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78041" y="2567161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5" name="Graphic 44" descr="Document">
                      <a:extLst>
                        <a:ext uri="{FF2B5EF4-FFF2-40B4-BE49-F238E27FC236}">
                          <a16:creationId xmlns:a16="http://schemas.microsoft.com/office/drawing/2014/main" id="{25DE709E-7AD2-2E40-A896-A7FE94B9F7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69274" y="5326558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8768D718-2EC1-AE4A-8ECA-49C25443B5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9314" y="5286523"/>
                      <a:ext cx="127534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0_*_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raw.R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C0CF4A34-F5E3-8548-9289-B1F53489E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57945" y="5836375"/>
                      <a:ext cx="1540700" cy="553998"/>
                      <a:chOff x="4578041" y="2495496"/>
                      <a:chExt cx="1540700" cy="553998"/>
                    </a:xfrm>
                  </p:grpSpPr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3EE645A7-EE12-EF4C-8FC6-D6A616A9F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4358" y="2495496"/>
                        <a:ext cx="1024383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Tasks</a:t>
                        </a:r>
                      </a:p>
                    </p:txBody>
                  </p:sp>
                  <p:pic>
                    <p:nvPicPr>
                      <p:cNvPr id="52" name="Graphic 51" descr="Open folder">
                        <a:extLst>
                          <a:ext uri="{FF2B5EF4-FFF2-40B4-BE49-F238E27FC236}">
                            <a16:creationId xmlns:a16="http://schemas.microsoft.com/office/drawing/2014/main" id="{C17DC8E9-806B-7243-BF57-1C64726AAA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78041" y="2567161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3" name="Graphic 52" descr="Open folder">
                      <a:extLst>
                        <a:ext uri="{FF2B5EF4-FFF2-40B4-BE49-F238E27FC236}">
                          <a16:creationId xmlns:a16="http://schemas.microsoft.com/office/drawing/2014/main" id="{38F41B8F-A62F-2B46-AA97-C22059B2DC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3093" y="6412981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B8578AEA-3027-2443-AE7D-86E7DEAA5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9314" y="6372946"/>
                      <a:ext cx="114807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Session #</a:t>
                      </a:r>
                    </a:p>
                  </p:txBody>
                </p:sp>
                <p:pic>
                  <p:nvPicPr>
                    <p:cNvPr id="55" name="Graphic 54" descr="Open folder">
                      <a:extLst>
                        <a:ext uri="{FF2B5EF4-FFF2-40B4-BE49-F238E27FC236}">
                          <a16:creationId xmlns:a16="http://schemas.microsoft.com/office/drawing/2014/main" id="{F13DFC04-0076-B543-A9B8-97BF6A251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1789" y="6786793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CCB4081-106B-0E41-B2D1-2058803CFE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62865" y="6755629"/>
                      <a:ext cx="73930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#. Task</a:t>
                      </a:r>
                    </a:p>
                  </p:txBody>
                </p:sp>
                <p:pic>
                  <p:nvPicPr>
                    <p:cNvPr id="59" name="Graphic 58" descr="Document">
                      <a:extLst>
                        <a:ext uri="{FF2B5EF4-FFF2-40B4-BE49-F238E27FC236}">
                          <a16:creationId xmlns:a16="http://schemas.microsoft.com/office/drawing/2014/main" id="{5A97BE1F-7BA9-4F41-B3FB-69D8C327CF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70026" y="7093494"/>
                      <a:ext cx="228600" cy="228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8E0E4FA-A57A-EB46-B740-64487F697F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8626" y="7069294"/>
                      <a:ext cx="6593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*.edat2</a:t>
                      </a:r>
                    </a:p>
                  </p:txBody>
                </p: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55C6EEE-7A0C-C444-BBC8-649A894BF4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57945" y="7539439"/>
                      <a:ext cx="2513595" cy="553998"/>
                      <a:chOff x="4578041" y="2495496"/>
                      <a:chExt cx="2513595" cy="553998"/>
                    </a:xfrm>
                  </p:grpSpPr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19CA5AB2-C6C2-DA4E-90AC-937BA2BA47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4358" y="2495496"/>
                        <a:ext cx="1997278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Documents</a:t>
                        </a:r>
                      </a:p>
                    </p:txBody>
                  </p:sp>
                  <p:pic>
                    <p:nvPicPr>
                      <p:cNvPr id="63" name="Graphic 62" descr="Open folder">
                        <a:extLst>
                          <a:ext uri="{FF2B5EF4-FFF2-40B4-BE49-F238E27FC236}">
                            <a16:creationId xmlns:a16="http://schemas.microsoft.com/office/drawing/2014/main" id="{AA107F77-AFF1-B149-87CF-C0BA187907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78041" y="2567161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1" name="Graphic 70" descr="Document">
                      <a:extLst>
                        <a:ext uri="{FF2B5EF4-FFF2-40B4-BE49-F238E27FC236}">
                          <a16:creationId xmlns:a16="http://schemas.microsoft.com/office/drawing/2014/main" id="{D0AC937B-793D-3449-BB88-769929E490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1409" y="6492684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85A90368-5A4E-3941-A580-C5C7DAED73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1449" y="6452649"/>
                      <a:ext cx="167571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err="1"/>
                        <a:t>Methods.docx</a:t>
                      </a:r>
                      <a:endParaRPr lang="en-US" sz="2000" dirty="0"/>
                    </a:p>
                  </p:txBody>
                </p:sp>
                <p:pic>
                  <p:nvPicPr>
                    <p:cNvPr id="73" name="Graphic 72" descr="Open folder">
                      <a:extLst>
                        <a:ext uri="{FF2B5EF4-FFF2-40B4-BE49-F238E27FC236}">
                          <a16:creationId xmlns:a16="http://schemas.microsoft.com/office/drawing/2014/main" id="{CE8BFD3B-E51B-8F45-A041-16258B5545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91152" y="2214480"/>
                      <a:ext cx="320040" cy="3200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Document">
                      <a:extLst>
                        <a:ext uri="{FF2B5EF4-FFF2-40B4-BE49-F238E27FC236}">
                          <a16:creationId xmlns:a16="http://schemas.microsoft.com/office/drawing/2014/main" id="{6A507036-3B33-154F-BDD0-1E84340653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91152" y="1820502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8BDD26E8-E000-B540-83E8-16295A599C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1192" y="1780467"/>
                      <a:ext cx="16788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Final_Data.csv</a:t>
                      </a:r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59FCE84A-6107-3342-A48E-C4A38F1BC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373" y="2174445"/>
                      <a:ext cx="117128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Raw Data</a:t>
                      </a:r>
                    </a:p>
                  </p:txBody>
                </p:sp>
                <p:pic>
                  <p:nvPicPr>
                    <p:cNvPr id="77" name="Graphic 76" descr="Document">
                      <a:extLst>
                        <a:ext uri="{FF2B5EF4-FFF2-40B4-BE49-F238E27FC236}">
                          <a16:creationId xmlns:a16="http://schemas.microsoft.com/office/drawing/2014/main" id="{3139EC4D-8349-ED49-ACFD-84985E3A8E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07373" y="2619068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92A93E93-F884-D94D-BBD7-894B451B40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80447" y="2591151"/>
                      <a:ext cx="99636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*_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raw.csv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79" name="Graphic 78" descr="Open folder">
                      <a:extLst>
                        <a:ext uri="{FF2B5EF4-FFF2-40B4-BE49-F238E27FC236}">
                          <a16:creationId xmlns:a16="http://schemas.microsoft.com/office/drawing/2014/main" id="{7FFA08F1-798D-3D48-BCF0-3CBBC1265B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91152" y="2945226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3D54B1AA-DF39-7E48-8071-BAF957EDCA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373" y="2905191"/>
                      <a:ext cx="14368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Scored Data</a:t>
                      </a:r>
                    </a:p>
                  </p:txBody>
                </p:sp>
                <p:pic>
                  <p:nvPicPr>
                    <p:cNvPr id="81" name="Graphic 80" descr="Document">
                      <a:extLst>
                        <a:ext uri="{FF2B5EF4-FFF2-40B4-BE49-F238E27FC236}">
                          <a16:creationId xmlns:a16="http://schemas.microsoft.com/office/drawing/2014/main" id="{CA444841-F8EF-B146-BCF1-9A64E6FE8F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03554" y="3317250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3649BD7E-1981-9F4D-B6FC-C77FCEAE6B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84266" y="3285133"/>
                      <a:ext cx="123835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*_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Scores.csv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E31950C6-D4E6-7348-BFB4-9E468415D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74933" y="3752916"/>
                      <a:ext cx="2068473" cy="553998"/>
                      <a:chOff x="4629020" y="2563438"/>
                      <a:chExt cx="2068473" cy="553998"/>
                    </a:xfrm>
                  </p:grpSpPr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1561D18F-1F3D-4042-BF09-D63D4D981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45337" y="2563438"/>
                        <a:ext cx="1552156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R Scripts</a:t>
                        </a:r>
                      </a:p>
                    </p:txBody>
                  </p:sp>
                  <p:pic>
                    <p:nvPicPr>
                      <p:cNvPr id="85" name="Graphic 84" descr="Open folder">
                        <a:extLst>
                          <a:ext uri="{FF2B5EF4-FFF2-40B4-BE49-F238E27FC236}">
                            <a16:creationId xmlns:a16="http://schemas.microsoft.com/office/drawing/2014/main" id="{BF495966-6A3C-EF4A-BAA4-5D089D3FAEF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29020" y="2635103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86" name="Graphic 85" descr="Document">
                      <a:extLst>
                        <a:ext uri="{FF2B5EF4-FFF2-40B4-BE49-F238E27FC236}">
                          <a16:creationId xmlns:a16="http://schemas.microsoft.com/office/drawing/2014/main" id="{F7512F6F-CB0A-EA49-9540-D63796F56C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87431" y="4325667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E68C1E33-751A-7A4D-8147-1F715C4EC5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1" y="4285632"/>
                      <a:ext cx="14599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1_*_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score.R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88" name="Graphic 87" descr="Document">
                      <a:extLst>
                        <a:ext uri="{FF2B5EF4-FFF2-40B4-BE49-F238E27FC236}">
                          <a16:creationId xmlns:a16="http://schemas.microsoft.com/office/drawing/2014/main" id="{E49171BD-CFBF-0C45-B139-F54C162685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91152" y="4741000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75402151-B78A-B04D-B345-FCD61110D5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1192" y="4700965"/>
                      <a:ext cx="13123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2_merge.R</a:t>
                      </a:r>
                    </a:p>
                  </p:txBody>
                </p:sp>
                <p:pic>
                  <p:nvPicPr>
                    <p:cNvPr id="90" name="Graphic 89" descr="Document">
                      <a:extLst>
                        <a:ext uri="{FF2B5EF4-FFF2-40B4-BE49-F238E27FC236}">
                          <a16:creationId xmlns:a16="http://schemas.microsoft.com/office/drawing/2014/main" id="{F0D27ED4-8DC7-A84E-884A-24AA652E6A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91152" y="5143643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F9D57461-483B-0043-B343-9BA69A2262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1192" y="5103608"/>
                      <a:ext cx="18269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3_Analysis.Rmd</a:t>
                      </a:r>
                    </a:p>
                  </p:txBody>
                </p:sp>
                <p:pic>
                  <p:nvPicPr>
                    <p:cNvPr id="126" name="Graphic 125" descr="Open folder">
                      <a:extLst>
                        <a:ext uri="{FF2B5EF4-FFF2-40B4-BE49-F238E27FC236}">
                          <a16:creationId xmlns:a16="http://schemas.microsoft.com/office/drawing/2014/main" id="{0D37495D-C088-D242-A9C6-4999513FA5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6305" y="2220612"/>
                      <a:ext cx="320040" cy="3200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Document">
                      <a:extLst>
                        <a:ext uri="{FF2B5EF4-FFF2-40B4-BE49-F238E27FC236}">
                          <a16:creationId xmlns:a16="http://schemas.microsoft.com/office/drawing/2014/main" id="{F3F757E6-FDE2-EA4B-982E-29FEABD00F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6305" y="1826634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D43748FF-BCC0-DE44-877D-B88A3ADF7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6345" y="1786599"/>
                      <a:ext cx="11993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*_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raw.csv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9A6EE1F8-1695-4A46-B76E-7400ED3E9F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2526" y="2180577"/>
                      <a:ext cx="106529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E-Merge</a:t>
                      </a:r>
                    </a:p>
                  </p:txBody>
                </p:sp>
                <p:pic>
                  <p:nvPicPr>
                    <p:cNvPr id="130" name="Graphic 129" descr="Document">
                      <a:extLst>
                        <a:ext uri="{FF2B5EF4-FFF2-40B4-BE49-F238E27FC236}">
                          <a16:creationId xmlns:a16="http://schemas.microsoft.com/office/drawing/2014/main" id="{2C843EAF-8D24-5249-BFC9-5B6276F257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2526" y="2625200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9F1EAC93-F38B-AF4E-8B25-8A09661D10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55600" y="2597283"/>
                      <a:ext cx="87434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*.emrg2</a:t>
                      </a:r>
                    </a:p>
                  </p:txBody>
                </p:sp>
                <p:pic>
                  <p:nvPicPr>
                    <p:cNvPr id="132" name="Graphic 131" descr="Document">
                      <a:extLst>
                        <a:ext uri="{FF2B5EF4-FFF2-40B4-BE49-F238E27FC236}">
                          <a16:creationId xmlns:a16="http://schemas.microsoft.com/office/drawing/2014/main" id="{6378D2A8-097C-5C4C-BED7-3E2380A6A1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2526" y="2977969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717E94B3-B304-2D4F-9FBD-BBC5BC673B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51240" y="2948244"/>
                      <a:ext cx="5607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*.txt</a:t>
                      </a:r>
                    </a:p>
                  </p:txBody>
                </p:sp>
                <p:pic>
                  <p:nvPicPr>
                    <p:cNvPr id="134" name="Graphic 133" descr="Open folder">
                      <a:extLst>
                        <a:ext uri="{FF2B5EF4-FFF2-40B4-BE49-F238E27FC236}">
                          <a16:creationId xmlns:a16="http://schemas.microsoft.com/office/drawing/2014/main" id="{2BBCD4A1-73A8-C349-9430-31960A0217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0124" y="3326822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64C322D8-252C-9146-8F1B-BA7449796D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6345" y="3286787"/>
                      <a:ext cx="65517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err="1"/>
                        <a:t>edat</a:t>
                      </a:r>
                      <a:endParaRPr lang="en-US" sz="2000" dirty="0"/>
                    </a:p>
                  </p:txBody>
                </p:sp>
                <p:pic>
                  <p:nvPicPr>
                    <p:cNvPr id="136" name="Graphic 135" descr="Document">
                      <a:extLst>
                        <a:ext uri="{FF2B5EF4-FFF2-40B4-BE49-F238E27FC236}">
                          <a16:creationId xmlns:a16="http://schemas.microsoft.com/office/drawing/2014/main" id="{50BD3106-D96E-A04D-AEE6-24D91079F1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2526" y="3698846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FCB859DD-7F52-B445-83D7-05C463756D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238" y="3666729"/>
                      <a:ext cx="8175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*.edat2</a:t>
                      </a:r>
                    </a:p>
                  </p:txBody>
                </p:sp>
                <p:pic>
                  <p:nvPicPr>
                    <p:cNvPr id="138" name="Graphic 137" descr="Open folder">
                      <a:extLst>
                        <a:ext uri="{FF2B5EF4-FFF2-40B4-BE49-F238E27FC236}">
                          <a16:creationId xmlns:a16="http://schemas.microsoft.com/office/drawing/2014/main" id="{2DA2AFEC-1962-E647-AC71-761E33603D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90164" y="4017679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FF7663B8-DC36-3B40-9239-8C0B5BEF47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51240" y="3986515"/>
                      <a:ext cx="226376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Did not finish all sessions</a:t>
                      </a:r>
                    </a:p>
                  </p:txBody>
                </p:sp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B157E69E-03C9-B343-B411-D100D9896A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0718" y="4300870"/>
                      <a:ext cx="6593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*.edat2</a:t>
                      </a:r>
                    </a:p>
                  </p:txBody>
                </p: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7037DB73-954E-8E4B-A08F-5BD03F69A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9988" y="4821749"/>
                      <a:ext cx="2068473" cy="553998"/>
                      <a:chOff x="4530180" y="2563438"/>
                      <a:chExt cx="2068473" cy="553998"/>
                    </a:xfrm>
                  </p:grpSpPr>
                  <p:sp>
                    <p:nvSpPr>
                      <p:cNvPr id="142" name="TextBox 141">
                        <a:extLst>
                          <a:ext uri="{FF2B5EF4-FFF2-40B4-BE49-F238E27FC236}">
                            <a16:creationId xmlns:a16="http://schemas.microsoft.com/office/drawing/2014/main" id="{5C373413-200F-9E4D-BE24-85DAC7BC5D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6497" y="2563438"/>
                        <a:ext cx="1552156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R Scripts</a:t>
                        </a:r>
                      </a:p>
                    </p:txBody>
                  </p:sp>
                  <p:pic>
                    <p:nvPicPr>
                      <p:cNvPr id="143" name="Graphic 142" descr="Open folder">
                        <a:extLst>
                          <a:ext uri="{FF2B5EF4-FFF2-40B4-BE49-F238E27FC236}">
                            <a16:creationId xmlns:a16="http://schemas.microsoft.com/office/drawing/2014/main" id="{3FF523BD-4FD9-9046-BE7A-57AC6FC0D9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30180" y="2635103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44" name="Graphic 143" descr="Document">
                      <a:extLst>
                        <a:ext uri="{FF2B5EF4-FFF2-40B4-BE49-F238E27FC236}">
                          <a16:creationId xmlns:a16="http://schemas.microsoft.com/office/drawing/2014/main" id="{0BF5297D-7B44-5B44-86DD-3BF00D7FD9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2486" y="5394500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1D2811A8-A89D-784A-8C11-7E84CEF90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2526" y="5354465"/>
                      <a:ext cx="127534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0_*_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raw.R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CAEDF3-3245-6D47-9447-B3139BBF7E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1157" y="5904317"/>
                      <a:ext cx="1540700" cy="553998"/>
                      <a:chOff x="4530180" y="2563438"/>
                      <a:chExt cx="1540700" cy="553998"/>
                    </a:xfrm>
                  </p:grpSpPr>
                  <p:sp>
                    <p:nvSpPr>
                      <p:cNvPr id="147" name="TextBox 146">
                        <a:extLst>
                          <a:ext uri="{FF2B5EF4-FFF2-40B4-BE49-F238E27FC236}">
                            <a16:creationId xmlns:a16="http://schemas.microsoft.com/office/drawing/2014/main" id="{396B78DD-A216-254D-B7C6-297353296B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6497" y="2563438"/>
                        <a:ext cx="1024383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3000" dirty="0"/>
                          <a:t>Tasks</a:t>
                        </a:r>
                      </a:p>
                    </p:txBody>
                  </p:sp>
                  <p:pic>
                    <p:nvPicPr>
                      <p:cNvPr id="148" name="Graphic 147" descr="Open folder">
                        <a:extLst>
                          <a:ext uri="{FF2B5EF4-FFF2-40B4-BE49-F238E27FC236}">
                            <a16:creationId xmlns:a16="http://schemas.microsoft.com/office/drawing/2014/main" id="{5BB38B97-9C06-2745-BC71-A6B9E7BF868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30180" y="2635103"/>
                        <a:ext cx="410667" cy="4106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49" name="Graphic 148" descr="Open folder">
                      <a:extLst>
                        <a:ext uri="{FF2B5EF4-FFF2-40B4-BE49-F238E27FC236}">
                          <a16:creationId xmlns:a16="http://schemas.microsoft.com/office/drawing/2014/main" id="{A0614E05-2B81-3E46-8C59-38CF3C7596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3943" y="6888666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9771FBC5-4E3D-2D4B-A7C4-EE4E9F69F1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0164" y="6848631"/>
                      <a:ext cx="114807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Session #</a:t>
                      </a:r>
                    </a:p>
                  </p:txBody>
                </p:sp>
                <p:pic>
                  <p:nvPicPr>
                    <p:cNvPr id="151" name="Graphic 150" descr="Open folder">
                      <a:extLst>
                        <a:ext uri="{FF2B5EF4-FFF2-40B4-BE49-F238E27FC236}">
                          <a16:creationId xmlns:a16="http://schemas.microsoft.com/office/drawing/2014/main" id="{904C35BF-CD8D-EE4C-9DEE-85EBE83D19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02639" y="7262478"/>
                      <a:ext cx="274320" cy="27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BB56D37C-7428-BC42-BC28-A59A04BA36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715" y="7231314"/>
                      <a:ext cx="73930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#. Task</a:t>
                      </a:r>
                    </a:p>
                  </p:txBody>
                </p:sp>
                <p:pic>
                  <p:nvPicPr>
                    <p:cNvPr id="155" name="Graphic 154" descr="Document">
                      <a:extLst>
                        <a:ext uri="{FF2B5EF4-FFF2-40B4-BE49-F238E27FC236}">
                          <a16:creationId xmlns:a16="http://schemas.microsoft.com/office/drawing/2014/main" id="{943B9D98-3F41-EC4F-92BD-A143407EDF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6912" y="8070414"/>
                      <a:ext cx="320040" cy="3200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26924606-C496-7441-AD9F-2C8AF1029F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6952" y="8030379"/>
                      <a:ext cx="167571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err="1"/>
                        <a:t>Methods.docx</a:t>
                      </a:r>
                      <a:endParaRPr lang="en-US" sz="2000" dirty="0"/>
                    </a:p>
                  </p:txBody>
                </p:sp>
              </p:grpSp>
              <p:pic>
                <p:nvPicPr>
                  <p:cNvPr id="114" name="Graphic 113" descr="Document">
                    <a:extLst>
                      <a:ext uri="{FF2B5EF4-FFF2-40B4-BE49-F238E27FC236}">
                        <a16:creationId xmlns:a16="http://schemas.microsoft.com/office/drawing/2014/main" id="{11FBEBA9-FE16-0148-B5CB-0E964C2ACC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7396" y="4325069"/>
                    <a:ext cx="228600" cy="228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FD92B16-6376-E742-BAC3-675524C7588E}"/>
                    </a:ext>
                  </a:extLst>
                </p:cNvPr>
                <p:cNvSpPr txBox="1"/>
                <p:nvPr/>
              </p:nvSpPr>
              <p:spPr>
                <a:xfrm>
                  <a:off x="9091250" y="5634299"/>
                  <a:ext cx="1296830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Results</a:t>
                  </a:r>
                </a:p>
              </p:txBody>
            </p:sp>
            <p:pic>
              <p:nvPicPr>
                <p:cNvPr id="107" name="Graphic 106" descr="Open folder">
                  <a:extLst>
                    <a:ext uri="{FF2B5EF4-FFF2-40B4-BE49-F238E27FC236}">
                      <a16:creationId xmlns:a16="http://schemas.microsoft.com/office/drawing/2014/main" id="{2048F3D4-0109-2543-8E29-0E220D09F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4933" y="5705964"/>
                  <a:ext cx="410667" cy="410667"/>
                </a:xfrm>
                <a:prstGeom prst="rect">
                  <a:avLst/>
                </a:prstGeom>
              </p:spPr>
            </p:pic>
            <p:pic>
              <p:nvPicPr>
                <p:cNvPr id="108" name="Graphic 107" descr="Document">
                  <a:extLst>
                    <a:ext uri="{FF2B5EF4-FFF2-40B4-BE49-F238E27FC236}">
                      <a16:creationId xmlns:a16="http://schemas.microsoft.com/office/drawing/2014/main" id="{6DE1B92B-594E-A04B-9A95-85414DFEB1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91152" y="6268367"/>
                  <a:ext cx="320040" cy="320040"/>
                </a:xfrm>
                <a:prstGeom prst="rect">
                  <a:avLst/>
                </a:prstGeom>
              </p:spPr>
            </p:pic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4E04954-C7DA-F546-AF8E-83DCF781EEEA}"/>
                    </a:ext>
                  </a:extLst>
                </p:cNvPr>
                <p:cNvSpPr txBox="1"/>
                <p:nvPr/>
              </p:nvSpPr>
              <p:spPr>
                <a:xfrm>
                  <a:off x="9411192" y="6228332"/>
                  <a:ext cx="14791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>
                      <a:solidFill>
                        <a:schemeClr val="bg1"/>
                      </a:solidFill>
                    </a:rPr>
                    <a:t>Output.html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10" name="Graphic 109" descr="Document">
                  <a:extLst>
                    <a:ext uri="{FF2B5EF4-FFF2-40B4-BE49-F238E27FC236}">
                      <a16:creationId xmlns:a16="http://schemas.microsoft.com/office/drawing/2014/main" id="{6B4E3A26-F957-CD46-A9C1-7CD9B6BFF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932" y="639103"/>
                  <a:ext cx="411480" cy="411480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9BDDAED-6055-804A-9FFC-2B3819BB6F52}"/>
                    </a:ext>
                  </a:extLst>
                </p:cNvPr>
                <p:cNvSpPr txBox="1"/>
                <p:nvPr/>
              </p:nvSpPr>
              <p:spPr>
                <a:xfrm>
                  <a:off x="5063062" y="615370"/>
                  <a:ext cx="19842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chemeClr val="bg1"/>
                      </a:solidFill>
                    </a:rPr>
                    <a:t>masterscript.R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12" name="Graphic 111" descr="Document">
                  <a:extLst>
                    <a:ext uri="{FF2B5EF4-FFF2-40B4-BE49-F238E27FC236}">
                      <a16:creationId xmlns:a16="http://schemas.microsoft.com/office/drawing/2014/main" id="{4E2BEEAC-C928-7742-8EE8-877949233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5963" y="115659"/>
                  <a:ext cx="411480" cy="411480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7B171BA-8F74-B046-8DF1-5CCB428FEA15}"/>
                    </a:ext>
                  </a:extLst>
                </p:cNvPr>
                <p:cNvSpPr txBox="1"/>
                <p:nvPr/>
              </p:nvSpPr>
              <p:spPr>
                <a:xfrm>
                  <a:off x="5073093" y="91926"/>
                  <a:ext cx="1082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*.</a:t>
                  </a:r>
                  <a:r>
                    <a:rPr lang="en-US" sz="2400" dirty="0" err="1">
                      <a:solidFill>
                        <a:schemeClr val="bg1"/>
                      </a:solidFill>
                    </a:rPr>
                    <a:t>Rproj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15" name="Graphic 114" descr="Document">
                <a:extLst>
                  <a:ext uri="{FF2B5EF4-FFF2-40B4-BE49-F238E27FC236}">
                    <a16:creationId xmlns:a16="http://schemas.microsoft.com/office/drawing/2014/main" id="{7A362FB8-1EA1-9D4F-8376-1B58E8213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0344" y="694498"/>
                <a:ext cx="411480" cy="411480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E5DE5AD-0545-1F49-8253-F9C8ECEA1D43}"/>
                  </a:ext>
                </a:extLst>
              </p:cNvPr>
              <p:cNvSpPr txBox="1"/>
              <p:nvPr/>
            </p:nvSpPr>
            <p:spPr>
              <a:xfrm>
                <a:off x="1067474" y="670765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7" name="Graphic 116" descr="Document">
                <a:extLst>
                  <a:ext uri="{FF2B5EF4-FFF2-40B4-BE49-F238E27FC236}">
                    <a16:creationId xmlns:a16="http://schemas.microsoft.com/office/drawing/2014/main" id="{B032A807-18CC-9847-A11E-AA6592ACB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0375" y="171054"/>
                <a:ext cx="411480" cy="411480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62910AA-D9B1-474E-9DED-EBBC39480BB8}"/>
                  </a:ext>
                </a:extLst>
              </p:cNvPr>
              <p:cNvSpPr txBox="1"/>
              <p:nvPr/>
            </p:nvSpPr>
            <p:spPr>
              <a:xfrm>
                <a:off x="1077505" y="147321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0" name="Graphic 119" descr="Document">
              <a:extLst>
                <a:ext uri="{FF2B5EF4-FFF2-40B4-BE49-F238E27FC236}">
                  <a16:creationId xmlns:a16="http://schemas.microsoft.com/office/drawing/2014/main" id="{832EDB7A-5CCD-134A-83C3-89C364D30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45725" y="692798"/>
              <a:ext cx="411480" cy="41148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C63F5-0208-5E4A-9E8A-463BC61FC9FB}"/>
                </a:ext>
              </a:extLst>
            </p:cNvPr>
            <p:cNvSpPr txBox="1"/>
            <p:nvPr/>
          </p:nvSpPr>
          <p:spPr>
            <a:xfrm>
              <a:off x="9062855" y="669065"/>
              <a:ext cx="1984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masterscript.R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22" name="Graphic 121" descr="Document">
              <a:extLst>
                <a:ext uri="{FF2B5EF4-FFF2-40B4-BE49-F238E27FC236}">
                  <a16:creationId xmlns:a16="http://schemas.microsoft.com/office/drawing/2014/main" id="{F3B222A8-FB8D-3741-922B-A4C54512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5756" y="169354"/>
              <a:ext cx="411480" cy="41148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B591A5-4719-864E-90FA-1B4A883B46F4}"/>
                </a:ext>
              </a:extLst>
            </p:cNvPr>
            <p:cNvSpPr txBox="1"/>
            <p:nvPr/>
          </p:nvSpPr>
          <p:spPr>
            <a:xfrm>
              <a:off x="9072886" y="145621"/>
              <a:ext cx="1082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*.</a:t>
              </a:r>
              <a:r>
                <a:rPr lang="en-US" sz="2400" dirty="0" err="1">
                  <a:solidFill>
                    <a:schemeClr val="bg1"/>
                  </a:solidFill>
                </a:rPr>
                <a:t>Rproj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0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982C489-59D4-B94E-9711-28A77B0BCFAA}"/>
              </a:ext>
            </a:extLst>
          </p:cNvPr>
          <p:cNvGrpSpPr/>
          <p:nvPr/>
        </p:nvGrpSpPr>
        <p:grpSpPr>
          <a:xfrm>
            <a:off x="4194316" y="-698441"/>
            <a:ext cx="3760838" cy="9305727"/>
            <a:chOff x="4194316" y="-698441"/>
            <a:chExt cx="3760838" cy="93057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D917E-716C-1F4B-8A61-18EA86BDE6A5}"/>
                </a:ext>
              </a:extLst>
            </p:cNvPr>
            <p:cNvGrpSpPr/>
            <p:nvPr/>
          </p:nvGrpSpPr>
          <p:grpSpPr>
            <a:xfrm>
              <a:off x="4194316" y="-698441"/>
              <a:ext cx="3760838" cy="9305727"/>
              <a:chOff x="4215581" y="575185"/>
              <a:chExt cx="3760838" cy="727785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0F59E56-5EB4-5648-891F-017596CA4B34}"/>
                  </a:ext>
                </a:extLst>
              </p:cNvPr>
              <p:cNvSpPr/>
              <p:nvPr/>
            </p:nvSpPr>
            <p:spPr>
              <a:xfrm>
                <a:off x="4215581" y="575188"/>
                <a:ext cx="3760838" cy="7277855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5740A0-C6AE-264C-8B2B-447629A267AB}"/>
                  </a:ext>
                </a:extLst>
              </p:cNvPr>
              <p:cNvSpPr txBox="1"/>
              <p:nvPr/>
            </p:nvSpPr>
            <p:spPr>
              <a:xfrm>
                <a:off x="4580360" y="575185"/>
                <a:ext cx="30312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u="sng" dirty="0">
                    <a:solidFill>
                      <a:schemeClr val="bg1"/>
                    </a:solidFill>
                  </a:rPr>
                  <a:t>Data Collection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E6BA47-6191-BD4F-9DBC-A52D3A329E08}"/>
                </a:ext>
              </a:extLst>
            </p:cNvPr>
            <p:cNvGrpSpPr/>
            <p:nvPr/>
          </p:nvGrpSpPr>
          <p:grpSpPr>
            <a:xfrm>
              <a:off x="4556776" y="1221869"/>
              <a:ext cx="2246919" cy="553998"/>
              <a:chOff x="4578041" y="2495496"/>
              <a:chExt cx="2246919" cy="55399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254A29-F0A4-9F4B-AF35-BA3BC00A558F}"/>
                  </a:ext>
                </a:extLst>
              </p:cNvPr>
              <p:cNvSpPr txBox="1"/>
              <p:nvPr/>
            </p:nvSpPr>
            <p:spPr>
              <a:xfrm>
                <a:off x="5094358" y="2495496"/>
                <a:ext cx="17306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Data Files</a:t>
                </a:r>
              </a:p>
            </p:txBody>
          </p:sp>
          <p:pic>
            <p:nvPicPr>
              <p:cNvPr id="15" name="Graphic 14" descr="Open folder">
                <a:extLst>
                  <a:ext uri="{FF2B5EF4-FFF2-40B4-BE49-F238E27FC236}">
                    <a16:creationId xmlns:a16="http://schemas.microsoft.com/office/drawing/2014/main" id="{41DA433F-F5FC-F143-A7F6-BF1CBB7FA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8041" y="2567161"/>
                <a:ext cx="410667" cy="410667"/>
              </a:xfrm>
              <a:prstGeom prst="rect">
                <a:avLst/>
              </a:prstGeom>
            </p:spPr>
          </p:pic>
        </p:grpSp>
        <p:pic>
          <p:nvPicPr>
            <p:cNvPr id="21" name="Graphic 20" descr="Open folder">
              <a:extLst>
                <a:ext uri="{FF2B5EF4-FFF2-40B4-BE49-F238E27FC236}">
                  <a16:creationId xmlns:a16="http://schemas.microsoft.com/office/drawing/2014/main" id="{7839D5B5-2D6E-4548-AA1F-90392729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093" y="2152670"/>
              <a:ext cx="320040" cy="320040"/>
            </a:xfrm>
            <a:prstGeom prst="rect">
              <a:avLst/>
            </a:prstGeom>
          </p:spPr>
        </p:pic>
        <p:pic>
          <p:nvPicPr>
            <p:cNvPr id="23" name="Graphic 22" descr="Document">
              <a:extLst>
                <a:ext uri="{FF2B5EF4-FFF2-40B4-BE49-F238E27FC236}">
                  <a16:creationId xmlns:a16="http://schemas.microsoft.com/office/drawing/2014/main" id="{58F777D2-E725-E84B-971C-E4F64154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73093" y="1758692"/>
              <a:ext cx="320040" cy="32004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146736-BEB8-2544-85E9-CCE94AC4D5D6}"/>
                </a:ext>
              </a:extLst>
            </p:cNvPr>
            <p:cNvSpPr txBox="1"/>
            <p:nvPr/>
          </p:nvSpPr>
          <p:spPr>
            <a:xfrm>
              <a:off x="5393133" y="1718657"/>
              <a:ext cx="1199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*_</a:t>
              </a:r>
              <a:r>
                <a:rPr lang="en-US" sz="2000" dirty="0" err="1">
                  <a:solidFill>
                    <a:schemeClr val="bg1"/>
                  </a:solidFill>
                </a:rPr>
                <a:t>raw.csv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63C8E9-1B8B-034C-BCDD-94F44A9DC79D}"/>
                </a:ext>
              </a:extLst>
            </p:cNvPr>
            <p:cNvSpPr txBox="1"/>
            <p:nvPr/>
          </p:nvSpPr>
          <p:spPr>
            <a:xfrm>
              <a:off x="5389314" y="2112635"/>
              <a:ext cx="1065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E-Merge</a:t>
              </a:r>
            </a:p>
          </p:txBody>
        </p:sp>
        <p:pic>
          <p:nvPicPr>
            <p:cNvPr id="26" name="Graphic 25" descr="Document">
              <a:extLst>
                <a:ext uri="{FF2B5EF4-FFF2-40B4-BE49-F238E27FC236}">
                  <a16:creationId xmlns:a16="http://schemas.microsoft.com/office/drawing/2014/main" id="{0D7F38BB-1885-4645-A1DD-12E38944C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9314" y="2557258"/>
              <a:ext cx="274320" cy="27432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56FB4A-6035-A343-8122-5D32AB877361}"/>
                </a:ext>
              </a:extLst>
            </p:cNvPr>
            <p:cNvSpPr txBox="1"/>
            <p:nvPr/>
          </p:nvSpPr>
          <p:spPr>
            <a:xfrm>
              <a:off x="5662388" y="2529341"/>
              <a:ext cx="874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*.emrg2</a:t>
              </a:r>
            </a:p>
          </p:txBody>
        </p:sp>
        <p:pic>
          <p:nvPicPr>
            <p:cNvPr id="30" name="Graphic 29" descr="Document">
              <a:extLst>
                <a:ext uri="{FF2B5EF4-FFF2-40B4-BE49-F238E27FC236}">
                  <a16:creationId xmlns:a16="http://schemas.microsoft.com/office/drawing/2014/main" id="{B4C9A630-67DB-1F4C-B6CD-BC04C90CE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9314" y="2910027"/>
              <a:ext cx="274320" cy="274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B8CF4C-9453-1149-95E5-6B5BCA860BCF}"/>
                </a:ext>
              </a:extLst>
            </p:cNvPr>
            <p:cNvSpPr txBox="1"/>
            <p:nvPr/>
          </p:nvSpPr>
          <p:spPr>
            <a:xfrm>
              <a:off x="5658028" y="2880302"/>
              <a:ext cx="560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*.txt</a:t>
              </a:r>
            </a:p>
          </p:txBody>
        </p:sp>
        <p:pic>
          <p:nvPicPr>
            <p:cNvPr id="32" name="Graphic 31" descr="Open folder">
              <a:extLst>
                <a:ext uri="{FF2B5EF4-FFF2-40B4-BE49-F238E27FC236}">
                  <a16:creationId xmlns:a16="http://schemas.microsoft.com/office/drawing/2014/main" id="{5281D432-F6D8-4947-8F6E-B2FA8F84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6912" y="3258880"/>
              <a:ext cx="320040" cy="3200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297AE7-CEDC-974A-8ECC-00266F817C61}"/>
                </a:ext>
              </a:extLst>
            </p:cNvPr>
            <p:cNvSpPr txBox="1"/>
            <p:nvPr/>
          </p:nvSpPr>
          <p:spPr>
            <a:xfrm>
              <a:off x="5393133" y="3218845"/>
              <a:ext cx="655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edat</a:t>
              </a:r>
              <a:endParaRPr lang="en-US" sz="2000" dirty="0"/>
            </a:p>
          </p:txBody>
        </p:sp>
        <p:pic>
          <p:nvPicPr>
            <p:cNvPr id="34" name="Graphic 33" descr="Document">
              <a:extLst>
                <a:ext uri="{FF2B5EF4-FFF2-40B4-BE49-F238E27FC236}">
                  <a16:creationId xmlns:a16="http://schemas.microsoft.com/office/drawing/2014/main" id="{5705E78A-E4C2-BF40-B420-9255093A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9314" y="3630904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7DD8F5-2696-5045-800B-81895E446F34}"/>
                </a:ext>
              </a:extLst>
            </p:cNvPr>
            <p:cNvSpPr txBox="1"/>
            <p:nvPr/>
          </p:nvSpPr>
          <p:spPr>
            <a:xfrm>
              <a:off x="5670026" y="3598787"/>
              <a:ext cx="817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*.edat2</a:t>
              </a:r>
            </a:p>
          </p:txBody>
        </p:sp>
        <p:pic>
          <p:nvPicPr>
            <p:cNvPr id="36" name="Graphic 35" descr="Open folder">
              <a:extLst>
                <a:ext uri="{FF2B5EF4-FFF2-40B4-BE49-F238E27FC236}">
                  <a16:creationId xmlns:a16="http://schemas.microsoft.com/office/drawing/2014/main" id="{C3F1485A-038A-1941-BE2E-E5D7CA4D5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6952" y="3949737"/>
              <a:ext cx="274320" cy="27432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F14677-898C-DF44-9DE9-630217DC5144}"/>
                </a:ext>
              </a:extLst>
            </p:cNvPr>
            <p:cNvSpPr txBox="1"/>
            <p:nvPr/>
          </p:nvSpPr>
          <p:spPr>
            <a:xfrm>
              <a:off x="5658028" y="3918573"/>
              <a:ext cx="1340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Did not finish</a:t>
              </a:r>
            </a:p>
          </p:txBody>
        </p:sp>
        <p:pic>
          <p:nvPicPr>
            <p:cNvPr id="38" name="Graphic 37" descr="Document">
              <a:extLst>
                <a:ext uri="{FF2B5EF4-FFF2-40B4-BE49-F238E27FC236}">
                  <a16:creationId xmlns:a16="http://schemas.microsoft.com/office/drawing/2014/main" id="{811F5E75-66EC-504E-BBAD-08B864D5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5792" y="4257127"/>
              <a:ext cx="228600" cy="2286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F7AE9B-52D7-2240-A6C3-DA9ADB5C9397}"/>
                </a:ext>
              </a:extLst>
            </p:cNvPr>
            <p:cNvSpPr txBox="1"/>
            <p:nvPr/>
          </p:nvSpPr>
          <p:spPr>
            <a:xfrm>
              <a:off x="5937506" y="4232928"/>
              <a:ext cx="659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*.edat2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D1AC1B-2D37-254A-9355-2CDF1DA9F44B}"/>
                </a:ext>
              </a:extLst>
            </p:cNvPr>
            <p:cNvGrpSpPr/>
            <p:nvPr/>
          </p:nvGrpSpPr>
          <p:grpSpPr>
            <a:xfrm>
              <a:off x="4556776" y="4753807"/>
              <a:ext cx="2068473" cy="553998"/>
              <a:chOff x="4578041" y="2495496"/>
              <a:chExt cx="2068473" cy="55399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BEF08E-F1A5-B041-B868-E760771FBD53}"/>
                  </a:ext>
                </a:extLst>
              </p:cNvPr>
              <p:cNvSpPr txBox="1"/>
              <p:nvPr/>
            </p:nvSpPr>
            <p:spPr>
              <a:xfrm>
                <a:off x="5094358" y="2495496"/>
                <a:ext cx="1552156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 Scripts</a:t>
                </a:r>
              </a:p>
            </p:txBody>
          </p:sp>
          <p:pic>
            <p:nvPicPr>
              <p:cNvPr id="42" name="Graphic 41" descr="Open folder">
                <a:extLst>
                  <a:ext uri="{FF2B5EF4-FFF2-40B4-BE49-F238E27FC236}">
                    <a16:creationId xmlns:a16="http://schemas.microsoft.com/office/drawing/2014/main" id="{B939F2FE-8C8F-CC43-B3A7-D28DEDD5A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8041" y="2567161"/>
                <a:ext cx="410667" cy="410667"/>
              </a:xfrm>
              <a:prstGeom prst="rect">
                <a:avLst/>
              </a:prstGeom>
            </p:spPr>
          </p:pic>
        </p:grpSp>
        <p:pic>
          <p:nvPicPr>
            <p:cNvPr id="45" name="Graphic 44" descr="Document">
              <a:extLst>
                <a:ext uri="{FF2B5EF4-FFF2-40B4-BE49-F238E27FC236}">
                  <a16:creationId xmlns:a16="http://schemas.microsoft.com/office/drawing/2014/main" id="{25DE709E-7AD2-2E40-A896-A7FE94B9F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69274" y="5326558"/>
              <a:ext cx="320040" cy="32004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68D718-2EC1-AE4A-8ECA-49C25443B57C}"/>
                </a:ext>
              </a:extLst>
            </p:cNvPr>
            <p:cNvSpPr txBox="1"/>
            <p:nvPr/>
          </p:nvSpPr>
          <p:spPr>
            <a:xfrm>
              <a:off x="5389314" y="5286523"/>
              <a:ext cx="1275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0_*_</a:t>
              </a:r>
              <a:r>
                <a:rPr lang="en-US" sz="2000" dirty="0" err="1">
                  <a:solidFill>
                    <a:schemeClr val="bg1"/>
                  </a:solidFill>
                </a:rPr>
                <a:t>raw.R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CF4A34-F5E3-8548-9289-B1F53489EA7F}"/>
                </a:ext>
              </a:extLst>
            </p:cNvPr>
            <p:cNvGrpSpPr/>
            <p:nvPr/>
          </p:nvGrpSpPr>
          <p:grpSpPr>
            <a:xfrm>
              <a:off x="4557945" y="5836375"/>
              <a:ext cx="1540700" cy="553998"/>
              <a:chOff x="4578041" y="2495496"/>
              <a:chExt cx="1540700" cy="55399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E645A7-EE12-EF4C-8FC6-D6A616A9F535}"/>
                  </a:ext>
                </a:extLst>
              </p:cNvPr>
              <p:cNvSpPr txBox="1"/>
              <p:nvPr/>
            </p:nvSpPr>
            <p:spPr>
              <a:xfrm>
                <a:off x="5094358" y="2495496"/>
                <a:ext cx="102438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Tasks</a:t>
                </a:r>
              </a:p>
            </p:txBody>
          </p:sp>
          <p:pic>
            <p:nvPicPr>
              <p:cNvPr id="52" name="Graphic 51" descr="Open folder">
                <a:extLst>
                  <a:ext uri="{FF2B5EF4-FFF2-40B4-BE49-F238E27FC236}">
                    <a16:creationId xmlns:a16="http://schemas.microsoft.com/office/drawing/2014/main" id="{C17DC8E9-806B-7243-BF57-1C64726AA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8041" y="2567161"/>
                <a:ext cx="410667" cy="410667"/>
              </a:xfrm>
              <a:prstGeom prst="rect">
                <a:avLst/>
              </a:prstGeom>
            </p:spPr>
          </p:pic>
        </p:grpSp>
        <p:pic>
          <p:nvPicPr>
            <p:cNvPr id="53" name="Graphic 52" descr="Open folder">
              <a:extLst>
                <a:ext uri="{FF2B5EF4-FFF2-40B4-BE49-F238E27FC236}">
                  <a16:creationId xmlns:a16="http://schemas.microsoft.com/office/drawing/2014/main" id="{38F41B8F-A62F-2B46-AA97-C22059B2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093" y="6412981"/>
              <a:ext cx="320040" cy="32004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578AEA-3027-2443-AE7D-86E7DEAA5218}"/>
                </a:ext>
              </a:extLst>
            </p:cNvPr>
            <p:cNvSpPr txBox="1"/>
            <p:nvPr/>
          </p:nvSpPr>
          <p:spPr>
            <a:xfrm>
              <a:off x="5389314" y="6372946"/>
              <a:ext cx="114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Session #</a:t>
              </a:r>
            </a:p>
          </p:txBody>
        </p:sp>
        <p:pic>
          <p:nvPicPr>
            <p:cNvPr id="55" name="Graphic 54" descr="Open folder">
              <a:extLst>
                <a:ext uri="{FF2B5EF4-FFF2-40B4-BE49-F238E27FC236}">
                  <a16:creationId xmlns:a16="http://schemas.microsoft.com/office/drawing/2014/main" id="{F13DFC04-0076-B543-A9B8-97BF6A251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1789" y="6786793"/>
              <a:ext cx="274320" cy="27432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CB4081-106B-0E41-B2D1-2058803CFEC5}"/>
                </a:ext>
              </a:extLst>
            </p:cNvPr>
            <p:cNvSpPr txBox="1"/>
            <p:nvPr/>
          </p:nvSpPr>
          <p:spPr>
            <a:xfrm>
              <a:off x="5662865" y="6755629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#. Task</a:t>
              </a:r>
            </a:p>
          </p:txBody>
        </p:sp>
        <p:pic>
          <p:nvPicPr>
            <p:cNvPr id="59" name="Graphic 58" descr="Document">
              <a:extLst>
                <a:ext uri="{FF2B5EF4-FFF2-40B4-BE49-F238E27FC236}">
                  <a16:creationId xmlns:a16="http://schemas.microsoft.com/office/drawing/2014/main" id="{5A97BE1F-7BA9-4F41-B3FB-69D8C327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0026" y="7093494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8E0E4FA-A57A-EB46-B740-64487F697FBE}"/>
                </a:ext>
              </a:extLst>
            </p:cNvPr>
            <p:cNvSpPr txBox="1"/>
            <p:nvPr/>
          </p:nvSpPr>
          <p:spPr>
            <a:xfrm>
              <a:off x="5898626" y="7069294"/>
              <a:ext cx="659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*.edat2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55C6EEE-7A0C-C444-BBC8-649A894BF4F9}"/>
                </a:ext>
              </a:extLst>
            </p:cNvPr>
            <p:cNvGrpSpPr/>
            <p:nvPr/>
          </p:nvGrpSpPr>
          <p:grpSpPr>
            <a:xfrm>
              <a:off x="4557945" y="7539439"/>
              <a:ext cx="2513595" cy="553998"/>
              <a:chOff x="4578041" y="2495496"/>
              <a:chExt cx="2513595" cy="55399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A5AB2-C6C2-DA4E-90AC-937BA2BA4751}"/>
                  </a:ext>
                </a:extLst>
              </p:cNvPr>
              <p:cNvSpPr txBox="1"/>
              <p:nvPr/>
            </p:nvSpPr>
            <p:spPr>
              <a:xfrm>
                <a:off x="5094358" y="2495496"/>
                <a:ext cx="1997278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Documents</a:t>
                </a:r>
              </a:p>
            </p:txBody>
          </p:sp>
          <p:pic>
            <p:nvPicPr>
              <p:cNvPr id="63" name="Graphic 62" descr="Open folder">
                <a:extLst>
                  <a:ext uri="{FF2B5EF4-FFF2-40B4-BE49-F238E27FC236}">
                    <a16:creationId xmlns:a16="http://schemas.microsoft.com/office/drawing/2014/main" id="{AA107F77-AFF1-B149-87CF-C0BA18790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8041" y="2567161"/>
                <a:ext cx="410667" cy="410667"/>
              </a:xfrm>
              <a:prstGeom prst="rect">
                <a:avLst/>
              </a:prstGeom>
            </p:spPr>
          </p:pic>
        </p:grpSp>
        <p:pic>
          <p:nvPicPr>
            <p:cNvPr id="155" name="Graphic 154" descr="Document">
              <a:extLst>
                <a:ext uri="{FF2B5EF4-FFF2-40B4-BE49-F238E27FC236}">
                  <a16:creationId xmlns:a16="http://schemas.microsoft.com/office/drawing/2014/main" id="{943B9D98-3F41-EC4F-92BD-A143407ED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6912" y="8070414"/>
              <a:ext cx="320040" cy="320040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924606-C496-7441-AD9F-2C8AF1029FB5}"/>
                </a:ext>
              </a:extLst>
            </p:cNvPr>
            <p:cNvSpPr txBox="1"/>
            <p:nvPr/>
          </p:nvSpPr>
          <p:spPr>
            <a:xfrm>
              <a:off x="5396952" y="8030379"/>
              <a:ext cx="1675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Methods.docx</a:t>
              </a:r>
              <a:endParaRPr lang="en-US" sz="2000" dirty="0"/>
            </a:p>
          </p:txBody>
        </p:sp>
        <p:pic>
          <p:nvPicPr>
            <p:cNvPr id="110" name="Graphic 109" descr="Document">
              <a:extLst>
                <a:ext uri="{FF2B5EF4-FFF2-40B4-BE49-F238E27FC236}">
                  <a16:creationId xmlns:a16="http://schemas.microsoft.com/office/drawing/2014/main" id="{6B4E3A26-F957-CD46-A9C1-7CD9B6B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5932" y="639103"/>
              <a:ext cx="411480" cy="41148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BDDAED-6055-804A-9FFC-2B3819BB6F52}"/>
                </a:ext>
              </a:extLst>
            </p:cNvPr>
            <p:cNvSpPr txBox="1"/>
            <p:nvPr/>
          </p:nvSpPr>
          <p:spPr>
            <a:xfrm>
              <a:off x="5063062" y="615370"/>
              <a:ext cx="1984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masterscript.R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12" name="Graphic 111" descr="Document">
              <a:extLst>
                <a:ext uri="{FF2B5EF4-FFF2-40B4-BE49-F238E27FC236}">
                  <a16:creationId xmlns:a16="http://schemas.microsoft.com/office/drawing/2014/main" id="{4E2BEEAC-C928-7742-8EE8-87794923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63" y="115659"/>
              <a:ext cx="411480" cy="41148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B171BA-8F74-B046-8DF1-5CCB428FEA15}"/>
                </a:ext>
              </a:extLst>
            </p:cNvPr>
            <p:cNvSpPr txBox="1"/>
            <p:nvPr/>
          </p:nvSpPr>
          <p:spPr>
            <a:xfrm>
              <a:off x="5073093" y="91926"/>
              <a:ext cx="1082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*.</a:t>
              </a:r>
              <a:r>
                <a:rPr lang="en-US" sz="2400" dirty="0" err="1">
                  <a:solidFill>
                    <a:schemeClr val="bg1"/>
                  </a:solidFill>
                </a:rPr>
                <a:t>Rproj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80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682302-BD60-9A4D-B725-5072D0F7CDB4}"/>
              </a:ext>
            </a:extLst>
          </p:cNvPr>
          <p:cNvGrpSpPr/>
          <p:nvPr/>
        </p:nvGrpSpPr>
        <p:grpSpPr>
          <a:xfrm>
            <a:off x="4194316" y="-1784291"/>
            <a:ext cx="3760838" cy="9305727"/>
            <a:chOff x="4194316" y="-1784291"/>
            <a:chExt cx="3760838" cy="93057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57BDF71-0257-F744-8E65-EF1534755414}"/>
                </a:ext>
              </a:extLst>
            </p:cNvPr>
            <p:cNvGrpSpPr/>
            <p:nvPr/>
          </p:nvGrpSpPr>
          <p:grpSpPr>
            <a:xfrm>
              <a:off x="4194316" y="-1784291"/>
              <a:ext cx="3760838" cy="9305727"/>
              <a:chOff x="4194316" y="-698441"/>
              <a:chExt cx="3760838" cy="930572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991F15A-AE9E-DF41-A64A-8C87C78336EF}"/>
                  </a:ext>
                </a:extLst>
              </p:cNvPr>
              <p:cNvGrpSpPr/>
              <p:nvPr/>
            </p:nvGrpSpPr>
            <p:grpSpPr>
              <a:xfrm>
                <a:off x="4194316" y="-698441"/>
                <a:ext cx="3760838" cy="9305727"/>
                <a:chOff x="4215581" y="575185"/>
                <a:chExt cx="3760838" cy="7277858"/>
              </a:xfrm>
            </p:grpSpPr>
            <p:sp>
              <p:nvSpPr>
                <p:cNvPr id="102" name="Rounded Rectangle 101">
                  <a:extLst>
                    <a:ext uri="{FF2B5EF4-FFF2-40B4-BE49-F238E27FC236}">
                      <a16:creationId xmlns:a16="http://schemas.microsoft.com/office/drawing/2014/main" id="{73E6B5B6-EBD0-F647-B798-F3549E05A80E}"/>
                    </a:ext>
                  </a:extLst>
                </p:cNvPr>
                <p:cNvSpPr/>
                <p:nvPr/>
              </p:nvSpPr>
              <p:spPr>
                <a:xfrm>
                  <a:off x="4215581" y="575188"/>
                  <a:ext cx="3760838" cy="7277855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5D7F8E6-84B7-B949-9EA6-DA4DCBC98F84}"/>
                    </a:ext>
                  </a:extLst>
                </p:cNvPr>
                <p:cNvSpPr txBox="1"/>
                <p:nvPr/>
              </p:nvSpPr>
              <p:spPr>
                <a:xfrm>
                  <a:off x="4580360" y="575185"/>
                  <a:ext cx="30312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u="sng" dirty="0">
                      <a:solidFill>
                        <a:schemeClr val="bg1"/>
                      </a:solidFill>
                    </a:rPr>
                    <a:t>Data Collection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5DC040B-8B74-774B-B753-33FDFCE41569}"/>
                  </a:ext>
                </a:extLst>
              </p:cNvPr>
              <p:cNvGrpSpPr/>
              <p:nvPr/>
            </p:nvGrpSpPr>
            <p:grpSpPr>
              <a:xfrm>
                <a:off x="4556776" y="1221869"/>
                <a:ext cx="2246919" cy="553998"/>
                <a:chOff x="4578041" y="2495496"/>
                <a:chExt cx="2246919" cy="55399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E758F3-F52E-7B40-8CE0-751644C77C23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7306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Data Files</a:t>
                  </a:r>
                </a:p>
              </p:txBody>
            </p:sp>
            <p:pic>
              <p:nvPicPr>
                <p:cNvPr id="101" name="Graphic 100" descr="Open folder">
                  <a:extLst>
                    <a:ext uri="{FF2B5EF4-FFF2-40B4-BE49-F238E27FC236}">
                      <a16:creationId xmlns:a16="http://schemas.microsoft.com/office/drawing/2014/main" id="{E0B69072-089E-D942-B201-00411278A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Open folder">
                <a:extLst>
                  <a:ext uri="{FF2B5EF4-FFF2-40B4-BE49-F238E27FC236}">
                    <a16:creationId xmlns:a16="http://schemas.microsoft.com/office/drawing/2014/main" id="{7180E4AB-8532-BF4E-9A2B-9C4F0906B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3093" y="2152670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61" name="Graphic 60" descr="Document">
                <a:extLst>
                  <a:ext uri="{FF2B5EF4-FFF2-40B4-BE49-F238E27FC236}">
                    <a16:creationId xmlns:a16="http://schemas.microsoft.com/office/drawing/2014/main" id="{B4E8448B-7392-B44A-8856-671FD070F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73093" y="1758692"/>
                <a:ext cx="320040" cy="32004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CF7B53-0563-B649-8688-F796546D3284}"/>
                  </a:ext>
                </a:extLst>
              </p:cNvPr>
              <p:cNvSpPr txBox="1"/>
              <p:nvPr/>
            </p:nvSpPr>
            <p:spPr>
              <a:xfrm>
                <a:off x="5393133" y="1718657"/>
                <a:ext cx="1199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raw.csv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70DFDD-4677-2B48-ABF9-801FA42180F4}"/>
                  </a:ext>
                </a:extLst>
              </p:cNvPr>
              <p:cNvSpPr txBox="1"/>
              <p:nvPr/>
            </p:nvSpPr>
            <p:spPr>
              <a:xfrm>
                <a:off x="5389314" y="2112635"/>
                <a:ext cx="1065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E-Merge</a:t>
                </a:r>
              </a:p>
            </p:txBody>
          </p:sp>
          <p:pic>
            <p:nvPicPr>
              <p:cNvPr id="64" name="Graphic 63" descr="Document">
                <a:extLst>
                  <a:ext uri="{FF2B5EF4-FFF2-40B4-BE49-F238E27FC236}">
                    <a16:creationId xmlns:a16="http://schemas.microsoft.com/office/drawing/2014/main" id="{15607F00-5ACE-134F-946E-21292886C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255725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C6D7BF-8EA8-7D44-A07F-08E45EB5A027}"/>
                  </a:ext>
                </a:extLst>
              </p:cNvPr>
              <p:cNvSpPr txBox="1"/>
              <p:nvPr/>
            </p:nvSpPr>
            <p:spPr>
              <a:xfrm>
                <a:off x="5662388" y="2529341"/>
                <a:ext cx="874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*.emrg2</a:t>
                </a:r>
              </a:p>
            </p:txBody>
          </p:sp>
          <p:pic>
            <p:nvPicPr>
              <p:cNvPr id="66" name="Graphic 65" descr="Document">
                <a:extLst>
                  <a:ext uri="{FF2B5EF4-FFF2-40B4-BE49-F238E27FC236}">
                    <a16:creationId xmlns:a16="http://schemas.microsoft.com/office/drawing/2014/main" id="{273B86F2-238A-3B40-9CE6-33F23106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291002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3A490F-BB8C-2B41-8692-D0001B82998B}"/>
                  </a:ext>
                </a:extLst>
              </p:cNvPr>
              <p:cNvSpPr txBox="1"/>
              <p:nvPr/>
            </p:nvSpPr>
            <p:spPr>
              <a:xfrm>
                <a:off x="5658028" y="2880302"/>
                <a:ext cx="560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*.txt</a:t>
                </a:r>
              </a:p>
            </p:txBody>
          </p:sp>
          <p:pic>
            <p:nvPicPr>
              <p:cNvPr id="68" name="Graphic 67" descr="Open folder">
                <a:extLst>
                  <a:ext uri="{FF2B5EF4-FFF2-40B4-BE49-F238E27FC236}">
                    <a16:creationId xmlns:a16="http://schemas.microsoft.com/office/drawing/2014/main" id="{EB95696D-54E7-374D-A033-DB66E6096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6912" y="3258880"/>
                <a:ext cx="320040" cy="32004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9D2C77-0613-D948-B4A1-9ECD62B45DFF}"/>
                  </a:ext>
                </a:extLst>
              </p:cNvPr>
              <p:cNvSpPr txBox="1"/>
              <p:nvPr/>
            </p:nvSpPr>
            <p:spPr>
              <a:xfrm>
                <a:off x="5393133" y="3218845"/>
                <a:ext cx="65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edat</a:t>
                </a:r>
                <a:endParaRPr lang="en-US" sz="2000" dirty="0"/>
              </a:p>
            </p:txBody>
          </p:sp>
          <p:pic>
            <p:nvPicPr>
              <p:cNvPr id="70" name="Graphic 69" descr="Document">
                <a:extLst>
                  <a:ext uri="{FF2B5EF4-FFF2-40B4-BE49-F238E27FC236}">
                    <a16:creationId xmlns:a16="http://schemas.microsoft.com/office/drawing/2014/main" id="{CB8F7548-075A-F644-AC44-34FCD5DBE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3630904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5542DE0-AB35-C243-B367-CC99DAB06DEE}"/>
                  </a:ext>
                </a:extLst>
              </p:cNvPr>
              <p:cNvSpPr txBox="1"/>
              <p:nvPr/>
            </p:nvSpPr>
            <p:spPr>
              <a:xfrm>
                <a:off x="5670026" y="3598787"/>
                <a:ext cx="817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*.edat2</a:t>
                </a:r>
              </a:p>
            </p:txBody>
          </p:sp>
          <p:pic>
            <p:nvPicPr>
              <p:cNvPr id="72" name="Graphic 71" descr="Open folder">
                <a:extLst>
                  <a:ext uri="{FF2B5EF4-FFF2-40B4-BE49-F238E27FC236}">
                    <a16:creationId xmlns:a16="http://schemas.microsoft.com/office/drawing/2014/main" id="{E412D30F-EC22-AE4E-BF46-DCC4C1554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6952" y="394973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5C1129-9C62-BD4E-9FF6-F2D4CBF66BBC}"/>
                  </a:ext>
                </a:extLst>
              </p:cNvPr>
              <p:cNvSpPr txBox="1"/>
              <p:nvPr/>
            </p:nvSpPr>
            <p:spPr>
              <a:xfrm>
                <a:off x="5658028" y="3918573"/>
                <a:ext cx="1340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Did not finish</a:t>
                </a:r>
              </a:p>
            </p:txBody>
          </p:sp>
          <p:pic>
            <p:nvPicPr>
              <p:cNvPr id="74" name="Graphic 73" descr="Document">
                <a:extLst>
                  <a:ext uri="{FF2B5EF4-FFF2-40B4-BE49-F238E27FC236}">
                    <a16:creationId xmlns:a16="http://schemas.microsoft.com/office/drawing/2014/main" id="{3A5D9E05-E184-CD4A-9404-D24E40365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5792" y="4257127"/>
                <a:ext cx="228600" cy="2286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5887071-AD39-3A40-ACD1-031F1EE3BA51}"/>
                  </a:ext>
                </a:extLst>
              </p:cNvPr>
              <p:cNvSpPr txBox="1"/>
              <p:nvPr/>
            </p:nvSpPr>
            <p:spPr>
              <a:xfrm>
                <a:off x="5937506" y="4232928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38DB5CD-D984-1F42-BD48-6C5574FEA235}"/>
                  </a:ext>
                </a:extLst>
              </p:cNvPr>
              <p:cNvGrpSpPr/>
              <p:nvPr/>
            </p:nvGrpSpPr>
            <p:grpSpPr>
              <a:xfrm>
                <a:off x="4556776" y="4753807"/>
                <a:ext cx="2068473" cy="553998"/>
                <a:chOff x="4578041" y="2495496"/>
                <a:chExt cx="2068473" cy="553998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74968B7-C4E4-0B4F-9D5F-02B9EB98D381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55215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 Scripts</a:t>
                  </a:r>
                </a:p>
              </p:txBody>
            </p:sp>
            <p:pic>
              <p:nvPicPr>
                <p:cNvPr id="99" name="Graphic 98" descr="Open folder">
                  <a:extLst>
                    <a:ext uri="{FF2B5EF4-FFF2-40B4-BE49-F238E27FC236}">
                      <a16:creationId xmlns:a16="http://schemas.microsoft.com/office/drawing/2014/main" id="{DB6B2834-6571-644F-B1F9-FD999ECDC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77" name="Graphic 76" descr="Document">
                <a:extLst>
                  <a:ext uri="{FF2B5EF4-FFF2-40B4-BE49-F238E27FC236}">
                    <a16:creationId xmlns:a16="http://schemas.microsoft.com/office/drawing/2014/main" id="{876E8E17-FE6C-9F4C-A14D-7EE3E35DC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9274" y="5326558"/>
                <a:ext cx="320040" cy="32004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F0D448-B453-A041-BB48-77AB65F6107C}"/>
                  </a:ext>
                </a:extLst>
              </p:cNvPr>
              <p:cNvSpPr txBox="1"/>
              <p:nvPr/>
            </p:nvSpPr>
            <p:spPr>
              <a:xfrm>
                <a:off x="5389314" y="5286523"/>
                <a:ext cx="12753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0_*_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B10C24C-FA1B-FA43-8A52-B95EB6B2264D}"/>
                  </a:ext>
                </a:extLst>
              </p:cNvPr>
              <p:cNvGrpSpPr/>
              <p:nvPr/>
            </p:nvGrpSpPr>
            <p:grpSpPr>
              <a:xfrm>
                <a:off x="4557945" y="5836375"/>
                <a:ext cx="1540700" cy="553998"/>
                <a:chOff x="4578041" y="2495496"/>
                <a:chExt cx="1540700" cy="55399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E501F90-5802-D547-BEC2-220018C59023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024383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Tasks</a:t>
                  </a:r>
                </a:p>
              </p:txBody>
            </p:sp>
            <p:pic>
              <p:nvPicPr>
                <p:cNvPr id="97" name="Graphic 96" descr="Open folder">
                  <a:extLst>
                    <a:ext uri="{FF2B5EF4-FFF2-40B4-BE49-F238E27FC236}">
                      <a16:creationId xmlns:a16="http://schemas.microsoft.com/office/drawing/2014/main" id="{5D7BC547-D8F6-3245-A1D7-2E812CA6C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80" name="Graphic 79" descr="Open folder">
                <a:extLst>
                  <a:ext uri="{FF2B5EF4-FFF2-40B4-BE49-F238E27FC236}">
                    <a16:creationId xmlns:a16="http://schemas.microsoft.com/office/drawing/2014/main" id="{40453731-5413-8D48-ADA3-34BC79D63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3093" y="6412981"/>
                <a:ext cx="320040" cy="320040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63FB1AD-8608-E447-B2B5-C7DC59DD7955}"/>
                  </a:ext>
                </a:extLst>
              </p:cNvPr>
              <p:cNvSpPr txBox="1"/>
              <p:nvPr/>
            </p:nvSpPr>
            <p:spPr>
              <a:xfrm>
                <a:off x="5389314" y="6372946"/>
                <a:ext cx="1148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Session #</a:t>
                </a:r>
              </a:p>
            </p:txBody>
          </p:sp>
          <p:pic>
            <p:nvPicPr>
              <p:cNvPr id="82" name="Graphic 81" descr="Open folder">
                <a:extLst>
                  <a:ext uri="{FF2B5EF4-FFF2-40B4-BE49-F238E27FC236}">
                    <a16:creationId xmlns:a16="http://schemas.microsoft.com/office/drawing/2014/main" id="{012478E6-CCA1-D94B-BB6D-2CE585D51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1789" y="6786793"/>
                <a:ext cx="274320" cy="27432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9E86264-41F2-AC46-BD0E-421D73BC6C11}"/>
                  </a:ext>
                </a:extLst>
              </p:cNvPr>
              <p:cNvSpPr txBox="1"/>
              <p:nvPr/>
            </p:nvSpPr>
            <p:spPr>
              <a:xfrm>
                <a:off x="5662865" y="6755629"/>
                <a:ext cx="739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#. Task</a:t>
                </a:r>
              </a:p>
            </p:txBody>
          </p:sp>
          <p:pic>
            <p:nvPicPr>
              <p:cNvPr id="84" name="Graphic 83" descr="Document">
                <a:extLst>
                  <a:ext uri="{FF2B5EF4-FFF2-40B4-BE49-F238E27FC236}">
                    <a16:creationId xmlns:a16="http://schemas.microsoft.com/office/drawing/2014/main" id="{F7C76144-3EB8-B441-90ED-74D904D0D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70026" y="7093494"/>
                <a:ext cx="228600" cy="2286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FAC004-A0BB-344C-9CB2-2B89127AFC77}"/>
                  </a:ext>
                </a:extLst>
              </p:cNvPr>
              <p:cNvSpPr txBox="1"/>
              <p:nvPr/>
            </p:nvSpPr>
            <p:spPr>
              <a:xfrm>
                <a:off x="5898626" y="7069294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4A24A30-92C7-F64E-A9FF-C09C5888351F}"/>
                  </a:ext>
                </a:extLst>
              </p:cNvPr>
              <p:cNvGrpSpPr/>
              <p:nvPr/>
            </p:nvGrpSpPr>
            <p:grpSpPr>
              <a:xfrm>
                <a:off x="4557945" y="7539439"/>
                <a:ext cx="2513595" cy="553998"/>
                <a:chOff x="4578041" y="2495496"/>
                <a:chExt cx="2513595" cy="553998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EBC7F81-2916-C844-AD6A-E43FC8E9E1BE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99727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Documents</a:t>
                  </a:r>
                </a:p>
              </p:txBody>
            </p:sp>
            <p:pic>
              <p:nvPicPr>
                <p:cNvPr id="95" name="Graphic 94" descr="Open folder">
                  <a:extLst>
                    <a:ext uri="{FF2B5EF4-FFF2-40B4-BE49-F238E27FC236}">
                      <a16:creationId xmlns:a16="http://schemas.microsoft.com/office/drawing/2014/main" id="{471BAE4A-7DB1-1742-AE00-719F93D3C2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87" name="Graphic 86" descr="Document">
                <a:extLst>
                  <a:ext uri="{FF2B5EF4-FFF2-40B4-BE49-F238E27FC236}">
                    <a16:creationId xmlns:a16="http://schemas.microsoft.com/office/drawing/2014/main" id="{94B4C0CA-E818-1349-B00E-98E5F9C90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76912" y="8070414"/>
                <a:ext cx="320040" cy="32004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C3304FC-E5AE-2D45-A3A5-A9A452581B0E}"/>
                  </a:ext>
                </a:extLst>
              </p:cNvPr>
              <p:cNvSpPr txBox="1"/>
              <p:nvPr/>
            </p:nvSpPr>
            <p:spPr>
              <a:xfrm>
                <a:off x="5396952" y="8030379"/>
                <a:ext cx="1675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Methods.docx</a:t>
                </a:r>
                <a:endParaRPr lang="en-US" sz="2000" dirty="0"/>
              </a:p>
            </p:txBody>
          </p:sp>
          <p:pic>
            <p:nvPicPr>
              <p:cNvPr id="89" name="Graphic 88" descr="Document">
                <a:extLst>
                  <a:ext uri="{FF2B5EF4-FFF2-40B4-BE49-F238E27FC236}">
                    <a16:creationId xmlns:a16="http://schemas.microsoft.com/office/drawing/2014/main" id="{13305050-8A30-664E-8CD8-7ADF12225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5932" y="639103"/>
                <a:ext cx="411480" cy="411480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DF8F2C3-D5B7-A940-B114-17B4ABF1FCE9}"/>
                  </a:ext>
                </a:extLst>
              </p:cNvPr>
              <p:cNvSpPr txBox="1"/>
              <p:nvPr/>
            </p:nvSpPr>
            <p:spPr>
              <a:xfrm>
                <a:off x="5063062" y="615370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1" name="Graphic 90" descr="Document">
                <a:extLst>
                  <a:ext uri="{FF2B5EF4-FFF2-40B4-BE49-F238E27FC236}">
                    <a16:creationId xmlns:a16="http://schemas.microsoft.com/office/drawing/2014/main" id="{CCF775AA-76A7-1949-9C20-21DC4B853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5963" y="115659"/>
                <a:ext cx="411480" cy="411480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C09382E-CFA9-2042-AF85-12D0243C8EB6}"/>
                  </a:ext>
                </a:extLst>
              </p:cNvPr>
              <p:cNvSpPr txBox="1"/>
              <p:nvPr/>
            </p:nvSpPr>
            <p:spPr>
              <a:xfrm>
                <a:off x="5073093" y="91926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32A0130-CED0-5D40-B202-1B094D887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7974" y="3298006"/>
              <a:ext cx="38880" cy="2836366"/>
            </a:xfrm>
            <a:prstGeom prst="curvedConnector3">
              <a:avLst>
                <a:gd name="adj1" fmla="val 2324470"/>
              </a:avLst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674474FB-CCD3-374B-97CC-94214A8DD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7557" y="2694642"/>
              <a:ext cx="70417" cy="3439730"/>
            </a:xfrm>
            <a:prstGeom prst="curvedConnector3">
              <a:avLst>
                <a:gd name="adj1" fmla="val -1670399"/>
              </a:avLst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6042E95F-F4EE-FA42-8277-8900A7E293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89314" y="1620996"/>
              <a:ext cx="12700" cy="1073646"/>
            </a:xfrm>
            <a:prstGeom prst="curvedConnector3">
              <a:avLst>
                <a:gd name="adj1" fmla="val 7933331"/>
              </a:avLst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>
              <a:extLst>
                <a:ext uri="{FF2B5EF4-FFF2-40B4-BE49-F238E27FC236}">
                  <a16:creationId xmlns:a16="http://schemas.microsoft.com/office/drawing/2014/main" id="{2EA260DB-B4B1-B345-B1EC-5189FFB92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8759" y="1625196"/>
              <a:ext cx="317971" cy="350961"/>
            </a:xfrm>
            <a:prstGeom prst="curvedConnector3">
              <a:avLst>
                <a:gd name="adj1" fmla="val -71893"/>
              </a:avLst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42FF6B4-AEBA-8441-A1B7-19263BF2E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0608" y="5090860"/>
              <a:ext cx="493776" cy="489929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3192420-91BD-554B-A328-B76ED0665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667" y="1912854"/>
              <a:ext cx="493776" cy="489929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2F476D7-A7CD-8A4E-A076-C570E268A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4818" y="1561915"/>
              <a:ext cx="493776" cy="489929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1E30CB6C-8D77-E540-B346-3A273F7A4C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89314" y="2694642"/>
              <a:ext cx="280712" cy="3439730"/>
            </a:xfrm>
            <a:prstGeom prst="curvedConnector3">
              <a:avLst>
                <a:gd name="adj1" fmla="val 465148"/>
              </a:avLst>
            </a:prstGeom>
            <a:ln w="44450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1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0A3FFB6-37FC-774F-A991-27F8676BED44}"/>
              </a:ext>
            </a:extLst>
          </p:cNvPr>
          <p:cNvGrpSpPr/>
          <p:nvPr/>
        </p:nvGrpSpPr>
        <p:grpSpPr>
          <a:xfrm>
            <a:off x="-1221972" y="-1790453"/>
            <a:ext cx="14473735" cy="9369039"/>
            <a:chOff x="-1221972" y="-1790453"/>
            <a:chExt cx="14473735" cy="93690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DD348E-B324-B34B-B23F-2E4B609E5AF2}"/>
                </a:ext>
              </a:extLst>
            </p:cNvPr>
            <p:cNvGrpSpPr/>
            <p:nvPr/>
          </p:nvGrpSpPr>
          <p:grpSpPr>
            <a:xfrm>
              <a:off x="4137166" y="-1727141"/>
              <a:ext cx="3760838" cy="9305727"/>
              <a:chOff x="4194316" y="-698441"/>
              <a:chExt cx="3760838" cy="9305727"/>
            </a:xfrm>
          </p:grpSpPr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AE4DBE70-5BA4-B444-A951-3FCB77D4CD5F}"/>
                  </a:ext>
                </a:extLst>
              </p:cNvPr>
              <p:cNvGrpSpPr/>
              <p:nvPr/>
            </p:nvGrpSpPr>
            <p:grpSpPr>
              <a:xfrm>
                <a:off x="4194316" y="-698441"/>
                <a:ext cx="3760838" cy="9305727"/>
                <a:chOff x="4215581" y="575185"/>
                <a:chExt cx="3760838" cy="7277858"/>
              </a:xfrm>
            </p:grpSpPr>
            <p:sp>
              <p:nvSpPr>
                <p:cNvPr id="503" name="Rounded Rectangle 502">
                  <a:extLst>
                    <a:ext uri="{FF2B5EF4-FFF2-40B4-BE49-F238E27FC236}">
                      <a16:creationId xmlns:a16="http://schemas.microsoft.com/office/drawing/2014/main" id="{1A202007-C79F-9345-A645-5F9999C64935}"/>
                    </a:ext>
                  </a:extLst>
                </p:cNvPr>
                <p:cNvSpPr/>
                <p:nvPr/>
              </p:nvSpPr>
              <p:spPr>
                <a:xfrm>
                  <a:off x="4215581" y="575188"/>
                  <a:ext cx="3760838" cy="7277855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0CBD2608-A0F4-1848-AFB6-BB7755B48B36}"/>
                    </a:ext>
                  </a:extLst>
                </p:cNvPr>
                <p:cNvSpPr txBox="1"/>
                <p:nvPr/>
              </p:nvSpPr>
              <p:spPr>
                <a:xfrm>
                  <a:off x="4580360" y="575185"/>
                  <a:ext cx="30312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u="sng" dirty="0">
                      <a:solidFill>
                        <a:schemeClr val="bg1"/>
                      </a:solidFill>
                    </a:rPr>
                    <a:t>Data Collection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CC34636-E6A6-8142-BFC0-E2A7033C7C49}"/>
                  </a:ext>
                </a:extLst>
              </p:cNvPr>
              <p:cNvGrpSpPr/>
              <p:nvPr/>
            </p:nvGrpSpPr>
            <p:grpSpPr>
              <a:xfrm>
                <a:off x="4556776" y="1221869"/>
                <a:ext cx="2246919" cy="553998"/>
                <a:chOff x="4578041" y="2495496"/>
                <a:chExt cx="2246919" cy="553998"/>
              </a:xfrm>
            </p:grpSpPr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80711AD3-1B18-844E-AC7E-86F5B8ACCF56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7306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Data Files</a:t>
                  </a:r>
                </a:p>
              </p:txBody>
            </p:sp>
            <p:pic>
              <p:nvPicPr>
                <p:cNvPr id="496" name="Graphic 495" descr="Open folder">
                  <a:extLst>
                    <a:ext uri="{FF2B5EF4-FFF2-40B4-BE49-F238E27FC236}">
                      <a16:creationId xmlns:a16="http://schemas.microsoft.com/office/drawing/2014/main" id="{E6DBFBEC-B956-CC40-8E5F-D2795DE0E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10" name="Graphic 409" descr="Open folder">
                <a:extLst>
                  <a:ext uri="{FF2B5EF4-FFF2-40B4-BE49-F238E27FC236}">
                    <a16:creationId xmlns:a16="http://schemas.microsoft.com/office/drawing/2014/main" id="{DD4B91B1-CCEB-624A-9DB0-73E0DD8CD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3093" y="2152670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411" name="Graphic 410" descr="Document">
                <a:extLst>
                  <a:ext uri="{FF2B5EF4-FFF2-40B4-BE49-F238E27FC236}">
                    <a16:creationId xmlns:a16="http://schemas.microsoft.com/office/drawing/2014/main" id="{DC438C56-145E-AB42-8991-041BFE6BA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73093" y="1758692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A9434B59-5E99-6A42-A628-23E378533463}"/>
                  </a:ext>
                </a:extLst>
              </p:cNvPr>
              <p:cNvSpPr txBox="1"/>
              <p:nvPr/>
            </p:nvSpPr>
            <p:spPr>
              <a:xfrm>
                <a:off x="5393133" y="1718657"/>
                <a:ext cx="1199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raw.csv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6EDC36E8-F74B-1E4F-A760-F2DF050C3601}"/>
                  </a:ext>
                </a:extLst>
              </p:cNvPr>
              <p:cNvSpPr txBox="1"/>
              <p:nvPr/>
            </p:nvSpPr>
            <p:spPr>
              <a:xfrm>
                <a:off x="5389314" y="2112635"/>
                <a:ext cx="1065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E-Merge</a:t>
                </a:r>
              </a:p>
            </p:txBody>
          </p:sp>
          <p:pic>
            <p:nvPicPr>
              <p:cNvPr id="414" name="Graphic 413" descr="Document">
                <a:extLst>
                  <a:ext uri="{FF2B5EF4-FFF2-40B4-BE49-F238E27FC236}">
                    <a16:creationId xmlns:a16="http://schemas.microsoft.com/office/drawing/2014/main" id="{56298220-9DC9-5143-8AD7-0105F1ECF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255725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71775C8-B6A4-A448-AD0B-8745FD99BC33}"/>
                  </a:ext>
                </a:extLst>
              </p:cNvPr>
              <p:cNvSpPr txBox="1"/>
              <p:nvPr/>
            </p:nvSpPr>
            <p:spPr>
              <a:xfrm>
                <a:off x="5662388" y="2529341"/>
                <a:ext cx="874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*.emrg2</a:t>
                </a:r>
              </a:p>
            </p:txBody>
          </p:sp>
          <p:pic>
            <p:nvPicPr>
              <p:cNvPr id="416" name="Graphic 415" descr="Document">
                <a:extLst>
                  <a:ext uri="{FF2B5EF4-FFF2-40B4-BE49-F238E27FC236}">
                    <a16:creationId xmlns:a16="http://schemas.microsoft.com/office/drawing/2014/main" id="{D76B6147-4507-5046-99D3-DD3FA18EF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291002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81B0801-C405-0546-AE0E-4594D6729AEC}"/>
                  </a:ext>
                </a:extLst>
              </p:cNvPr>
              <p:cNvSpPr txBox="1"/>
              <p:nvPr/>
            </p:nvSpPr>
            <p:spPr>
              <a:xfrm>
                <a:off x="5658028" y="2880302"/>
                <a:ext cx="560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*.txt</a:t>
                </a:r>
              </a:p>
            </p:txBody>
          </p:sp>
          <p:pic>
            <p:nvPicPr>
              <p:cNvPr id="418" name="Graphic 417" descr="Open folder">
                <a:extLst>
                  <a:ext uri="{FF2B5EF4-FFF2-40B4-BE49-F238E27FC236}">
                    <a16:creationId xmlns:a16="http://schemas.microsoft.com/office/drawing/2014/main" id="{93A687D8-0728-404E-8B00-F60AE412A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6912" y="3258880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A69A6258-ACB1-E446-908B-680EFDAEEB0D}"/>
                  </a:ext>
                </a:extLst>
              </p:cNvPr>
              <p:cNvSpPr txBox="1"/>
              <p:nvPr/>
            </p:nvSpPr>
            <p:spPr>
              <a:xfrm>
                <a:off x="5393133" y="3218845"/>
                <a:ext cx="65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edat</a:t>
                </a:r>
                <a:endParaRPr lang="en-US" sz="2000" dirty="0"/>
              </a:p>
            </p:txBody>
          </p:sp>
          <p:pic>
            <p:nvPicPr>
              <p:cNvPr id="420" name="Graphic 419" descr="Document">
                <a:extLst>
                  <a:ext uri="{FF2B5EF4-FFF2-40B4-BE49-F238E27FC236}">
                    <a16:creationId xmlns:a16="http://schemas.microsoft.com/office/drawing/2014/main" id="{B3385291-4A87-3B46-9AB0-D8F0242AF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3630904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A2AA77B6-D918-9143-8A59-0D8207CC9B6E}"/>
                  </a:ext>
                </a:extLst>
              </p:cNvPr>
              <p:cNvSpPr txBox="1"/>
              <p:nvPr/>
            </p:nvSpPr>
            <p:spPr>
              <a:xfrm>
                <a:off x="5670026" y="3598787"/>
                <a:ext cx="817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*.edat2</a:t>
                </a:r>
              </a:p>
            </p:txBody>
          </p:sp>
          <p:pic>
            <p:nvPicPr>
              <p:cNvPr id="422" name="Graphic 421" descr="Open folder">
                <a:extLst>
                  <a:ext uri="{FF2B5EF4-FFF2-40B4-BE49-F238E27FC236}">
                    <a16:creationId xmlns:a16="http://schemas.microsoft.com/office/drawing/2014/main" id="{CD219A9C-1305-A744-866D-EF1A739DF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6952" y="394973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6701F892-3862-5245-AEE2-CCBE10E99CD8}"/>
                  </a:ext>
                </a:extLst>
              </p:cNvPr>
              <p:cNvSpPr txBox="1"/>
              <p:nvPr/>
            </p:nvSpPr>
            <p:spPr>
              <a:xfrm>
                <a:off x="5658028" y="3918573"/>
                <a:ext cx="1340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Did not finish</a:t>
                </a:r>
              </a:p>
            </p:txBody>
          </p:sp>
          <p:pic>
            <p:nvPicPr>
              <p:cNvPr id="424" name="Graphic 423" descr="Document">
                <a:extLst>
                  <a:ext uri="{FF2B5EF4-FFF2-40B4-BE49-F238E27FC236}">
                    <a16:creationId xmlns:a16="http://schemas.microsoft.com/office/drawing/2014/main" id="{920EC8A7-78E6-6D43-94E5-A289EBF25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5792" y="4257127"/>
                <a:ext cx="228600" cy="228600"/>
              </a:xfrm>
              <a:prstGeom prst="rect">
                <a:avLst/>
              </a:prstGeom>
            </p:spPr>
          </p:pic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3B58552-D771-A248-AD44-8B132886EE09}"/>
                  </a:ext>
                </a:extLst>
              </p:cNvPr>
              <p:cNvSpPr txBox="1"/>
              <p:nvPr/>
            </p:nvSpPr>
            <p:spPr>
              <a:xfrm>
                <a:off x="5937506" y="4232928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9D17E18A-B21B-E745-9F1F-219D19905D08}"/>
                  </a:ext>
                </a:extLst>
              </p:cNvPr>
              <p:cNvGrpSpPr/>
              <p:nvPr/>
            </p:nvGrpSpPr>
            <p:grpSpPr>
              <a:xfrm>
                <a:off x="4556776" y="4753807"/>
                <a:ext cx="2068473" cy="553998"/>
                <a:chOff x="4578041" y="2495496"/>
                <a:chExt cx="2068473" cy="553998"/>
              </a:xfrm>
            </p:grpSpPr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11CB20DA-CFEC-CF43-9894-A696C7F5EFBF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55215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 Scripts</a:t>
                  </a:r>
                </a:p>
              </p:txBody>
            </p:sp>
            <p:pic>
              <p:nvPicPr>
                <p:cNvPr id="492" name="Graphic 491" descr="Open folder">
                  <a:extLst>
                    <a:ext uri="{FF2B5EF4-FFF2-40B4-BE49-F238E27FC236}">
                      <a16:creationId xmlns:a16="http://schemas.microsoft.com/office/drawing/2014/main" id="{4AD62DFD-9045-F548-95D3-F48A9CD88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27" name="Graphic 426" descr="Document">
                <a:extLst>
                  <a:ext uri="{FF2B5EF4-FFF2-40B4-BE49-F238E27FC236}">
                    <a16:creationId xmlns:a16="http://schemas.microsoft.com/office/drawing/2014/main" id="{22357C3F-D430-CA40-8A76-E5112160A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9274" y="5326558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AF10A47C-C49A-4A4F-8AFD-C90056C17CAB}"/>
                  </a:ext>
                </a:extLst>
              </p:cNvPr>
              <p:cNvSpPr txBox="1"/>
              <p:nvPr/>
            </p:nvSpPr>
            <p:spPr>
              <a:xfrm>
                <a:off x="5389314" y="5286523"/>
                <a:ext cx="12753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0_*_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EB0380DB-D43E-D345-897C-728CDB08E721}"/>
                  </a:ext>
                </a:extLst>
              </p:cNvPr>
              <p:cNvGrpSpPr/>
              <p:nvPr/>
            </p:nvGrpSpPr>
            <p:grpSpPr>
              <a:xfrm>
                <a:off x="4557945" y="5836375"/>
                <a:ext cx="1540700" cy="553998"/>
                <a:chOff x="4578041" y="2495496"/>
                <a:chExt cx="1540700" cy="553998"/>
              </a:xfrm>
            </p:grpSpPr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11D15386-F9CC-7342-87B8-193DFEC40DF3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024383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Tasks</a:t>
                  </a:r>
                </a:p>
              </p:txBody>
            </p:sp>
            <p:pic>
              <p:nvPicPr>
                <p:cNvPr id="490" name="Graphic 489" descr="Open folder">
                  <a:extLst>
                    <a:ext uri="{FF2B5EF4-FFF2-40B4-BE49-F238E27FC236}">
                      <a16:creationId xmlns:a16="http://schemas.microsoft.com/office/drawing/2014/main" id="{EB603694-72AD-1442-AE9E-E2D5D9F879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30" name="Graphic 429" descr="Open folder">
                <a:extLst>
                  <a:ext uri="{FF2B5EF4-FFF2-40B4-BE49-F238E27FC236}">
                    <a16:creationId xmlns:a16="http://schemas.microsoft.com/office/drawing/2014/main" id="{1518B4FA-D1B0-DC46-AF84-27A71EE6F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3093" y="6412981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7F144E9A-D34B-B34D-80A1-D6655EC758AB}"/>
                  </a:ext>
                </a:extLst>
              </p:cNvPr>
              <p:cNvSpPr txBox="1"/>
              <p:nvPr/>
            </p:nvSpPr>
            <p:spPr>
              <a:xfrm>
                <a:off x="5389314" y="6372946"/>
                <a:ext cx="1148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Session #</a:t>
                </a:r>
              </a:p>
            </p:txBody>
          </p:sp>
          <p:pic>
            <p:nvPicPr>
              <p:cNvPr id="432" name="Graphic 431" descr="Open folder">
                <a:extLst>
                  <a:ext uri="{FF2B5EF4-FFF2-40B4-BE49-F238E27FC236}">
                    <a16:creationId xmlns:a16="http://schemas.microsoft.com/office/drawing/2014/main" id="{76944765-937A-104A-B68B-BD6F3605A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1789" y="6786793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F21D07B5-E493-B342-9200-542299D837B7}"/>
                  </a:ext>
                </a:extLst>
              </p:cNvPr>
              <p:cNvSpPr txBox="1"/>
              <p:nvPr/>
            </p:nvSpPr>
            <p:spPr>
              <a:xfrm>
                <a:off x="5662865" y="6755629"/>
                <a:ext cx="739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#. Task</a:t>
                </a:r>
              </a:p>
            </p:txBody>
          </p:sp>
          <p:pic>
            <p:nvPicPr>
              <p:cNvPr id="434" name="Graphic 433" descr="Document">
                <a:extLst>
                  <a:ext uri="{FF2B5EF4-FFF2-40B4-BE49-F238E27FC236}">
                    <a16:creationId xmlns:a16="http://schemas.microsoft.com/office/drawing/2014/main" id="{C5E7F1C2-F692-1547-BC80-D88966F43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70026" y="7093494"/>
                <a:ext cx="228600" cy="228600"/>
              </a:xfrm>
              <a:prstGeom prst="rect">
                <a:avLst/>
              </a:prstGeom>
            </p:spPr>
          </p:pic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121C0D2A-262D-B84C-86FB-142987C45F8E}"/>
                  </a:ext>
                </a:extLst>
              </p:cNvPr>
              <p:cNvSpPr txBox="1"/>
              <p:nvPr/>
            </p:nvSpPr>
            <p:spPr>
              <a:xfrm>
                <a:off x="5898626" y="7069294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CC96929A-71F2-9044-971F-21C07F22A34B}"/>
                  </a:ext>
                </a:extLst>
              </p:cNvPr>
              <p:cNvGrpSpPr/>
              <p:nvPr/>
            </p:nvGrpSpPr>
            <p:grpSpPr>
              <a:xfrm>
                <a:off x="4557945" y="7539439"/>
                <a:ext cx="2513595" cy="553998"/>
                <a:chOff x="4578041" y="2495496"/>
                <a:chExt cx="2513595" cy="553998"/>
              </a:xfrm>
            </p:grpSpPr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41664931-4271-5B4F-A205-CCE6293BDB7D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99727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Documents</a:t>
                  </a:r>
                </a:p>
              </p:txBody>
            </p:sp>
            <p:pic>
              <p:nvPicPr>
                <p:cNvPr id="488" name="Graphic 487" descr="Open folder">
                  <a:extLst>
                    <a:ext uri="{FF2B5EF4-FFF2-40B4-BE49-F238E27FC236}">
                      <a16:creationId xmlns:a16="http://schemas.microsoft.com/office/drawing/2014/main" id="{D0190AB7-BE85-B247-9075-E9BEDD57C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79" name="Graphic 478" descr="Document">
                <a:extLst>
                  <a:ext uri="{FF2B5EF4-FFF2-40B4-BE49-F238E27FC236}">
                    <a16:creationId xmlns:a16="http://schemas.microsoft.com/office/drawing/2014/main" id="{8BFD2FBA-73E9-284E-8E18-6DA749A5B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76912" y="8070414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B72E37D4-8B52-FE4E-B5FB-47CB996AAB9F}"/>
                  </a:ext>
                </a:extLst>
              </p:cNvPr>
              <p:cNvSpPr txBox="1"/>
              <p:nvPr/>
            </p:nvSpPr>
            <p:spPr>
              <a:xfrm>
                <a:off x="5396952" y="8030379"/>
                <a:ext cx="1675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Methods.docx</a:t>
                </a:r>
                <a:endParaRPr lang="en-US" sz="2000" dirty="0"/>
              </a:p>
            </p:txBody>
          </p:sp>
          <p:pic>
            <p:nvPicPr>
              <p:cNvPr id="398" name="Graphic 397" descr="Document">
                <a:extLst>
                  <a:ext uri="{FF2B5EF4-FFF2-40B4-BE49-F238E27FC236}">
                    <a16:creationId xmlns:a16="http://schemas.microsoft.com/office/drawing/2014/main" id="{F018D8B0-DA30-7843-8B1C-CB3B5A4EA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5932" y="639103"/>
                <a:ext cx="411480" cy="411480"/>
              </a:xfrm>
              <a:prstGeom prst="rect">
                <a:avLst/>
              </a:prstGeom>
            </p:spPr>
          </p:pic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CB7FFC2E-B922-B640-9847-F7975D92EEA7}"/>
                  </a:ext>
                </a:extLst>
              </p:cNvPr>
              <p:cNvSpPr txBox="1"/>
              <p:nvPr/>
            </p:nvSpPr>
            <p:spPr>
              <a:xfrm>
                <a:off x="5063062" y="615370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00" name="Graphic 399" descr="Document">
                <a:extLst>
                  <a:ext uri="{FF2B5EF4-FFF2-40B4-BE49-F238E27FC236}">
                    <a16:creationId xmlns:a16="http://schemas.microsoft.com/office/drawing/2014/main" id="{CC9B1DC1-EF28-3242-AD4D-C66F3EE5A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5963" y="115659"/>
                <a:ext cx="411480" cy="411480"/>
              </a:xfrm>
              <a:prstGeom prst="rect">
                <a:avLst/>
              </a:prstGeom>
            </p:spPr>
          </p:pic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404494FE-1293-EE4E-BA76-0FECF8C4093B}"/>
                  </a:ext>
                </a:extLst>
              </p:cNvPr>
              <p:cNvSpPr txBox="1"/>
              <p:nvPr/>
            </p:nvSpPr>
            <p:spPr>
              <a:xfrm>
                <a:off x="5073093" y="91926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7D4E1D-5DB3-654D-933B-84A29FC35785}"/>
                </a:ext>
              </a:extLst>
            </p:cNvPr>
            <p:cNvGrpSpPr/>
            <p:nvPr/>
          </p:nvGrpSpPr>
          <p:grpSpPr>
            <a:xfrm>
              <a:off x="-1221972" y="-1732189"/>
              <a:ext cx="3760838" cy="9306452"/>
              <a:chOff x="229458" y="-699170"/>
              <a:chExt cx="3760838" cy="9306452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E3617F90-C73D-184E-83DC-557CFA7EB325}"/>
                  </a:ext>
                </a:extLst>
              </p:cNvPr>
              <p:cNvGrpSpPr/>
              <p:nvPr/>
            </p:nvGrpSpPr>
            <p:grpSpPr>
              <a:xfrm>
                <a:off x="229458" y="-699170"/>
                <a:ext cx="3760838" cy="9306452"/>
                <a:chOff x="250723" y="574457"/>
                <a:chExt cx="3760838" cy="9306452"/>
              </a:xfrm>
            </p:grpSpPr>
            <p:sp>
              <p:nvSpPr>
                <p:cNvPr id="499" name="Rounded Rectangle 498">
                  <a:extLst>
                    <a:ext uri="{FF2B5EF4-FFF2-40B4-BE49-F238E27FC236}">
                      <a16:creationId xmlns:a16="http://schemas.microsoft.com/office/drawing/2014/main" id="{85C03F92-EAE3-0041-A92B-D0E3DCAA176B}"/>
                    </a:ext>
                  </a:extLst>
                </p:cNvPr>
                <p:cNvSpPr/>
                <p:nvPr/>
              </p:nvSpPr>
              <p:spPr>
                <a:xfrm>
                  <a:off x="250723" y="575187"/>
                  <a:ext cx="3760838" cy="9305722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F1DC6A1A-E8A1-CA43-89C2-3814E8EBD2EA}"/>
                    </a:ext>
                  </a:extLst>
                </p:cNvPr>
                <p:cNvSpPr txBox="1"/>
                <p:nvPr/>
              </p:nvSpPr>
              <p:spPr>
                <a:xfrm>
                  <a:off x="571661" y="574457"/>
                  <a:ext cx="31389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u="sng" dirty="0">
                      <a:solidFill>
                        <a:schemeClr val="bg1"/>
                      </a:solidFill>
                    </a:rPr>
                    <a:t>Archival Backup</a:t>
                  </a:r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720A8560-7953-9341-9213-5806D207FFA8}"/>
                  </a:ext>
                </a:extLst>
              </p:cNvPr>
              <p:cNvGrpSpPr/>
              <p:nvPr/>
            </p:nvGrpSpPr>
            <p:grpSpPr>
              <a:xfrm>
                <a:off x="549988" y="1289811"/>
                <a:ext cx="2246919" cy="553998"/>
                <a:chOff x="571253" y="2563438"/>
                <a:chExt cx="2246919" cy="553998"/>
              </a:xfrm>
            </p:grpSpPr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E66AAD52-32AD-4D4C-9487-A2B852CF64C0}"/>
                    </a:ext>
                  </a:extLst>
                </p:cNvPr>
                <p:cNvSpPr txBox="1"/>
                <p:nvPr/>
              </p:nvSpPr>
              <p:spPr>
                <a:xfrm>
                  <a:off x="1087570" y="2563438"/>
                  <a:ext cx="17306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Data Files</a:t>
                  </a:r>
                </a:p>
              </p:txBody>
            </p:sp>
            <p:pic>
              <p:nvPicPr>
                <p:cNvPr id="498" name="Graphic 497" descr="Open folder">
                  <a:extLst>
                    <a:ext uri="{FF2B5EF4-FFF2-40B4-BE49-F238E27FC236}">
                      <a16:creationId xmlns:a16="http://schemas.microsoft.com/office/drawing/2014/main" id="{4DD5B3B4-3D16-9E49-82CF-B534BFA5F7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253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37" name="Graphic 436" descr="Document">
                <a:extLst>
                  <a:ext uri="{FF2B5EF4-FFF2-40B4-BE49-F238E27FC236}">
                    <a16:creationId xmlns:a16="http://schemas.microsoft.com/office/drawing/2014/main" id="{4E1111F3-6B10-0B4C-BA70-04FFC18CD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1409" y="6492684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0F4E1123-19B6-7E47-8283-EC21B5BB2D7F}"/>
                  </a:ext>
                </a:extLst>
              </p:cNvPr>
              <p:cNvSpPr txBox="1"/>
              <p:nvPr/>
            </p:nvSpPr>
            <p:spPr>
              <a:xfrm>
                <a:off x="1381449" y="6452649"/>
                <a:ext cx="1675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Methods.docx</a:t>
                </a:r>
                <a:endParaRPr lang="en-US" sz="2000" dirty="0"/>
              </a:p>
            </p:txBody>
          </p:sp>
          <p:pic>
            <p:nvPicPr>
              <p:cNvPr id="456" name="Graphic 455" descr="Open folder">
                <a:extLst>
                  <a:ext uri="{FF2B5EF4-FFF2-40B4-BE49-F238E27FC236}">
                    <a16:creationId xmlns:a16="http://schemas.microsoft.com/office/drawing/2014/main" id="{B34AEEF9-4CC7-BF40-8B35-B6DB3EB46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6305" y="2220612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457" name="Graphic 456" descr="Document">
                <a:extLst>
                  <a:ext uri="{FF2B5EF4-FFF2-40B4-BE49-F238E27FC236}">
                    <a16:creationId xmlns:a16="http://schemas.microsoft.com/office/drawing/2014/main" id="{E10246C2-40A6-E14D-84DC-58A0A5C7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305" y="1826634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A671EF54-10E3-3643-B0D0-E8FD83FBB327}"/>
                  </a:ext>
                </a:extLst>
              </p:cNvPr>
              <p:cNvSpPr txBox="1"/>
              <p:nvPr/>
            </p:nvSpPr>
            <p:spPr>
              <a:xfrm>
                <a:off x="1386345" y="1786599"/>
                <a:ext cx="1199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raw.csv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4547299-3971-6A4D-806C-205CE8FD6141}"/>
                  </a:ext>
                </a:extLst>
              </p:cNvPr>
              <p:cNvSpPr txBox="1"/>
              <p:nvPr/>
            </p:nvSpPr>
            <p:spPr>
              <a:xfrm>
                <a:off x="1382526" y="2180577"/>
                <a:ext cx="1065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E-Merge</a:t>
                </a:r>
              </a:p>
            </p:txBody>
          </p:sp>
          <p:pic>
            <p:nvPicPr>
              <p:cNvPr id="460" name="Graphic 459" descr="Document">
                <a:extLst>
                  <a:ext uri="{FF2B5EF4-FFF2-40B4-BE49-F238E27FC236}">
                    <a16:creationId xmlns:a16="http://schemas.microsoft.com/office/drawing/2014/main" id="{35FBC5DF-DD96-CC4D-8B24-6049D2BD8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2526" y="2625200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94014CBB-D3FA-0647-82A9-C82668669B41}"/>
                  </a:ext>
                </a:extLst>
              </p:cNvPr>
              <p:cNvSpPr txBox="1"/>
              <p:nvPr/>
            </p:nvSpPr>
            <p:spPr>
              <a:xfrm>
                <a:off x="1655600" y="2597283"/>
                <a:ext cx="874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*.emrg2</a:t>
                </a:r>
              </a:p>
            </p:txBody>
          </p:sp>
          <p:pic>
            <p:nvPicPr>
              <p:cNvPr id="462" name="Graphic 461" descr="Document">
                <a:extLst>
                  <a:ext uri="{FF2B5EF4-FFF2-40B4-BE49-F238E27FC236}">
                    <a16:creationId xmlns:a16="http://schemas.microsoft.com/office/drawing/2014/main" id="{820FE396-B0CB-0D42-9087-65FCF7DE3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2526" y="2977969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2EA4C400-4AC3-A04F-88C4-737C5038A4B7}"/>
                  </a:ext>
                </a:extLst>
              </p:cNvPr>
              <p:cNvSpPr txBox="1"/>
              <p:nvPr/>
            </p:nvSpPr>
            <p:spPr>
              <a:xfrm>
                <a:off x="1651240" y="2948244"/>
                <a:ext cx="560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*.txt</a:t>
                </a:r>
              </a:p>
            </p:txBody>
          </p:sp>
          <p:pic>
            <p:nvPicPr>
              <p:cNvPr id="464" name="Graphic 463" descr="Open folder">
                <a:extLst>
                  <a:ext uri="{FF2B5EF4-FFF2-40B4-BE49-F238E27FC236}">
                    <a16:creationId xmlns:a16="http://schemas.microsoft.com/office/drawing/2014/main" id="{84BB6E9C-8892-E447-9E64-157D00A02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0124" y="3326822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DAD3552D-D947-844C-8C3D-C957AEBBA959}"/>
                  </a:ext>
                </a:extLst>
              </p:cNvPr>
              <p:cNvSpPr txBox="1"/>
              <p:nvPr/>
            </p:nvSpPr>
            <p:spPr>
              <a:xfrm>
                <a:off x="1386345" y="3286787"/>
                <a:ext cx="65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edat</a:t>
                </a:r>
                <a:endParaRPr lang="en-US" sz="2000" dirty="0"/>
              </a:p>
            </p:txBody>
          </p:sp>
          <p:pic>
            <p:nvPicPr>
              <p:cNvPr id="466" name="Graphic 465" descr="Document">
                <a:extLst>
                  <a:ext uri="{FF2B5EF4-FFF2-40B4-BE49-F238E27FC236}">
                    <a16:creationId xmlns:a16="http://schemas.microsoft.com/office/drawing/2014/main" id="{41DC025D-AC5F-1B41-856F-21086B8D6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2526" y="369884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3B705B47-7315-EA4B-9C61-9E12F05342F9}"/>
                  </a:ext>
                </a:extLst>
              </p:cNvPr>
              <p:cNvSpPr txBox="1"/>
              <p:nvPr/>
            </p:nvSpPr>
            <p:spPr>
              <a:xfrm>
                <a:off x="1663238" y="3666729"/>
                <a:ext cx="817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*.edat2</a:t>
                </a:r>
              </a:p>
            </p:txBody>
          </p:sp>
          <p:pic>
            <p:nvPicPr>
              <p:cNvPr id="468" name="Graphic 467" descr="Open folder">
                <a:extLst>
                  <a:ext uri="{FF2B5EF4-FFF2-40B4-BE49-F238E27FC236}">
                    <a16:creationId xmlns:a16="http://schemas.microsoft.com/office/drawing/2014/main" id="{AD17F919-05DA-8C40-AE2C-DC83087A4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90164" y="4017679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75DC2860-A40D-4E4B-8F09-7EFB9CFA4556}"/>
                  </a:ext>
                </a:extLst>
              </p:cNvPr>
              <p:cNvSpPr txBox="1"/>
              <p:nvPr/>
            </p:nvSpPr>
            <p:spPr>
              <a:xfrm>
                <a:off x="1651240" y="3986515"/>
                <a:ext cx="2263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Did not finish all sessions</a:t>
                </a:r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5A7C8545-133D-C646-956C-8FE0DB97F211}"/>
                  </a:ext>
                </a:extLst>
              </p:cNvPr>
              <p:cNvSpPr txBox="1"/>
              <p:nvPr/>
            </p:nvSpPr>
            <p:spPr>
              <a:xfrm>
                <a:off x="1930718" y="4300870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8B6B0160-DE2C-2347-B4F5-E64F56996D13}"/>
                  </a:ext>
                </a:extLst>
              </p:cNvPr>
              <p:cNvGrpSpPr/>
              <p:nvPr/>
            </p:nvGrpSpPr>
            <p:grpSpPr>
              <a:xfrm>
                <a:off x="549988" y="4821749"/>
                <a:ext cx="2068473" cy="553998"/>
                <a:chOff x="4530180" y="2563438"/>
                <a:chExt cx="2068473" cy="553998"/>
              </a:xfrm>
            </p:grpSpPr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A2D64501-0FB2-1F42-8C46-4B1E4275A6F4}"/>
                    </a:ext>
                  </a:extLst>
                </p:cNvPr>
                <p:cNvSpPr txBox="1"/>
                <p:nvPr/>
              </p:nvSpPr>
              <p:spPr>
                <a:xfrm>
                  <a:off x="5046497" y="2563438"/>
                  <a:ext cx="155215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 Scripts</a:t>
                  </a:r>
                </a:p>
              </p:txBody>
            </p:sp>
            <p:pic>
              <p:nvPicPr>
                <p:cNvPr id="484" name="Graphic 483" descr="Open folder">
                  <a:extLst>
                    <a:ext uri="{FF2B5EF4-FFF2-40B4-BE49-F238E27FC236}">
                      <a16:creationId xmlns:a16="http://schemas.microsoft.com/office/drawing/2014/main" id="{4BEC2728-A327-0848-9FA0-15BF58F3C5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0180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72" name="Graphic 471" descr="Document">
                <a:extLst>
                  <a:ext uri="{FF2B5EF4-FFF2-40B4-BE49-F238E27FC236}">
                    <a16:creationId xmlns:a16="http://schemas.microsoft.com/office/drawing/2014/main" id="{0BD506E2-16F2-4644-8711-CCABF07B7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2486" y="5394500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BDDCA0B0-99EC-FB41-A64E-71D4B889ABB8}"/>
                  </a:ext>
                </a:extLst>
              </p:cNvPr>
              <p:cNvSpPr txBox="1"/>
              <p:nvPr/>
            </p:nvSpPr>
            <p:spPr>
              <a:xfrm>
                <a:off x="1382526" y="5354465"/>
                <a:ext cx="12753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0_*_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6685B1C1-0DBA-F446-B746-5269B81E4F33}"/>
                  </a:ext>
                </a:extLst>
              </p:cNvPr>
              <p:cNvGrpSpPr/>
              <p:nvPr/>
            </p:nvGrpSpPr>
            <p:grpSpPr>
              <a:xfrm>
                <a:off x="551157" y="5904317"/>
                <a:ext cx="1540700" cy="553998"/>
                <a:chOff x="4530180" y="2563438"/>
                <a:chExt cx="1540700" cy="553998"/>
              </a:xfrm>
            </p:grpSpPr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876A8395-3A18-2943-B0E0-DD43579887BC}"/>
                    </a:ext>
                  </a:extLst>
                </p:cNvPr>
                <p:cNvSpPr txBox="1"/>
                <p:nvPr/>
              </p:nvSpPr>
              <p:spPr>
                <a:xfrm>
                  <a:off x="5046497" y="2563438"/>
                  <a:ext cx="1024383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Tasks</a:t>
                  </a:r>
                </a:p>
              </p:txBody>
            </p:sp>
            <p:pic>
              <p:nvPicPr>
                <p:cNvPr id="482" name="Graphic 481" descr="Open folder">
                  <a:extLst>
                    <a:ext uri="{FF2B5EF4-FFF2-40B4-BE49-F238E27FC236}">
                      <a16:creationId xmlns:a16="http://schemas.microsoft.com/office/drawing/2014/main" id="{FF9B7527-201E-5946-AB9D-2EFB1DD26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0180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75" name="Graphic 474" descr="Open folder">
                <a:extLst>
                  <a:ext uri="{FF2B5EF4-FFF2-40B4-BE49-F238E27FC236}">
                    <a16:creationId xmlns:a16="http://schemas.microsoft.com/office/drawing/2014/main" id="{01235FF0-BADD-A144-8777-83786A079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3943" y="6888666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950B3258-A2D8-6E4E-8F8B-672E8E92C732}"/>
                  </a:ext>
                </a:extLst>
              </p:cNvPr>
              <p:cNvSpPr txBox="1"/>
              <p:nvPr/>
            </p:nvSpPr>
            <p:spPr>
              <a:xfrm>
                <a:off x="1390164" y="6848631"/>
                <a:ext cx="1148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Session #</a:t>
                </a:r>
              </a:p>
            </p:txBody>
          </p:sp>
          <p:pic>
            <p:nvPicPr>
              <p:cNvPr id="477" name="Graphic 476" descr="Open folder">
                <a:extLst>
                  <a:ext uri="{FF2B5EF4-FFF2-40B4-BE49-F238E27FC236}">
                    <a16:creationId xmlns:a16="http://schemas.microsoft.com/office/drawing/2014/main" id="{1526EE3F-4C2F-704E-94D0-C259CD119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2639" y="726247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454E2892-213F-4A46-BF75-96B98AE16FEE}"/>
                  </a:ext>
                </a:extLst>
              </p:cNvPr>
              <p:cNvSpPr txBox="1"/>
              <p:nvPr/>
            </p:nvSpPr>
            <p:spPr>
              <a:xfrm>
                <a:off x="1663715" y="7231314"/>
                <a:ext cx="739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#. Task</a:t>
                </a:r>
              </a:p>
            </p:txBody>
          </p:sp>
          <p:pic>
            <p:nvPicPr>
              <p:cNvPr id="403" name="Graphic 402" descr="Document">
                <a:extLst>
                  <a:ext uri="{FF2B5EF4-FFF2-40B4-BE49-F238E27FC236}">
                    <a16:creationId xmlns:a16="http://schemas.microsoft.com/office/drawing/2014/main" id="{4C3EAF22-8FA6-6F49-9DAE-C99B04A36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57396" y="4325069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389" name="Graphic 388" descr="Document">
                <a:extLst>
                  <a:ext uri="{FF2B5EF4-FFF2-40B4-BE49-F238E27FC236}">
                    <a16:creationId xmlns:a16="http://schemas.microsoft.com/office/drawing/2014/main" id="{BE64E73B-8B4F-AF44-B93E-79F5AFAEC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0344" y="694498"/>
                <a:ext cx="411480" cy="411480"/>
              </a:xfrm>
              <a:prstGeom prst="rect">
                <a:avLst/>
              </a:prstGeom>
            </p:spPr>
          </p:pic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18BF8300-5DAA-474C-BBBA-D02024814A42}"/>
                  </a:ext>
                </a:extLst>
              </p:cNvPr>
              <p:cNvSpPr txBox="1"/>
              <p:nvPr/>
            </p:nvSpPr>
            <p:spPr>
              <a:xfrm>
                <a:off x="1067474" y="670765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91" name="Graphic 390" descr="Document">
                <a:extLst>
                  <a:ext uri="{FF2B5EF4-FFF2-40B4-BE49-F238E27FC236}">
                    <a16:creationId xmlns:a16="http://schemas.microsoft.com/office/drawing/2014/main" id="{F3D71B06-6F37-B344-96EA-4EAD4932D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0375" y="171054"/>
                <a:ext cx="411480" cy="411480"/>
              </a:xfrm>
              <a:prstGeom prst="rect">
                <a:avLst/>
              </a:prstGeom>
            </p:spPr>
          </p:pic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1E5D3B3-CC77-FA40-A85F-6AAB71A494CC}"/>
                  </a:ext>
                </a:extLst>
              </p:cNvPr>
              <p:cNvSpPr txBox="1"/>
              <p:nvPr/>
            </p:nvSpPr>
            <p:spPr>
              <a:xfrm>
                <a:off x="1077505" y="147321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194732-2F69-8047-B697-8AF7B401F97C}"/>
                </a:ext>
              </a:extLst>
            </p:cNvPr>
            <p:cNvGrpSpPr/>
            <p:nvPr/>
          </p:nvGrpSpPr>
          <p:grpSpPr>
            <a:xfrm>
              <a:off x="9490925" y="-1790453"/>
              <a:ext cx="3760838" cy="9364716"/>
              <a:chOff x="8159174" y="-757434"/>
              <a:chExt cx="3760838" cy="9364716"/>
            </a:xfrm>
          </p:grpSpPr>
          <p:pic>
            <p:nvPicPr>
              <p:cNvPr id="384" name="Graphic 383" descr="Document">
                <a:extLst>
                  <a:ext uri="{FF2B5EF4-FFF2-40B4-BE49-F238E27FC236}">
                    <a16:creationId xmlns:a16="http://schemas.microsoft.com/office/drawing/2014/main" id="{46FBAFB4-E1EA-3F4A-8563-166224CC5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45725" y="692798"/>
                <a:ext cx="411480" cy="411480"/>
              </a:xfrm>
              <a:prstGeom prst="rect">
                <a:avLst/>
              </a:prstGeom>
            </p:spPr>
          </p:pic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0FC4AFA6-797D-8748-B80E-7619736106C6}"/>
                  </a:ext>
                </a:extLst>
              </p:cNvPr>
              <p:cNvGrpSpPr/>
              <p:nvPr/>
            </p:nvGrpSpPr>
            <p:grpSpPr>
              <a:xfrm>
                <a:off x="8159174" y="-757434"/>
                <a:ext cx="3760838" cy="9364716"/>
                <a:chOff x="8180439" y="516193"/>
                <a:chExt cx="3760838" cy="9364716"/>
              </a:xfrm>
            </p:grpSpPr>
            <p:sp>
              <p:nvSpPr>
                <p:cNvPr id="501" name="Rounded Rectangle 500">
                  <a:extLst>
                    <a:ext uri="{FF2B5EF4-FFF2-40B4-BE49-F238E27FC236}">
                      <a16:creationId xmlns:a16="http://schemas.microsoft.com/office/drawing/2014/main" id="{1534BF3E-C1BD-674F-A330-02ABBC9CF232}"/>
                    </a:ext>
                  </a:extLst>
                </p:cNvPr>
                <p:cNvSpPr/>
                <p:nvPr/>
              </p:nvSpPr>
              <p:spPr>
                <a:xfrm>
                  <a:off x="8180439" y="516193"/>
                  <a:ext cx="3760838" cy="93647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8BAB2B54-CBDA-714D-9973-E74B7D7AE72E}"/>
                    </a:ext>
                  </a:extLst>
                </p:cNvPr>
                <p:cNvSpPr txBox="1"/>
                <p:nvPr/>
              </p:nvSpPr>
              <p:spPr>
                <a:xfrm>
                  <a:off x="8726903" y="575185"/>
                  <a:ext cx="2667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u="sng" dirty="0">
                      <a:solidFill>
                        <a:schemeClr val="bg1"/>
                      </a:solidFill>
                    </a:rPr>
                    <a:t>Data Analysis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9552D3C9-848C-934B-A03A-41CE160EEDD5}"/>
                  </a:ext>
                </a:extLst>
              </p:cNvPr>
              <p:cNvGrpSpPr/>
              <p:nvPr/>
            </p:nvGrpSpPr>
            <p:grpSpPr>
              <a:xfrm>
                <a:off x="8574933" y="1289811"/>
                <a:ext cx="2246919" cy="553998"/>
                <a:chOff x="8596198" y="2563438"/>
                <a:chExt cx="2246919" cy="553998"/>
              </a:xfrm>
            </p:grpSpPr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57BA61FE-03CB-044D-9B68-BE2DC69CBE8C}"/>
                    </a:ext>
                  </a:extLst>
                </p:cNvPr>
                <p:cNvSpPr txBox="1"/>
                <p:nvPr/>
              </p:nvSpPr>
              <p:spPr>
                <a:xfrm>
                  <a:off x="9112515" y="2563438"/>
                  <a:ext cx="17306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Data Files</a:t>
                  </a:r>
                </a:p>
              </p:txBody>
            </p:sp>
            <p:pic>
              <p:nvPicPr>
                <p:cNvPr id="494" name="Graphic 493" descr="Open folder">
                  <a:extLst>
                    <a:ext uri="{FF2B5EF4-FFF2-40B4-BE49-F238E27FC236}">
                      <a16:creationId xmlns:a16="http://schemas.microsoft.com/office/drawing/2014/main" id="{05D68F87-8EA5-FB4D-8A9E-0A6AD628B6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98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39" name="Graphic 438" descr="Open folder">
                <a:extLst>
                  <a:ext uri="{FF2B5EF4-FFF2-40B4-BE49-F238E27FC236}">
                    <a16:creationId xmlns:a16="http://schemas.microsoft.com/office/drawing/2014/main" id="{0383BD1A-7E7D-784A-984D-FB1C531B9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91152" y="2214480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440" name="Graphic 439" descr="Document">
                <a:extLst>
                  <a:ext uri="{FF2B5EF4-FFF2-40B4-BE49-F238E27FC236}">
                    <a16:creationId xmlns:a16="http://schemas.microsoft.com/office/drawing/2014/main" id="{908D15D0-66A0-0743-BB76-625371EA5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1820502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E3F4C3AF-5DB5-5942-ACC3-F8ACD97C3FF3}"/>
                  </a:ext>
                </a:extLst>
              </p:cNvPr>
              <p:cNvSpPr txBox="1"/>
              <p:nvPr/>
            </p:nvSpPr>
            <p:spPr>
              <a:xfrm>
                <a:off x="9411192" y="1780467"/>
                <a:ext cx="1678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Final_Data.csv</a:t>
                </a:r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C50AB17B-519E-6444-9160-33915A11E63A}"/>
                  </a:ext>
                </a:extLst>
              </p:cNvPr>
              <p:cNvSpPr txBox="1"/>
              <p:nvPr/>
            </p:nvSpPr>
            <p:spPr>
              <a:xfrm>
                <a:off x="9407373" y="2174445"/>
                <a:ext cx="1171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Raw Data</a:t>
                </a:r>
              </a:p>
            </p:txBody>
          </p:sp>
          <p:pic>
            <p:nvPicPr>
              <p:cNvPr id="443" name="Graphic 442" descr="Document">
                <a:extLst>
                  <a:ext uri="{FF2B5EF4-FFF2-40B4-BE49-F238E27FC236}">
                    <a16:creationId xmlns:a16="http://schemas.microsoft.com/office/drawing/2014/main" id="{2F618B39-A095-B940-A456-DB74BF0745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07373" y="261906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2B076553-6F4D-D147-AD97-1ED504F97717}"/>
                  </a:ext>
                </a:extLst>
              </p:cNvPr>
              <p:cNvSpPr txBox="1"/>
              <p:nvPr/>
            </p:nvSpPr>
            <p:spPr>
              <a:xfrm>
                <a:off x="9680447" y="2591151"/>
                <a:ext cx="996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*_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raw.csv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5" name="Graphic 444" descr="Open folder">
                <a:extLst>
                  <a:ext uri="{FF2B5EF4-FFF2-40B4-BE49-F238E27FC236}">
                    <a16:creationId xmlns:a16="http://schemas.microsoft.com/office/drawing/2014/main" id="{7ABA85E2-E38B-8248-A575-068F12F86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91152" y="2945226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E2B33957-C67B-604B-8AB8-6DBF5F665F72}"/>
                  </a:ext>
                </a:extLst>
              </p:cNvPr>
              <p:cNvSpPr txBox="1"/>
              <p:nvPr/>
            </p:nvSpPr>
            <p:spPr>
              <a:xfrm>
                <a:off x="9407373" y="2905191"/>
                <a:ext cx="14368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Scored Data</a:t>
                </a:r>
              </a:p>
            </p:txBody>
          </p:sp>
          <p:pic>
            <p:nvPicPr>
              <p:cNvPr id="447" name="Graphic 446" descr="Document">
                <a:extLst>
                  <a:ext uri="{FF2B5EF4-FFF2-40B4-BE49-F238E27FC236}">
                    <a16:creationId xmlns:a16="http://schemas.microsoft.com/office/drawing/2014/main" id="{3B45F9E5-EAEF-D940-8337-0E506DAAE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03554" y="3317250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E75636F8-5D98-4D4F-9F94-115C2F58604E}"/>
                  </a:ext>
                </a:extLst>
              </p:cNvPr>
              <p:cNvSpPr txBox="1"/>
              <p:nvPr/>
            </p:nvSpPr>
            <p:spPr>
              <a:xfrm>
                <a:off x="9684266" y="3285133"/>
                <a:ext cx="12383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*_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Scores.csv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B7C2284B-A1BB-E840-807A-8CB50606445E}"/>
                  </a:ext>
                </a:extLst>
              </p:cNvPr>
              <p:cNvGrpSpPr/>
              <p:nvPr/>
            </p:nvGrpSpPr>
            <p:grpSpPr>
              <a:xfrm>
                <a:off x="8574933" y="3752916"/>
                <a:ext cx="2068473" cy="553998"/>
                <a:chOff x="4629020" y="2563438"/>
                <a:chExt cx="2068473" cy="553998"/>
              </a:xfrm>
            </p:grpSpPr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976FB3A4-3FB9-4445-968C-09FBB7439BB2}"/>
                    </a:ext>
                  </a:extLst>
                </p:cNvPr>
                <p:cNvSpPr txBox="1"/>
                <p:nvPr/>
              </p:nvSpPr>
              <p:spPr>
                <a:xfrm>
                  <a:off x="5145337" y="2563438"/>
                  <a:ext cx="155215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 Scripts</a:t>
                  </a:r>
                </a:p>
              </p:txBody>
            </p:sp>
            <p:pic>
              <p:nvPicPr>
                <p:cNvPr id="486" name="Graphic 485" descr="Open folder">
                  <a:extLst>
                    <a:ext uri="{FF2B5EF4-FFF2-40B4-BE49-F238E27FC236}">
                      <a16:creationId xmlns:a16="http://schemas.microsoft.com/office/drawing/2014/main" id="{9D4722F2-D964-0549-A0E4-AFB5CB8EA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9020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450" name="Graphic 449" descr="Document">
                <a:extLst>
                  <a:ext uri="{FF2B5EF4-FFF2-40B4-BE49-F238E27FC236}">
                    <a16:creationId xmlns:a16="http://schemas.microsoft.com/office/drawing/2014/main" id="{16FAE9BD-E278-FD4A-BACE-153F370A7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87431" y="4325667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0269162E-FEC1-3E42-A0B8-8FC0E781D496}"/>
                  </a:ext>
                </a:extLst>
              </p:cNvPr>
              <p:cNvSpPr txBox="1"/>
              <p:nvPr/>
            </p:nvSpPr>
            <p:spPr>
              <a:xfrm>
                <a:off x="9407471" y="4285632"/>
                <a:ext cx="1459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1_*_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score.R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2" name="Graphic 451" descr="Document">
                <a:extLst>
                  <a:ext uri="{FF2B5EF4-FFF2-40B4-BE49-F238E27FC236}">
                    <a16:creationId xmlns:a16="http://schemas.microsoft.com/office/drawing/2014/main" id="{6C74E7CE-497F-AC45-B0DC-026FE9769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4741000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58EAB5B2-33B7-1541-808F-EC501D82CC9E}"/>
                  </a:ext>
                </a:extLst>
              </p:cNvPr>
              <p:cNvSpPr txBox="1"/>
              <p:nvPr/>
            </p:nvSpPr>
            <p:spPr>
              <a:xfrm>
                <a:off x="9411192" y="4700965"/>
                <a:ext cx="1312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2_merge.R</a:t>
                </a:r>
              </a:p>
            </p:txBody>
          </p:sp>
          <p:pic>
            <p:nvPicPr>
              <p:cNvPr id="454" name="Graphic 453" descr="Document">
                <a:extLst>
                  <a:ext uri="{FF2B5EF4-FFF2-40B4-BE49-F238E27FC236}">
                    <a16:creationId xmlns:a16="http://schemas.microsoft.com/office/drawing/2014/main" id="{53BDFE4C-B681-AE40-85C7-F9CE5854D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5143643"/>
                <a:ext cx="320040" cy="320040"/>
              </a:xfrm>
              <a:prstGeom prst="rect">
                <a:avLst/>
              </a:prstGeom>
            </p:spPr>
          </p:pic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47A4265C-3798-3E4D-B2CE-004833D74FA8}"/>
                  </a:ext>
                </a:extLst>
              </p:cNvPr>
              <p:cNvSpPr txBox="1"/>
              <p:nvPr/>
            </p:nvSpPr>
            <p:spPr>
              <a:xfrm>
                <a:off x="9411192" y="5103608"/>
                <a:ext cx="1826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3_Analysis.Rmd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81BA9422-7887-C544-A784-2D8B8A56CF1A}"/>
                  </a:ext>
                </a:extLst>
              </p:cNvPr>
              <p:cNvSpPr txBox="1"/>
              <p:nvPr/>
            </p:nvSpPr>
            <p:spPr>
              <a:xfrm>
                <a:off x="9091250" y="5634299"/>
                <a:ext cx="129683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Results</a:t>
                </a:r>
              </a:p>
            </p:txBody>
          </p:sp>
          <p:pic>
            <p:nvPicPr>
              <p:cNvPr id="395" name="Graphic 394" descr="Open folder">
                <a:extLst>
                  <a:ext uri="{FF2B5EF4-FFF2-40B4-BE49-F238E27FC236}">
                    <a16:creationId xmlns:a16="http://schemas.microsoft.com/office/drawing/2014/main" id="{85165A2F-351A-5C4A-A751-241054736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74933" y="5705964"/>
                <a:ext cx="410667" cy="410667"/>
              </a:xfrm>
              <a:prstGeom prst="rect">
                <a:avLst/>
              </a:prstGeom>
            </p:spPr>
          </p:pic>
          <p:pic>
            <p:nvPicPr>
              <p:cNvPr id="396" name="Graphic 395" descr="Document">
                <a:extLst>
                  <a:ext uri="{FF2B5EF4-FFF2-40B4-BE49-F238E27FC236}">
                    <a16:creationId xmlns:a16="http://schemas.microsoft.com/office/drawing/2014/main" id="{910B549A-2E81-6E42-B824-7D6A2FE3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6268367"/>
                <a:ext cx="320040" cy="320040"/>
              </a:xfrm>
              <a:prstGeom prst="rect">
                <a:avLst/>
              </a:prstGeom>
            </p:spPr>
          </p:pic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262BEE25-BC99-D640-9951-7B1BDFCCE5EB}"/>
                  </a:ext>
                </a:extLst>
              </p:cNvPr>
              <p:cNvSpPr txBox="1"/>
              <p:nvPr/>
            </p:nvSpPr>
            <p:spPr>
              <a:xfrm>
                <a:off x="9411192" y="6228332"/>
                <a:ext cx="14791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Output.html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C4B28E3B-1763-7A42-819F-E68B1535F7F0}"/>
                  </a:ext>
                </a:extLst>
              </p:cNvPr>
              <p:cNvSpPr txBox="1"/>
              <p:nvPr/>
            </p:nvSpPr>
            <p:spPr>
              <a:xfrm>
                <a:off x="9062855" y="669065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86" name="Graphic 385" descr="Document">
                <a:extLst>
                  <a:ext uri="{FF2B5EF4-FFF2-40B4-BE49-F238E27FC236}">
                    <a16:creationId xmlns:a16="http://schemas.microsoft.com/office/drawing/2014/main" id="{0539A0C9-4FF6-9146-B83A-AB55EB612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5756" y="169354"/>
                <a:ext cx="411480" cy="411480"/>
              </a:xfrm>
              <a:prstGeom prst="rect">
                <a:avLst/>
              </a:prstGeom>
            </p:spPr>
          </p:pic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4CB538CC-E329-5049-B173-2B8D4DE5C5C8}"/>
                  </a:ext>
                </a:extLst>
              </p:cNvPr>
              <p:cNvSpPr txBox="1"/>
              <p:nvPr/>
            </p:nvSpPr>
            <p:spPr>
              <a:xfrm>
                <a:off x="9072886" y="145621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E2A5BD4-A8D9-6D4B-8B45-9F94A3DFE926}"/>
                </a:ext>
              </a:extLst>
            </p:cNvPr>
            <p:cNvCxnSpPr>
              <a:cxnSpLocks/>
            </p:cNvCxnSpPr>
            <p:nvPr/>
          </p:nvCxnSpPr>
          <p:spPr>
            <a:xfrm>
              <a:off x="6613701" y="936729"/>
              <a:ext cx="3965501" cy="780244"/>
            </a:xfrm>
            <a:prstGeom prst="straightConnector1">
              <a:avLst/>
            </a:prstGeom>
            <a:ln w="190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Left Arrow 257">
              <a:extLst>
                <a:ext uri="{FF2B5EF4-FFF2-40B4-BE49-F238E27FC236}">
                  <a16:creationId xmlns:a16="http://schemas.microsoft.com/office/drawing/2014/main" id="{71873D13-A396-6B43-BD65-95241668D051}"/>
                </a:ext>
              </a:extLst>
            </p:cNvPr>
            <p:cNvSpPr/>
            <p:nvPr/>
          </p:nvSpPr>
          <p:spPr>
            <a:xfrm>
              <a:off x="2829840" y="2691853"/>
              <a:ext cx="1016345" cy="1248258"/>
            </a:xfrm>
            <a:prstGeom prst="lef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95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2B9496-6471-7A4B-BDB0-0B6F65E0FDD6}"/>
              </a:ext>
            </a:extLst>
          </p:cNvPr>
          <p:cNvGrpSpPr/>
          <p:nvPr/>
        </p:nvGrpSpPr>
        <p:grpSpPr>
          <a:xfrm>
            <a:off x="4137166" y="-1790453"/>
            <a:ext cx="9114597" cy="9369039"/>
            <a:chOff x="4137166" y="-1790453"/>
            <a:chExt cx="9114597" cy="936903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231E57F-49F5-6647-A7B9-2DDE7F9DD763}"/>
                </a:ext>
              </a:extLst>
            </p:cNvPr>
            <p:cNvGrpSpPr/>
            <p:nvPr/>
          </p:nvGrpSpPr>
          <p:grpSpPr>
            <a:xfrm>
              <a:off x="4137166" y="-1727141"/>
              <a:ext cx="3760838" cy="9305727"/>
              <a:chOff x="4194316" y="-698441"/>
              <a:chExt cx="3760838" cy="9305727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06C4ADC-BF43-6B45-B62C-B1E13291F148}"/>
                  </a:ext>
                </a:extLst>
              </p:cNvPr>
              <p:cNvGrpSpPr/>
              <p:nvPr/>
            </p:nvGrpSpPr>
            <p:grpSpPr>
              <a:xfrm>
                <a:off x="4194316" y="-698441"/>
                <a:ext cx="3760838" cy="9305727"/>
                <a:chOff x="4215581" y="575185"/>
                <a:chExt cx="3760838" cy="7277858"/>
              </a:xfrm>
            </p:grpSpPr>
            <p:sp>
              <p:nvSpPr>
                <p:cNvPr id="190" name="Rounded Rectangle 189">
                  <a:extLst>
                    <a:ext uri="{FF2B5EF4-FFF2-40B4-BE49-F238E27FC236}">
                      <a16:creationId xmlns:a16="http://schemas.microsoft.com/office/drawing/2014/main" id="{385DCEF8-1C5A-6E49-AE39-22ACA7D1F6A2}"/>
                    </a:ext>
                  </a:extLst>
                </p:cNvPr>
                <p:cNvSpPr/>
                <p:nvPr/>
              </p:nvSpPr>
              <p:spPr>
                <a:xfrm>
                  <a:off x="4215581" y="575188"/>
                  <a:ext cx="3760838" cy="7277855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9088B19-C68F-914E-B20D-8B6B162614D9}"/>
                    </a:ext>
                  </a:extLst>
                </p:cNvPr>
                <p:cNvSpPr txBox="1"/>
                <p:nvPr/>
              </p:nvSpPr>
              <p:spPr>
                <a:xfrm>
                  <a:off x="4580360" y="575185"/>
                  <a:ext cx="30312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u="sng" dirty="0">
                      <a:solidFill>
                        <a:schemeClr val="bg1"/>
                      </a:solidFill>
                    </a:rPr>
                    <a:t>Data Collection</a:t>
                  </a: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D7642E9-8962-3144-87DC-38A9AF3762DF}"/>
                  </a:ext>
                </a:extLst>
              </p:cNvPr>
              <p:cNvGrpSpPr/>
              <p:nvPr/>
            </p:nvGrpSpPr>
            <p:grpSpPr>
              <a:xfrm>
                <a:off x="4556776" y="1221869"/>
                <a:ext cx="2246919" cy="553998"/>
                <a:chOff x="4578041" y="2495496"/>
                <a:chExt cx="2246919" cy="553998"/>
              </a:xfrm>
            </p:grpSpPr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58184E9-24EA-2140-9598-985FE5490844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7306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Data Files</a:t>
                  </a:r>
                </a:p>
              </p:txBody>
            </p:sp>
            <p:pic>
              <p:nvPicPr>
                <p:cNvPr id="189" name="Graphic 188" descr="Open folder">
                  <a:extLst>
                    <a:ext uri="{FF2B5EF4-FFF2-40B4-BE49-F238E27FC236}">
                      <a16:creationId xmlns:a16="http://schemas.microsoft.com/office/drawing/2014/main" id="{78628C51-2F14-6344-9F9C-B35978C83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149" name="Graphic 148" descr="Open folder">
                <a:extLst>
                  <a:ext uri="{FF2B5EF4-FFF2-40B4-BE49-F238E27FC236}">
                    <a16:creationId xmlns:a16="http://schemas.microsoft.com/office/drawing/2014/main" id="{2DBFA18A-2D6C-1346-9396-577B62FCC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3093" y="2152670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150" name="Graphic 149" descr="Document">
                <a:extLst>
                  <a:ext uri="{FF2B5EF4-FFF2-40B4-BE49-F238E27FC236}">
                    <a16:creationId xmlns:a16="http://schemas.microsoft.com/office/drawing/2014/main" id="{0487D099-0159-8C40-BF17-58DA51398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73093" y="1758692"/>
                <a:ext cx="320040" cy="320040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D44916F-77BA-9647-9479-69CE3A299E71}"/>
                  </a:ext>
                </a:extLst>
              </p:cNvPr>
              <p:cNvSpPr txBox="1"/>
              <p:nvPr/>
            </p:nvSpPr>
            <p:spPr>
              <a:xfrm>
                <a:off x="5393133" y="1718657"/>
                <a:ext cx="1199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raw.csv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6A633D2-8AD0-764B-87AD-AC30643B2BBB}"/>
                  </a:ext>
                </a:extLst>
              </p:cNvPr>
              <p:cNvSpPr txBox="1"/>
              <p:nvPr/>
            </p:nvSpPr>
            <p:spPr>
              <a:xfrm>
                <a:off x="5389314" y="2112635"/>
                <a:ext cx="1065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E-Merge</a:t>
                </a:r>
              </a:p>
            </p:txBody>
          </p:sp>
          <p:pic>
            <p:nvPicPr>
              <p:cNvPr id="153" name="Graphic 152" descr="Document">
                <a:extLst>
                  <a:ext uri="{FF2B5EF4-FFF2-40B4-BE49-F238E27FC236}">
                    <a16:creationId xmlns:a16="http://schemas.microsoft.com/office/drawing/2014/main" id="{09C58449-BAC2-2145-967D-B6A79BD81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255725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70C3C5B-4CDC-5443-AF13-CC897CCCA54C}"/>
                  </a:ext>
                </a:extLst>
              </p:cNvPr>
              <p:cNvSpPr txBox="1"/>
              <p:nvPr/>
            </p:nvSpPr>
            <p:spPr>
              <a:xfrm>
                <a:off x="5662388" y="2529341"/>
                <a:ext cx="874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*.emrg2</a:t>
                </a:r>
              </a:p>
            </p:txBody>
          </p:sp>
          <p:pic>
            <p:nvPicPr>
              <p:cNvPr id="155" name="Graphic 154" descr="Document">
                <a:extLst>
                  <a:ext uri="{FF2B5EF4-FFF2-40B4-BE49-F238E27FC236}">
                    <a16:creationId xmlns:a16="http://schemas.microsoft.com/office/drawing/2014/main" id="{7B81F8E3-2733-8D4E-93F5-0E5637A5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291002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22698E-D600-0A42-9985-7BA4D61A2A86}"/>
                  </a:ext>
                </a:extLst>
              </p:cNvPr>
              <p:cNvSpPr txBox="1"/>
              <p:nvPr/>
            </p:nvSpPr>
            <p:spPr>
              <a:xfrm>
                <a:off x="5658028" y="2880302"/>
                <a:ext cx="560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*.txt</a:t>
                </a:r>
              </a:p>
            </p:txBody>
          </p:sp>
          <p:pic>
            <p:nvPicPr>
              <p:cNvPr id="157" name="Graphic 156" descr="Open folder">
                <a:extLst>
                  <a:ext uri="{FF2B5EF4-FFF2-40B4-BE49-F238E27FC236}">
                    <a16:creationId xmlns:a16="http://schemas.microsoft.com/office/drawing/2014/main" id="{DADCBD2C-8D68-4048-8D26-D5237C4E1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6912" y="3258880"/>
                <a:ext cx="320040" cy="320040"/>
              </a:xfrm>
              <a:prstGeom prst="rect">
                <a:avLst/>
              </a:prstGeom>
            </p:spPr>
          </p:pic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40703F0-3BCC-C846-9DDC-1A46298494F8}"/>
                  </a:ext>
                </a:extLst>
              </p:cNvPr>
              <p:cNvSpPr txBox="1"/>
              <p:nvPr/>
            </p:nvSpPr>
            <p:spPr>
              <a:xfrm>
                <a:off x="5393133" y="3218845"/>
                <a:ext cx="65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edat</a:t>
                </a:r>
                <a:endParaRPr lang="en-US" sz="2000" dirty="0"/>
              </a:p>
            </p:txBody>
          </p:sp>
          <p:pic>
            <p:nvPicPr>
              <p:cNvPr id="159" name="Graphic 158" descr="Document">
                <a:extLst>
                  <a:ext uri="{FF2B5EF4-FFF2-40B4-BE49-F238E27FC236}">
                    <a16:creationId xmlns:a16="http://schemas.microsoft.com/office/drawing/2014/main" id="{D8A62CF1-BF22-F740-A5C8-D14A89AC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314" y="3630904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AECD64D-A71B-7948-81E1-F676FE3A75A3}"/>
                  </a:ext>
                </a:extLst>
              </p:cNvPr>
              <p:cNvSpPr txBox="1"/>
              <p:nvPr/>
            </p:nvSpPr>
            <p:spPr>
              <a:xfrm>
                <a:off x="5670026" y="3598787"/>
                <a:ext cx="817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*.edat2</a:t>
                </a:r>
              </a:p>
            </p:txBody>
          </p:sp>
          <p:pic>
            <p:nvPicPr>
              <p:cNvPr id="161" name="Graphic 160" descr="Open folder">
                <a:extLst>
                  <a:ext uri="{FF2B5EF4-FFF2-40B4-BE49-F238E27FC236}">
                    <a16:creationId xmlns:a16="http://schemas.microsoft.com/office/drawing/2014/main" id="{EFDA04D1-C8D3-C946-95C9-F84BAE828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6952" y="394973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037D15D-05B9-C041-B3E3-912EEE3EE465}"/>
                  </a:ext>
                </a:extLst>
              </p:cNvPr>
              <p:cNvSpPr txBox="1"/>
              <p:nvPr/>
            </p:nvSpPr>
            <p:spPr>
              <a:xfrm>
                <a:off x="5658028" y="3918573"/>
                <a:ext cx="1340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Did not finish</a:t>
                </a:r>
              </a:p>
            </p:txBody>
          </p:sp>
          <p:pic>
            <p:nvPicPr>
              <p:cNvPr id="163" name="Graphic 162" descr="Document">
                <a:extLst>
                  <a:ext uri="{FF2B5EF4-FFF2-40B4-BE49-F238E27FC236}">
                    <a16:creationId xmlns:a16="http://schemas.microsoft.com/office/drawing/2014/main" id="{E1D7EC38-A540-5843-9854-26FA0EFBE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15792" y="4257127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49B9EDF-A4E7-164A-9728-40A1F453566A}"/>
                  </a:ext>
                </a:extLst>
              </p:cNvPr>
              <p:cNvSpPr txBox="1"/>
              <p:nvPr/>
            </p:nvSpPr>
            <p:spPr>
              <a:xfrm>
                <a:off x="5937506" y="4232928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1ABBFF1-7466-A044-90D0-AF9E4102737E}"/>
                  </a:ext>
                </a:extLst>
              </p:cNvPr>
              <p:cNvGrpSpPr/>
              <p:nvPr/>
            </p:nvGrpSpPr>
            <p:grpSpPr>
              <a:xfrm>
                <a:off x="4556776" y="4753807"/>
                <a:ext cx="2068473" cy="553998"/>
                <a:chOff x="4578041" y="2495496"/>
                <a:chExt cx="2068473" cy="553998"/>
              </a:xfrm>
            </p:grpSpPr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7C347055-B5C5-604A-B976-B0FD40471BB5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55215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 Scripts</a:t>
                  </a:r>
                </a:p>
              </p:txBody>
            </p:sp>
            <p:pic>
              <p:nvPicPr>
                <p:cNvPr id="187" name="Graphic 186" descr="Open folder">
                  <a:extLst>
                    <a:ext uri="{FF2B5EF4-FFF2-40B4-BE49-F238E27FC236}">
                      <a16:creationId xmlns:a16="http://schemas.microsoft.com/office/drawing/2014/main" id="{FB94204E-8337-E540-B3B9-485D66980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166" name="Graphic 165" descr="Document">
                <a:extLst>
                  <a:ext uri="{FF2B5EF4-FFF2-40B4-BE49-F238E27FC236}">
                    <a16:creationId xmlns:a16="http://schemas.microsoft.com/office/drawing/2014/main" id="{0B9F23BD-1C66-B24E-8026-CA5799C9C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9274" y="5326558"/>
                <a:ext cx="320040" cy="320040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101A6AD-C04B-B549-AF46-39B7C9088632}"/>
                  </a:ext>
                </a:extLst>
              </p:cNvPr>
              <p:cNvSpPr txBox="1"/>
              <p:nvPr/>
            </p:nvSpPr>
            <p:spPr>
              <a:xfrm>
                <a:off x="5389314" y="5286523"/>
                <a:ext cx="12753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0_*_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raw.R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E536179-7C9C-C54D-A525-3BEF7D8554FE}"/>
                  </a:ext>
                </a:extLst>
              </p:cNvPr>
              <p:cNvGrpSpPr/>
              <p:nvPr/>
            </p:nvGrpSpPr>
            <p:grpSpPr>
              <a:xfrm>
                <a:off x="4557945" y="5836375"/>
                <a:ext cx="1540700" cy="553998"/>
                <a:chOff x="4578041" y="2495496"/>
                <a:chExt cx="1540700" cy="553998"/>
              </a:xfrm>
            </p:grpSpPr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A6D5A34-EE69-BF43-8BFC-CDC02A263F45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024383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Tasks</a:t>
                  </a:r>
                </a:p>
              </p:txBody>
            </p:sp>
            <p:pic>
              <p:nvPicPr>
                <p:cNvPr id="185" name="Graphic 184" descr="Open folder">
                  <a:extLst>
                    <a:ext uri="{FF2B5EF4-FFF2-40B4-BE49-F238E27FC236}">
                      <a16:creationId xmlns:a16="http://schemas.microsoft.com/office/drawing/2014/main" id="{7256A71A-2233-7443-8646-72FD589FF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169" name="Graphic 168" descr="Open folder">
                <a:extLst>
                  <a:ext uri="{FF2B5EF4-FFF2-40B4-BE49-F238E27FC236}">
                    <a16:creationId xmlns:a16="http://schemas.microsoft.com/office/drawing/2014/main" id="{903B1478-962D-CB46-A554-69F06EF83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3093" y="6412981"/>
                <a:ext cx="320040" cy="32004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056B7FD-8517-FF41-B759-95D4EDD40904}"/>
                  </a:ext>
                </a:extLst>
              </p:cNvPr>
              <p:cNvSpPr txBox="1"/>
              <p:nvPr/>
            </p:nvSpPr>
            <p:spPr>
              <a:xfrm>
                <a:off x="5389314" y="6372946"/>
                <a:ext cx="1148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Session #</a:t>
                </a:r>
              </a:p>
            </p:txBody>
          </p:sp>
          <p:pic>
            <p:nvPicPr>
              <p:cNvPr id="171" name="Graphic 170" descr="Open folder">
                <a:extLst>
                  <a:ext uri="{FF2B5EF4-FFF2-40B4-BE49-F238E27FC236}">
                    <a16:creationId xmlns:a16="http://schemas.microsoft.com/office/drawing/2014/main" id="{3D576002-DA91-9F41-811E-2B827EFF8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1789" y="6786793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46C3BDC-E6E4-284D-9F01-25E36D0BCE16}"/>
                  </a:ext>
                </a:extLst>
              </p:cNvPr>
              <p:cNvSpPr txBox="1"/>
              <p:nvPr/>
            </p:nvSpPr>
            <p:spPr>
              <a:xfrm>
                <a:off x="5662865" y="6755629"/>
                <a:ext cx="739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#. Task</a:t>
                </a:r>
              </a:p>
            </p:txBody>
          </p:sp>
          <p:pic>
            <p:nvPicPr>
              <p:cNvPr id="173" name="Graphic 172" descr="Document">
                <a:extLst>
                  <a:ext uri="{FF2B5EF4-FFF2-40B4-BE49-F238E27FC236}">
                    <a16:creationId xmlns:a16="http://schemas.microsoft.com/office/drawing/2014/main" id="{EA0D6BB4-EA07-5F4B-BFCE-FFEA3DF23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70026" y="7093494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1787406-6CEB-B349-BA09-155105DFC9BA}"/>
                  </a:ext>
                </a:extLst>
              </p:cNvPr>
              <p:cNvSpPr txBox="1"/>
              <p:nvPr/>
            </p:nvSpPr>
            <p:spPr>
              <a:xfrm>
                <a:off x="5898626" y="7069294"/>
                <a:ext cx="659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*.edat2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AD4505A-B129-9F4D-ABAF-6C6151388D5D}"/>
                  </a:ext>
                </a:extLst>
              </p:cNvPr>
              <p:cNvGrpSpPr/>
              <p:nvPr/>
            </p:nvGrpSpPr>
            <p:grpSpPr>
              <a:xfrm>
                <a:off x="4557945" y="7539439"/>
                <a:ext cx="2513595" cy="553998"/>
                <a:chOff x="4578041" y="2495496"/>
                <a:chExt cx="2513595" cy="553998"/>
              </a:xfrm>
            </p:grpSpPr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ECED9714-DA3F-AD4F-BF64-273D99F2A7CE}"/>
                    </a:ext>
                  </a:extLst>
                </p:cNvPr>
                <p:cNvSpPr txBox="1"/>
                <p:nvPr/>
              </p:nvSpPr>
              <p:spPr>
                <a:xfrm>
                  <a:off x="5094358" y="2495496"/>
                  <a:ext cx="199727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Documents</a:t>
                  </a:r>
                </a:p>
              </p:txBody>
            </p:sp>
            <p:pic>
              <p:nvPicPr>
                <p:cNvPr id="183" name="Graphic 182" descr="Open folder">
                  <a:extLst>
                    <a:ext uri="{FF2B5EF4-FFF2-40B4-BE49-F238E27FC236}">
                      <a16:creationId xmlns:a16="http://schemas.microsoft.com/office/drawing/2014/main" id="{E49B568E-00DB-4D45-89FA-96679F199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041" y="2567161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176" name="Graphic 175" descr="Document">
                <a:extLst>
                  <a:ext uri="{FF2B5EF4-FFF2-40B4-BE49-F238E27FC236}">
                    <a16:creationId xmlns:a16="http://schemas.microsoft.com/office/drawing/2014/main" id="{D9FAB7B5-FE67-284E-B7B9-5D77F1A1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76912" y="8070414"/>
                <a:ext cx="320040" cy="320040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BA3D9A4-60BB-8344-80EF-67859CD020C3}"/>
                  </a:ext>
                </a:extLst>
              </p:cNvPr>
              <p:cNvSpPr txBox="1"/>
              <p:nvPr/>
            </p:nvSpPr>
            <p:spPr>
              <a:xfrm>
                <a:off x="5396952" y="8030379"/>
                <a:ext cx="1675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Methods.docx</a:t>
                </a:r>
                <a:endParaRPr lang="en-US" sz="2000" dirty="0"/>
              </a:p>
            </p:txBody>
          </p:sp>
          <p:pic>
            <p:nvPicPr>
              <p:cNvPr id="178" name="Graphic 177" descr="Document">
                <a:extLst>
                  <a:ext uri="{FF2B5EF4-FFF2-40B4-BE49-F238E27FC236}">
                    <a16:creationId xmlns:a16="http://schemas.microsoft.com/office/drawing/2014/main" id="{28BCD119-9440-EC4D-9712-3DEB5B2D9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5932" y="639103"/>
                <a:ext cx="411480" cy="411480"/>
              </a:xfrm>
              <a:prstGeom prst="rect">
                <a:avLst/>
              </a:prstGeom>
            </p:spPr>
          </p:pic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B343517-49B9-CA41-BD99-8A00C6C3D960}"/>
                  </a:ext>
                </a:extLst>
              </p:cNvPr>
              <p:cNvSpPr txBox="1"/>
              <p:nvPr/>
            </p:nvSpPr>
            <p:spPr>
              <a:xfrm>
                <a:off x="5063062" y="615370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0" name="Graphic 179" descr="Document">
                <a:extLst>
                  <a:ext uri="{FF2B5EF4-FFF2-40B4-BE49-F238E27FC236}">
                    <a16:creationId xmlns:a16="http://schemas.microsoft.com/office/drawing/2014/main" id="{DF8AA44F-188B-F041-B91D-E1FFDC1C8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5963" y="115659"/>
                <a:ext cx="411480" cy="411480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885BD56-CA01-EA43-8F0C-C79A0BA65231}"/>
                  </a:ext>
                </a:extLst>
              </p:cNvPr>
              <p:cNvSpPr txBox="1"/>
              <p:nvPr/>
            </p:nvSpPr>
            <p:spPr>
              <a:xfrm>
                <a:off x="5073093" y="91926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E8DC34-50A9-7B41-971A-05524717B900}"/>
                </a:ext>
              </a:extLst>
            </p:cNvPr>
            <p:cNvGrpSpPr/>
            <p:nvPr/>
          </p:nvGrpSpPr>
          <p:grpSpPr>
            <a:xfrm>
              <a:off x="9490925" y="-1790453"/>
              <a:ext cx="3760838" cy="9364716"/>
              <a:chOff x="8159174" y="-757434"/>
              <a:chExt cx="3760838" cy="9364716"/>
            </a:xfrm>
          </p:grpSpPr>
          <p:pic>
            <p:nvPicPr>
              <p:cNvPr id="58" name="Graphic 57" descr="Document">
                <a:extLst>
                  <a:ext uri="{FF2B5EF4-FFF2-40B4-BE49-F238E27FC236}">
                    <a16:creationId xmlns:a16="http://schemas.microsoft.com/office/drawing/2014/main" id="{C045810D-EAF5-C14E-A35E-69596A1B6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45725" y="692798"/>
                <a:ext cx="411480" cy="411480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5441C0-403C-1245-BF58-1C23E1F8F611}"/>
                  </a:ext>
                </a:extLst>
              </p:cNvPr>
              <p:cNvGrpSpPr/>
              <p:nvPr/>
            </p:nvGrpSpPr>
            <p:grpSpPr>
              <a:xfrm>
                <a:off x="8159174" y="-757434"/>
                <a:ext cx="3760838" cy="9364716"/>
                <a:chOff x="8180439" y="516193"/>
                <a:chExt cx="3760838" cy="9364716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35896CE-1B6F-F146-B7B9-A4AB233D4D4F}"/>
                    </a:ext>
                  </a:extLst>
                </p:cNvPr>
                <p:cNvSpPr/>
                <p:nvPr/>
              </p:nvSpPr>
              <p:spPr>
                <a:xfrm>
                  <a:off x="8180439" y="516193"/>
                  <a:ext cx="3760838" cy="93647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323800-0DE8-B443-A44D-FD0BC0A4AAC9}"/>
                    </a:ext>
                  </a:extLst>
                </p:cNvPr>
                <p:cNvSpPr txBox="1"/>
                <p:nvPr/>
              </p:nvSpPr>
              <p:spPr>
                <a:xfrm>
                  <a:off x="8726903" y="575185"/>
                  <a:ext cx="2667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u="sng" dirty="0">
                      <a:solidFill>
                        <a:schemeClr val="bg1"/>
                      </a:solidFill>
                    </a:rPr>
                    <a:t>Data Analysis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E7C3938-DE0D-3C4E-8655-F9C6E7C4D8B7}"/>
                  </a:ext>
                </a:extLst>
              </p:cNvPr>
              <p:cNvGrpSpPr/>
              <p:nvPr/>
            </p:nvGrpSpPr>
            <p:grpSpPr>
              <a:xfrm>
                <a:off x="8574933" y="1289811"/>
                <a:ext cx="2246919" cy="553998"/>
                <a:chOff x="8596198" y="2563438"/>
                <a:chExt cx="2246919" cy="553998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1D41831-6595-1149-97FB-D6C1483F3868}"/>
                    </a:ext>
                  </a:extLst>
                </p:cNvPr>
                <p:cNvSpPr txBox="1"/>
                <p:nvPr/>
              </p:nvSpPr>
              <p:spPr>
                <a:xfrm>
                  <a:off x="9112515" y="2563438"/>
                  <a:ext cx="17306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Data Files</a:t>
                  </a:r>
                </a:p>
              </p:txBody>
            </p:sp>
            <p:pic>
              <p:nvPicPr>
                <p:cNvPr id="102" name="Graphic 101" descr="Open folder">
                  <a:extLst>
                    <a:ext uri="{FF2B5EF4-FFF2-40B4-BE49-F238E27FC236}">
                      <a16:creationId xmlns:a16="http://schemas.microsoft.com/office/drawing/2014/main" id="{57CBB5F2-1446-2D48-96EC-EE9B19757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98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64" name="Graphic 63" descr="Open folder">
                <a:extLst>
                  <a:ext uri="{FF2B5EF4-FFF2-40B4-BE49-F238E27FC236}">
                    <a16:creationId xmlns:a16="http://schemas.microsoft.com/office/drawing/2014/main" id="{D989E943-C07A-C143-ABCF-222B2A087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91152" y="2214480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65" name="Graphic 64" descr="Document">
                <a:extLst>
                  <a:ext uri="{FF2B5EF4-FFF2-40B4-BE49-F238E27FC236}">
                    <a16:creationId xmlns:a16="http://schemas.microsoft.com/office/drawing/2014/main" id="{2783C52C-299E-C64C-9E21-78B1F3DF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1820502"/>
                <a:ext cx="320040" cy="32004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EAFC8F5-2F26-924D-A3D0-C6D01F76C6D0}"/>
                  </a:ext>
                </a:extLst>
              </p:cNvPr>
              <p:cNvSpPr txBox="1"/>
              <p:nvPr/>
            </p:nvSpPr>
            <p:spPr>
              <a:xfrm>
                <a:off x="9411192" y="1780467"/>
                <a:ext cx="1678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Final_Data.csv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AFA751-2166-824A-826C-8204478DDE10}"/>
                  </a:ext>
                </a:extLst>
              </p:cNvPr>
              <p:cNvSpPr txBox="1"/>
              <p:nvPr/>
            </p:nvSpPr>
            <p:spPr>
              <a:xfrm>
                <a:off x="9407373" y="2174445"/>
                <a:ext cx="1171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Raw Data</a:t>
                </a:r>
              </a:p>
            </p:txBody>
          </p:sp>
          <p:pic>
            <p:nvPicPr>
              <p:cNvPr id="68" name="Graphic 67" descr="Document">
                <a:extLst>
                  <a:ext uri="{FF2B5EF4-FFF2-40B4-BE49-F238E27FC236}">
                    <a16:creationId xmlns:a16="http://schemas.microsoft.com/office/drawing/2014/main" id="{FA43A9EB-3929-B14E-8C57-45563E66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07373" y="261906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ACD7BC-E518-C043-ACBA-3C22E1F55B0C}"/>
                  </a:ext>
                </a:extLst>
              </p:cNvPr>
              <p:cNvSpPr txBox="1"/>
              <p:nvPr/>
            </p:nvSpPr>
            <p:spPr>
              <a:xfrm>
                <a:off x="9680447" y="2591151"/>
                <a:ext cx="996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*_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raw.csv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0" name="Graphic 69" descr="Open folder">
                <a:extLst>
                  <a:ext uri="{FF2B5EF4-FFF2-40B4-BE49-F238E27FC236}">
                    <a16:creationId xmlns:a16="http://schemas.microsoft.com/office/drawing/2014/main" id="{36FD4BFF-1650-A94B-8BCF-E75FAC761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91152" y="2945226"/>
                <a:ext cx="320040" cy="32004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8ABB190-C52B-8C46-85F6-E811190AAD28}"/>
                  </a:ext>
                </a:extLst>
              </p:cNvPr>
              <p:cNvSpPr txBox="1"/>
              <p:nvPr/>
            </p:nvSpPr>
            <p:spPr>
              <a:xfrm>
                <a:off x="9407373" y="2905191"/>
                <a:ext cx="14368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Scored Data</a:t>
                </a:r>
              </a:p>
            </p:txBody>
          </p:sp>
          <p:pic>
            <p:nvPicPr>
              <p:cNvPr id="72" name="Graphic 71" descr="Document">
                <a:extLst>
                  <a:ext uri="{FF2B5EF4-FFF2-40B4-BE49-F238E27FC236}">
                    <a16:creationId xmlns:a16="http://schemas.microsoft.com/office/drawing/2014/main" id="{6D3CBDF1-E007-E74B-940F-718C0E760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03554" y="3317250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ECDD34-5721-8B4C-94BE-24D3E129DA3B}"/>
                  </a:ext>
                </a:extLst>
              </p:cNvPr>
              <p:cNvSpPr txBox="1"/>
              <p:nvPr/>
            </p:nvSpPr>
            <p:spPr>
              <a:xfrm>
                <a:off x="9684266" y="3285133"/>
                <a:ext cx="12383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*_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Scores.csv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ABD323D-F8DF-FC43-977E-D596AAED9A25}"/>
                  </a:ext>
                </a:extLst>
              </p:cNvPr>
              <p:cNvGrpSpPr/>
              <p:nvPr/>
            </p:nvGrpSpPr>
            <p:grpSpPr>
              <a:xfrm>
                <a:off x="8574933" y="3752916"/>
                <a:ext cx="2068473" cy="553998"/>
                <a:chOff x="4629020" y="2563438"/>
                <a:chExt cx="2068473" cy="553998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815528A-F3DE-9642-924D-9D2826AE9D52}"/>
                    </a:ext>
                  </a:extLst>
                </p:cNvPr>
                <p:cNvSpPr txBox="1"/>
                <p:nvPr/>
              </p:nvSpPr>
              <p:spPr>
                <a:xfrm>
                  <a:off x="5145337" y="2563438"/>
                  <a:ext cx="1552156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R Scripts</a:t>
                  </a:r>
                </a:p>
              </p:txBody>
            </p:sp>
            <p:pic>
              <p:nvPicPr>
                <p:cNvPr id="100" name="Graphic 99" descr="Open folder">
                  <a:extLst>
                    <a:ext uri="{FF2B5EF4-FFF2-40B4-BE49-F238E27FC236}">
                      <a16:creationId xmlns:a16="http://schemas.microsoft.com/office/drawing/2014/main" id="{7C950008-F581-3346-881C-25A468C35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9020" y="2635103"/>
                  <a:ext cx="410667" cy="410667"/>
                </a:xfrm>
                <a:prstGeom prst="rect">
                  <a:avLst/>
                </a:prstGeom>
              </p:spPr>
            </p:pic>
          </p:grpSp>
          <p:pic>
            <p:nvPicPr>
              <p:cNvPr id="77" name="Graphic 76" descr="Document">
                <a:extLst>
                  <a:ext uri="{FF2B5EF4-FFF2-40B4-BE49-F238E27FC236}">
                    <a16:creationId xmlns:a16="http://schemas.microsoft.com/office/drawing/2014/main" id="{7D21A6E4-8F97-8541-8FCC-A6CD1B9FB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87431" y="4325667"/>
                <a:ext cx="320040" cy="32004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177A61-F408-614F-B56F-C59316ACE541}"/>
                  </a:ext>
                </a:extLst>
              </p:cNvPr>
              <p:cNvSpPr txBox="1"/>
              <p:nvPr/>
            </p:nvSpPr>
            <p:spPr>
              <a:xfrm>
                <a:off x="9407471" y="4285632"/>
                <a:ext cx="1459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1_*_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score.R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Graphic 80" descr="Document">
                <a:extLst>
                  <a:ext uri="{FF2B5EF4-FFF2-40B4-BE49-F238E27FC236}">
                    <a16:creationId xmlns:a16="http://schemas.microsoft.com/office/drawing/2014/main" id="{C6396340-75C4-8A4D-A496-0C972CCF2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4741000"/>
                <a:ext cx="320040" cy="320040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8DF50F2-A4A6-6540-ADE2-F7C82EAE4BB6}"/>
                  </a:ext>
                </a:extLst>
              </p:cNvPr>
              <p:cNvSpPr txBox="1"/>
              <p:nvPr/>
            </p:nvSpPr>
            <p:spPr>
              <a:xfrm>
                <a:off x="9411192" y="4700965"/>
                <a:ext cx="1312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2_merge.R</a:t>
                </a:r>
              </a:p>
            </p:txBody>
          </p:sp>
          <p:pic>
            <p:nvPicPr>
              <p:cNvPr id="90" name="Graphic 89" descr="Document">
                <a:extLst>
                  <a:ext uri="{FF2B5EF4-FFF2-40B4-BE49-F238E27FC236}">
                    <a16:creationId xmlns:a16="http://schemas.microsoft.com/office/drawing/2014/main" id="{88A93E56-DD68-E04F-B68C-4D7679238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5143643"/>
                <a:ext cx="320040" cy="32004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C88D176-FDC7-9540-8A95-B56EF5D2F269}"/>
                  </a:ext>
                </a:extLst>
              </p:cNvPr>
              <p:cNvSpPr txBox="1"/>
              <p:nvPr/>
            </p:nvSpPr>
            <p:spPr>
              <a:xfrm>
                <a:off x="9411192" y="5103608"/>
                <a:ext cx="1826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3_Analysis.Rmd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1B6E06-744E-9845-BA08-905157EBDAAC}"/>
                  </a:ext>
                </a:extLst>
              </p:cNvPr>
              <p:cNvSpPr txBox="1"/>
              <p:nvPr/>
            </p:nvSpPr>
            <p:spPr>
              <a:xfrm>
                <a:off x="9091250" y="5634299"/>
                <a:ext cx="129683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Results</a:t>
                </a:r>
              </a:p>
            </p:txBody>
          </p:sp>
          <p:pic>
            <p:nvPicPr>
              <p:cNvPr id="93" name="Graphic 92" descr="Open folder">
                <a:extLst>
                  <a:ext uri="{FF2B5EF4-FFF2-40B4-BE49-F238E27FC236}">
                    <a16:creationId xmlns:a16="http://schemas.microsoft.com/office/drawing/2014/main" id="{B54195C6-C9CC-394F-803D-70480D4DA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74933" y="5705964"/>
                <a:ext cx="410667" cy="410667"/>
              </a:xfrm>
              <a:prstGeom prst="rect">
                <a:avLst/>
              </a:prstGeom>
            </p:spPr>
          </p:pic>
          <p:pic>
            <p:nvPicPr>
              <p:cNvPr id="94" name="Graphic 93" descr="Document">
                <a:extLst>
                  <a:ext uri="{FF2B5EF4-FFF2-40B4-BE49-F238E27FC236}">
                    <a16:creationId xmlns:a16="http://schemas.microsoft.com/office/drawing/2014/main" id="{05E3A8C3-FCC3-D04E-B67F-CD3AF2486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91152" y="6268367"/>
                <a:ext cx="320040" cy="32004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57DD7C8-3D03-3F47-937A-D410E96BB37B}"/>
                  </a:ext>
                </a:extLst>
              </p:cNvPr>
              <p:cNvSpPr txBox="1"/>
              <p:nvPr/>
            </p:nvSpPr>
            <p:spPr>
              <a:xfrm>
                <a:off x="9411192" y="6228332"/>
                <a:ext cx="14791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Output.html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5745FD-1080-364D-BC9F-A324D7781501}"/>
                  </a:ext>
                </a:extLst>
              </p:cNvPr>
              <p:cNvSpPr txBox="1"/>
              <p:nvPr/>
            </p:nvSpPr>
            <p:spPr>
              <a:xfrm>
                <a:off x="9062855" y="669065"/>
                <a:ext cx="1984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masterscript.R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7" name="Graphic 96" descr="Document">
                <a:extLst>
                  <a:ext uri="{FF2B5EF4-FFF2-40B4-BE49-F238E27FC236}">
                    <a16:creationId xmlns:a16="http://schemas.microsoft.com/office/drawing/2014/main" id="{4DEDF68F-23D3-FF43-94FE-668D3672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5756" y="169354"/>
                <a:ext cx="411480" cy="41148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B61673-E97F-4C46-B4BE-4135104E71C6}"/>
                  </a:ext>
                </a:extLst>
              </p:cNvPr>
              <p:cNvSpPr txBox="1"/>
              <p:nvPr/>
            </p:nvSpPr>
            <p:spPr>
              <a:xfrm>
                <a:off x="9072886" y="145621"/>
                <a:ext cx="1082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*.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Rproj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0DA3105-AFF1-EE4F-9FA1-D17BE000F6AD}"/>
              </a:ext>
            </a:extLst>
          </p:cNvPr>
          <p:cNvGrpSpPr/>
          <p:nvPr/>
        </p:nvGrpSpPr>
        <p:grpSpPr>
          <a:xfrm>
            <a:off x="1609061" y="318976"/>
            <a:ext cx="8520222" cy="6177518"/>
            <a:chOff x="1609061" y="318976"/>
            <a:chExt cx="8520222" cy="617751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A0CD3FE2-EB83-8C43-B5B0-032BE93E1946}"/>
                </a:ext>
              </a:extLst>
            </p:cNvPr>
            <p:cNvSpPr/>
            <p:nvPr/>
          </p:nvSpPr>
          <p:spPr>
            <a:xfrm>
              <a:off x="1609061" y="2525232"/>
              <a:ext cx="2424222" cy="176500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Central Data Repository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6586C67-B825-D044-A17D-685871707F02}"/>
                </a:ext>
              </a:extLst>
            </p:cNvPr>
            <p:cNvSpPr/>
            <p:nvPr/>
          </p:nvSpPr>
          <p:spPr>
            <a:xfrm>
              <a:off x="5801833" y="318976"/>
              <a:ext cx="2424222" cy="176500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Analysis Project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C7CAA6E-F378-0A40-8E5D-71A4076BC169}"/>
                </a:ext>
              </a:extLst>
            </p:cNvPr>
            <p:cNvSpPr/>
            <p:nvPr/>
          </p:nvSpPr>
          <p:spPr>
            <a:xfrm>
              <a:off x="7705061" y="2525232"/>
              <a:ext cx="2424222" cy="176500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Analysis Project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10A4A5A-64DC-DB48-BD71-6BA2A2E954C2}"/>
                </a:ext>
              </a:extLst>
            </p:cNvPr>
            <p:cNvSpPr/>
            <p:nvPr/>
          </p:nvSpPr>
          <p:spPr>
            <a:xfrm>
              <a:off x="5801833" y="4731488"/>
              <a:ext cx="2424222" cy="176500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Analysis Project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5FB2CB-AADB-1443-BF75-6134DBDCC11C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4033283" y="1201479"/>
              <a:ext cx="1768550" cy="2206256"/>
            </a:xfrm>
            <a:prstGeom prst="straightConnector1">
              <a:avLst/>
            </a:prstGeom>
            <a:ln w="1079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7B5493-60E8-8941-8D56-F7951D6B625B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033283" y="3407735"/>
              <a:ext cx="3671778" cy="0"/>
            </a:xfrm>
            <a:prstGeom prst="straightConnector1">
              <a:avLst/>
            </a:prstGeom>
            <a:ln w="1079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511E39-849D-9046-A742-21EDFDAE0AEA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4033283" y="3407735"/>
              <a:ext cx="1768550" cy="2206256"/>
            </a:xfrm>
            <a:prstGeom prst="straightConnector1">
              <a:avLst/>
            </a:prstGeom>
            <a:ln w="1079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1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484</Words>
  <Application>Microsoft Macintosh PowerPoint</Application>
  <PresentationFormat>Widescreen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Tsukahara</cp:lastModifiedBy>
  <cp:revision>54</cp:revision>
  <dcterms:created xsi:type="dcterms:W3CDTF">2018-08-03T17:38:32Z</dcterms:created>
  <dcterms:modified xsi:type="dcterms:W3CDTF">2019-05-31T20:22:35Z</dcterms:modified>
</cp:coreProperties>
</file>