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Artificial Intelligence in Daily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the Basics of 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 in Daily Life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solidFill/>
        </p:spPr>
        <p:txBody>
          <a:bodyPr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An image of smart home appliances and AI robots.</a:t>
            </a:r>
          </a:p>
        </p:txBody>
      </p:sp>
      <p:pic>
        <p:nvPicPr>
          <p:cNvPr id="5" name="Picture 4" descr="generated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288" y="612775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Enhances efficiency</a:t>
            </a:r>
          </a:p>
          <a:p>
            <a:pPr lvl="1"/>
            <a:r>
              <a:t>Automates repetitive tasks</a:t>
            </a:r>
          </a:p>
          <a:p>
            <a:pPr lvl="1"/>
            <a:r>
              <a:t>Improves decision-making</a:t>
            </a:r>
          </a:p>
          <a:p>
            <a:pPr/>
            <a:r>
              <a:t>Transforms industries</a:t>
            </a:r>
          </a:p>
          <a:p>
            <a:pPr lvl="1"/>
            <a:r>
              <a:t>Revolutionizes healthcare</a:t>
            </a:r>
          </a:p>
          <a:p>
            <a:pPr lvl="2"/>
            <a:r>
              <a:t>Enables personalized treatment</a:t>
            </a:r>
          </a:p>
          <a:p>
            <a:pPr/>
            <a:r>
              <a:t>Enhances entertainment experiences</a:t>
            </a:r>
          </a:p>
          <a:p>
            <a:pPr lvl="1"/>
            <a:r>
              <a:t>Recommended content based on user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is transforming daily life by enhancing efficiency, automating tasks, and providing personalized experiences.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