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Pursuit of Happiness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Path to Fulfillment and Joy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Concept of Happiness</a:t>
            </a:r>
          </a:p>
          <a:p>
            <a:pPr/>
            <a:r>
              <a:t>Factors Influencing Happiness</a:t>
            </a:r>
          </a:p>
          <a:p>
            <a:pPr/>
            <a:r>
              <a:t>Philosophical Views on Happiness</a:t>
            </a:r>
          </a:p>
          <a:p>
            <a:pPr/>
            <a:r>
              <a:t>The Importance of Happiness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Happiness?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Happiness is often defined as a state of well-being, joy, and contentment. It can be influenced by internal and external factors and varies from person to person.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Factors Influencing Happiness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Personal Relationships</a:t>
            </a:r>
          </a:p>
          <a:p>
            <a:pPr/>
            <a:r>
              <a:t>Health and Well-being</a:t>
            </a:r>
          </a:p>
          <a:p>
            <a:pPr/>
            <a:r>
              <a:t>Financial Stability</a:t>
            </a:r>
          </a:p>
          <a:p>
            <a:pPr/>
            <a:r>
              <a:t>Purpose and Fulfillment</a:t>
            </a:r>
          </a:p>
          <a:p>
            <a:pPr/>
            <a:r>
              <a:t>Gratitude and Positivity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Moments of Happiness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solidFill/>
        </p:spPr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Happiness can often be seen in the simple, joyful moments of life that bring us peace and fulfillment.</a:t>
            </a:r>
          </a:p>
        </p:txBody>
      </p:sp>
      <p:pic>
        <p:nvPicPr>
          <p:cNvPr id="5" name="Picture 4" descr="generate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88" y="612775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Philosophical Views on Happiness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Aristotle: Happiness through Virtue</a:t>
            </a:r>
          </a:p>
          <a:p>
            <a:pPr/>
            <a:r>
              <a:t>Utilitarianism: Maximizing Pleasure</a:t>
            </a:r>
          </a:p>
          <a:p>
            <a:pPr/>
            <a:r>
              <a:t>Hedonism: Pursuit of Pleasure</a:t>
            </a:r>
          </a:p>
          <a:p>
            <a:pPr/>
            <a:r>
              <a:t>Existentialism: Creating Meaning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Happy Moments in Life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solidFill/>
        </p:spPr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Happy moments can be found in lifeâ€™s simple pleasures, such as spending time with loved ones, celebrating milestones, and enjoying nature.</a:t>
            </a:r>
          </a:p>
        </p:txBody>
      </p:sp>
      <p:pic>
        <p:nvPicPr>
          <p:cNvPr id="5" name="Picture 4" descr="generate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88" y="612775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pursuit of happiness is a universal goal. It requires balance, self-awareness, and a focus on what truly brings joy and fulfillment in life.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