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Universe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Vast Cosmos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the Universe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Galaxies: Massive systems of stars, gas, and dark matter</a:t>
            </a:r>
          </a:p>
          <a:p>
            <a:pPr/>
            <a:r>
              <a:t>Stars: Luminous celestial bodies powered by nuclear fusion</a:t>
            </a:r>
          </a:p>
          <a:p>
            <a:pPr/>
            <a:r>
              <a:t>Planets: Diverse worlds orbiting stars</a:t>
            </a:r>
          </a:p>
          <a:p>
            <a:pPr/>
            <a:r>
              <a:t>Nebulae: Clouds of gas and dust, often stellar nurseries</a:t>
            </a:r>
          </a:p>
          <a:p>
            <a:pPr/>
            <a:r>
              <a:t>Dark Matter &amp; Dark Energy: Mysterious substances shaping the cosmos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Galaxies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solidFill/>
        </p:spPr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Galaxies are enormous systems of stars, gas, and dark matter, held together by gravity.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88" y="61277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Black Holes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Formed when massive stars collapse under their own gravity</a:t>
            </a:r>
          </a:p>
          <a:p>
            <a:pPr/>
            <a:r>
              <a:t>Regions where gravity is so strong that not even light can escape</a:t>
            </a:r>
          </a:p>
          <a:p>
            <a:pPr/>
            <a:r>
              <a:t>Found at the centers of many galaxies, including the Milky Way</a:t>
            </a:r>
          </a:p>
          <a:p>
            <a:pPr/>
            <a:r>
              <a:t>Critical for understanding spacetime and relativity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Milky Way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solidFill/>
        </p:spPr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Our home galaxy, containing billions of stars and solar systems.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88" y="61277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universe is a vast and complex system, full of mysteries yet to be unraveled. From the smallest particles to the largest cosmic structures, it invites us to explore and discover.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universe encompasses all of space, time, matter, and energy. It includes galaxies, stars, planets, and the vast voids in between.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the Universe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Galaxies: Massive systems of stars, gas, and dark matter</a:t>
            </a:r>
          </a:p>
          <a:p>
            <a:pPr/>
            <a:r>
              <a:t>Stars: Luminous celestial bodies powered by nuclear fusion</a:t>
            </a:r>
          </a:p>
          <a:p>
            <a:pPr/>
            <a:r>
              <a:t>Planets: Diverse worlds orbiting stars</a:t>
            </a:r>
          </a:p>
          <a:p>
            <a:pPr/>
            <a:r>
              <a:t>Nebulae: Clouds of gas and dust, often stellar nurseries</a:t>
            </a:r>
          </a:p>
          <a:p>
            <a:pPr/>
            <a:r>
              <a:t>Dark Matter &amp; Dark Energy: Mysterious substances shaping the cosmos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Galaxies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solidFill/>
        </p:spPr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Galaxies are enormous systems of stars, gas, and dark matter, held together by gravity.</a:t>
            </a:r>
          </a:p>
        </p:txBody>
      </p:sp>
      <p:pic>
        <p:nvPicPr>
          <p:cNvPr id="5" name="Picture 4" descr="generate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88" y="61277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Black Holes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Formed when massive stars collapse under their own gravity</a:t>
            </a:r>
          </a:p>
          <a:p>
            <a:pPr/>
            <a:r>
              <a:t>Regions where gravity is so strong that not even light can escape</a:t>
            </a:r>
          </a:p>
          <a:p>
            <a:pPr/>
            <a:r>
              <a:t>Found at the centers of many galaxies, including the Milky Way</a:t>
            </a:r>
          </a:p>
          <a:p>
            <a:pPr/>
            <a:r>
              <a:t>Critical for understanding spacetime and relativity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Milky Way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solidFill/>
        </p:spPr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Our home galaxy, containing billions of stars and solar systems.</a:t>
            </a:r>
          </a:p>
        </p:txBody>
      </p:sp>
      <p:pic>
        <p:nvPicPr>
          <p:cNvPr id="5" name="Picture 4" descr="generated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288" y="61277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universe is a vast and complex system, full of mysteries yet to be unraveled. From the smallest particles to the largest cosmic structures, it invites us to explore and discover.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Universe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Vast Cosmos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universe encompasses all of space, time, matter, and energy. It includes galaxies, stars, planets, and the vast voids in between.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