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1" r:id="rId3"/>
    <p:sldId id="267" r:id="rId4"/>
    <p:sldId id="256" r:id="rId5"/>
    <p:sldId id="259" r:id="rId6"/>
    <p:sldId id="269" r:id="rId7"/>
    <p:sldId id="268" r:id="rId8"/>
    <p:sldId id="270" r:id="rId9"/>
    <p:sldId id="271" r:id="rId10"/>
    <p:sldId id="260" r:id="rId11"/>
    <p:sldId id="272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607" autoAdjust="0"/>
  </p:normalViewPr>
  <p:slideViewPr>
    <p:cSldViewPr snapToGrid="0">
      <p:cViewPr varScale="1">
        <p:scale>
          <a:sx n="111" d="100"/>
          <a:sy n="111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Вступление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График 35-5-60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94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0385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Описание методики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с подписями линий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Энергии Гиббса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Промежуточный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10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для плавления и паузы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3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2 пиков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87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расстеклования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83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25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7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5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0CAE-7DEC-4379-94E3-CFB24A5D3887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6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5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76A31A-C9D6-4C0C-92B9-DA3FC7DF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763"/>
            <a:ext cx="9144000" cy="46333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C2FACC-F874-41BF-9F64-F4D798F76BD6}"/>
              </a:ext>
            </a:extLst>
          </p:cNvPr>
          <p:cNvSpPr txBox="1"/>
          <p:nvPr/>
        </p:nvSpPr>
        <p:spPr>
          <a:xfrm>
            <a:off x="2256577" y="560541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450 – 540 К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B78FCE-EFC8-4B9C-AA82-1579AC12551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22282" y="4884209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54C1C7-EB88-4E27-BE1A-E9B46C43F15F}"/>
              </a:ext>
            </a:extLst>
          </p:cNvPr>
          <p:cNvSpPr txBox="1"/>
          <p:nvPr/>
        </p:nvSpPr>
        <p:spPr>
          <a:xfrm>
            <a:off x="5065092" y="562870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682 – 715 К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03D7676-8855-4D27-A315-06E280D0617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630797" y="4907494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9C4D79-6C9C-4999-8089-B9FC6093FE3E}"/>
              </a:ext>
            </a:extLst>
          </p:cNvPr>
          <p:cNvSpPr txBox="1"/>
          <p:nvPr/>
        </p:nvSpPr>
        <p:spPr>
          <a:xfrm>
            <a:off x="5451566" y="6350169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715 – 760 К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9EB5CAC-5E1A-43B3-B37D-3B96BA6F54D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196503" y="4907495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08B9E4-296C-465E-9490-E02BD4858FA6}"/>
              </a:ext>
            </a:extLst>
          </p:cNvPr>
          <p:cNvSpPr txBox="1"/>
          <p:nvPr/>
        </p:nvSpPr>
        <p:spPr>
          <a:xfrm>
            <a:off x="6301708" y="567811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760 – 780 К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AD459CF-D967-4C02-8C77-AAAD610F4CB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662057" y="4907494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B2CE9-353E-4F47-9D3E-79F4577C8783}"/>
              </a:ext>
            </a:extLst>
          </p:cNvPr>
          <p:cNvSpPr txBox="1"/>
          <p:nvPr/>
        </p:nvSpPr>
        <p:spPr>
          <a:xfrm>
            <a:off x="7242234" y="635016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780 – 840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CBD99DC-CE3B-4D6D-8C35-987678B8F50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327911" y="4907495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трелка: вверх 27">
            <a:extLst>
              <a:ext uri="{FF2B5EF4-FFF2-40B4-BE49-F238E27FC236}">
                <a16:creationId xmlns:a16="http://schemas.microsoft.com/office/drawing/2014/main" id="{7490B723-B5DC-42AA-872B-EBDCB292AF84}"/>
              </a:ext>
            </a:extLst>
          </p:cNvPr>
          <p:cNvSpPr/>
          <p:nvPr/>
        </p:nvSpPr>
        <p:spPr>
          <a:xfrm>
            <a:off x="8749263" y="782472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A67C0-8683-4E37-8FEB-0B8CDFE8D08E}"/>
              </a:ext>
            </a:extLst>
          </p:cNvPr>
          <p:cNvSpPr txBox="1"/>
          <p:nvPr/>
        </p:nvSpPr>
        <p:spPr>
          <a:xfrm>
            <a:off x="0" y="13344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Ge</a:t>
            </a:r>
            <a:r>
              <a:rPr lang="en-US" sz="1400" dirty="0"/>
              <a:t>30</a:t>
            </a:r>
            <a:r>
              <a:rPr lang="en-US" sz="2800" dirty="0"/>
              <a:t>Ga</a:t>
            </a:r>
            <a:r>
              <a:rPr lang="en-US" sz="1400" dirty="0"/>
              <a:t>10</a:t>
            </a:r>
            <a:r>
              <a:rPr lang="en-US" sz="2800" dirty="0"/>
              <a:t>Se</a:t>
            </a:r>
            <a:r>
              <a:rPr lang="en-US" sz="1400" dirty="0"/>
              <a:t>60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831770-25C6-481D-8C7C-E44FB2307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552"/>
            <a:ext cx="9144000" cy="4737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7E0D39-3F19-455C-828F-7DE32E599CA4}"/>
              </a:ext>
            </a:extLst>
          </p:cNvPr>
          <p:cNvSpPr txBox="1"/>
          <p:nvPr/>
        </p:nvSpPr>
        <p:spPr>
          <a:xfrm>
            <a:off x="2361080" y="560541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450 – 530 К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C9E49D8-25C7-4E26-AA1B-9C6E30C8E67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926785" y="4884209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138558-5385-46C3-888F-ECBA285B4CF8}"/>
              </a:ext>
            </a:extLst>
          </p:cNvPr>
          <p:cNvSpPr txBox="1"/>
          <p:nvPr/>
        </p:nvSpPr>
        <p:spPr>
          <a:xfrm>
            <a:off x="5169595" y="562870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680 – 710 К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D8847D6-696E-4C34-8DCE-25936195B97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735300" y="4907494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807073-A10C-4232-A5D0-A589F67B0A3F}"/>
              </a:ext>
            </a:extLst>
          </p:cNvPr>
          <p:cNvSpPr txBox="1"/>
          <p:nvPr/>
        </p:nvSpPr>
        <p:spPr>
          <a:xfrm>
            <a:off x="5556069" y="6350169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710 – 770 К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E47D80F-1DF2-4B1B-B073-5E5707B5B36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01006" y="4907495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9DE8E8-0798-4B09-8AC7-DDC84BDF886C}"/>
              </a:ext>
            </a:extLst>
          </p:cNvPr>
          <p:cNvSpPr txBox="1"/>
          <p:nvPr/>
        </p:nvSpPr>
        <p:spPr>
          <a:xfrm>
            <a:off x="6406211" y="567811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770 – 790 К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4022C07-CEF0-41DE-BBD0-D8A06792F01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66560" y="4907494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D33984-B7A6-4DA0-8769-81C75B1796BA}"/>
              </a:ext>
            </a:extLst>
          </p:cNvPr>
          <p:cNvSpPr txBox="1"/>
          <p:nvPr/>
        </p:nvSpPr>
        <p:spPr>
          <a:xfrm>
            <a:off x="7346737" y="635016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790 – 860 К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1DB674A-73A9-4C04-B807-E81BFB9D654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432414" y="4907495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74CD410F-C1D0-4747-85E5-DA26B5C9CA30}"/>
              </a:ext>
            </a:extLst>
          </p:cNvPr>
          <p:cNvSpPr/>
          <p:nvPr/>
        </p:nvSpPr>
        <p:spPr>
          <a:xfrm>
            <a:off x="8749263" y="660552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B1DFD-4D85-42BE-81CB-C2F6A6880106}"/>
              </a:ext>
            </a:extLst>
          </p:cNvPr>
          <p:cNvSpPr txBox="1"/>
          <p:nvPr/>
        </p:nvSpPr>
        <p:spPr>
          <a:xfrm>
            <a:off x="0" y="13344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Ge</a:t>
            </a:r>
            <a:r>
              <a:rPr lang="en-US" sz="1400" dirty="0"/>
              <a:t>3</a:t>
            </a:r>
            <a:r>
              <a:rPr lang="ru-RU" sz="1400" dirty="0"/>
              <a:t>5</a:t>
            </a:r>
            <a:r>
              <a:rPr lang="en-US" sz="2800" dirty="0"/>
              <a:t>Ga</a:t>
            </a:r>
            <a:r>
              <a:rPr lang="ru-RU" sz="1400" dirty="0"/>
              <a:t>5</a:t>
            </a:r>
            <a:r>
              <a:rPr lang="en-US" sz="2800" dirty="0"/>
              <a:t>Se</a:t>
            </a:r>
            <a:r>
              <a:rPr lang="en-US" sz="1400" dirty="0"/>
              <a:t>60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90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3"/>
            <a:ext cx="9144000" cy="4994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930" y="3140514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5" name="TextBox 14"/>
          <p:cNvSpPr txBox="1"/>
          <p:nvPr/>
        </p:nvSpPr>
        <p:spPr>
          <a:xfrm>
            <a:off x="2373820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6" name="TextBox 15"/>
          <p:cNvSpPr txBox="1"/>
          <p:nvPr/>
        </p:nvSpPr>
        <p:spPr>
          <a:xfrm>
            <a:off x="4653709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7" name="TextBox 16"/>
          <p:cNvSpPr txBox="1"/>
          <p:nvPr/>
        </p:nvSpPr>
        <p:spPr>
          <a:xfrm>
            <a:off x="6959754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8" name="TextBox 17"/>
          <p:cNvSpPr txBox="1"/>
          <p:nvPr/>
        </p:nvSpPr>
        <p:spPr>
          <a:xfrm>
            <a:off x="190498" y="5742049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9" name="TextBox 18"/>
          <p:cNvSpPr txBox="1"/>
          <p:nvPr/>
        </p:nvSpPr>
        <p:spPr>
          <a:xfrm>
            <a:off x="2503857" y="572856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20" name="TextBox 19"/>
          <p:cNvSpPr txBox="1"/>
          <p:nvPr/>
        </p:nvSpPr>
        <p:spPr>
          <a:xfrm>
            <a:off x="4788628" y="571818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21" name="TextBox 20"/>
          <p:cNvSpPr txBox="1"/>
          <p:nvPr/>
        </p:nvSpPr>
        <p:spPr>
          <a:xfrm>
            <a:off x="6959755" y="571818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</p:spTree>
    <p:extLst>
      <p:ext uri="{BB962C8B-B14F-4D97-AF65-F5344CB8AC3E}">
        <p14:creationId xmlns:p14="http://schemas.microsoft.com/office/powerpoint/2010/main" val="404198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C370A-E465-4D83-89C8-BA19E89EA5F4}"/>
                  </a:ext>
                </a:extLst>
              </p:cNvPr>
              <p:cNvSpPr txBox="1"/>
              <p:nvPr/>
            </p:nvSpPr>
            <p:spPr>
              <a:xfrm>
                <a:off x="152399" y="3429000"/>
                <a:ext cx="4066903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8829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+2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sz="3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C370A-E465-4D83-89C8-BA19E89EA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3429000"/>
                <a:ext cx="4066903" cy="90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6DD8DB-2178-460D-B8AC-0314AEDA776F}"/>
                  </a:ext>
                </a:extLst>
              </p:cNvPr>
              <p:cNvSpPr txBox="1"/>
              <p:nvPr/>
            </p:nvSpPr>
            <p:spPr>
              <a:xfrm>
                <a:off x="4589417" y="3752166"/>
                <a:ext cx="44457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6DD8DB-2178-460D-B8AC-0314AED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17" y="3752166"/>
                <a:ext cx="444572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0701818-A6AE-4933-87DF-06AD29BA61A8}"/>
              </a:ext>
            </a:extLst>
          </p:cNvPr>
          <p:cNvSpPr txBox="1"/>
          <p:nvPr/>
        </p:nvSpPr>
        <p:spPr>
          <a:xfrm>
            <a:off x="152399" y="3224824"/>
            <a:ext cx="415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Химический потенциал вещества </a:t>
            </a:r>
            <a:r>
              <a:rPr lang="en-US" dirty="0"/>
              <a:t>AB2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5397770" y="3224824"/>
            <a:ext cx="278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Энергия Гиббса вещества </a:t>
            </a:r>
            <a:r>
              <a:rPr lang="en-US" dirty="0" err="1"/>
              <a:t>i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7C7AC2-4109-4D2D-96A4-77D1DA502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4563535" cy="30305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382331-0DC7-4D83-87F0-D862A7C6C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534" y="1"/>
            <a:ext cx="4580466" cy="30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E5A002-06C7-47EC-973E-D9F727D9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" y="0"/>
            <a:ext cx="9144000" cy="4737697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9882C91-3EDE-4746-B585-005025FC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105" y="4701239"/>
            <a:ext cx="2121229" cy="215676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496" y="4713731"/>
            <a:ext cx="471467" cy="335506"/>
          </a:xfrm>
          <a:prstGeom prst="rect">
            <a:avLst/>
          </a:prstGeom>
          <a:ln>
            <a:noFill/>
          </a:ln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214" y="4722115"/>
            <a:ext cx="471467" cy="335506"/>
          </a:xfrm>
          <a:prstGeom prst="rect">
            <a:avLst/>
          </a:prstGeom>
          <a:ln>
            <a:noFill/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277" y="4714296"/>
            <a:ext cx="471467" cy="335506"/>
          </a:xfrm>
          <a:prstGeom prst="rect">
            <a:avLst/>
          </a:prstGeom>
          <a:ln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869368" y="1057514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425145" y="1357596"/>
            <a:ext cx="555777" cy="7608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80510" y="127780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Области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4540922" y="635611"/>
            <a:ext cx="1049041" cy="1487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E9B805-0FF0-40A3-8CE2-58B52DAC1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555" y="4708506"/>
            <a:ext cx="471467" cy="335742"/>
          </a:xfrm>
          <a:prstGeom prst="rect">
            <a:avLst/>
          </a:prstGeom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4798CA-D8D4-456C-8A3A-890A8E7042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799" y="4735488"/>
            <a:ext cx="471467" cy="335742"/>
          </a:xfrm>
          <a:prstGeom prst="rect">
            <a:avLst/>
          </a:prstGeom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991951-34D4-4DB6-BDA9-8610850FCD73}"/>
              </a:ext>
            </a:extLst>
          </p:cNvPr>
          <p:cNvSpPr txBox="1"/>
          <p:nvPr/>
        </p:nvSpPr>
        <p:spPr>
          <a:xfrm>
            <a:off x="429778" y="2320414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25145" y="2620496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D5702AA-C668-499D-A928-2EFB11120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7948" y="4704846"/>
            <a:ext cx="2121229" cy="215315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670624" y="0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C0711-2396-4D12-9E75-3E7C8D319F3C}"/>
              </a:ext>
            </a:extLst>
          </p:cNvPr>
          <p:cNvSpPr txBox="1"/>
          <p:nvPr/>
        </p:nvSpPr>
        <p:spPr>
          <a:xfrm>
            <a:off x="7328706" y="2576575"/>
            <a:ext cx="390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2D050"/>
                </a:solidFill>
              </a:rPr>
              <a:t>[L]</a:t>
            </a:r>
            <a:endParaRPr lang="ru-RU" sz="1350" dirty="0">
              <a:solidFill>
                <a:srgbClr val="92D050"/>
              </a:solidFill>
            </a:endParaRP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4B545050-6A90-48D0-8EB4-F408DA61B6F1}"/>
              </a:ext>
            </a:extLst>
          </p:cNvPr>
          <p:cNvSpPr/>
          <p:nvPr/>
        </p:nvSpPr>
        <p:spPr>
          <a:xfrm rot="5400000">
            <a:off x="6363782" y="4091878"/>
            <a:ext cx="269667" cy="22887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E1056-394D-4965-B6AE-D120C11C98B1}"/>
              </a:ext>
            </a:extLst>
          </p:cNvPr>
          <p:cNvSpPr txBox="1"/>
          <p:nvPr/>
        </p:nvSpPr>
        <p:spPr>
          <a:xfrm>
            <a:off x="5837467" y="5298885"/>
            <a:ext cx="15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Температуры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2255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EC87CC-E029-4571-9DF2-A2644D16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94" y="-3736"/>
            <a:ext cx="2309683" cy="23020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6D0C9E-5075-40B0-8C5F-14A05F4F0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253506" cy="22874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FCE67B-6FF9-4CB2-BD21-DED37104F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770" y="-3736"/>
            <a:ext cx="2253505" cy="22912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F35BBC3-E6F8-4B62-9FE9-6954117E5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5" y="3018695"/>
            <a:ext cx="2246037" cy="22874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63B645-6C7F-4157-AC23-CAC582FF7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683" y="3018695"/>
            <a:ext cx="2246036" cy="22874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85" y="2231724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5495" y="2231724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6957" y="2229248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33A66-40A9-49CE-AE96-CFDA37C648D0}"/>
              </a:ext>
            </a:extLst>
          </p:cNvPr>
          <p:cNvSpPr txBox="1"/>
          <p:nvPr/>
        </p:nvSpPr>
        <p:spPr>
          <a:xfrm>
            <a:off x="102846" y="5237017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CA716E-BE85-4196-B1C2-8DEF76968B81}"/>
              </a:ext>
            </a:extLst>
          </p:cNvPr>
          <p:cNvSpPr txBox="1"/>
          <p:nvPr/>
        </p:nvSpPr>
        <p:spPr>
          <a:xfrm>
            <a:off x="2371137" y="5234469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3511C-B58B-43C7-B610-643A67BAE39A}"/>
              </a:ext>
            </a:extLst>
          </p:cNvPr>
          <p:cNvSpPr txBox="1"/>
          <p:nvPr/>
        </p:nvSpPr>
        <p:spPr>
          <a:xfrm>
            <a:off x="4603274" y="5234469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F51C7-AC65-412F-9E0A-25C5947119D5}"/>
              </a:ext>
            </a:extLst>
          </p:cNvPr>
          <p:cNvSpPr txBox="1"/>
          <p:nvPr/>
        </p:nvSpPr>
        <p:spPr>
          <a:xfrm>
            <a:off x="6835411" y="5234469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3485AFC-AB84-4628-8C0F-D324AE6CE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7430" y="3027934"/>
            <a:ext cx="2255514" cy="22781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618D3D-5E49-4C0A-8EA0-B5E6FCB5A374}"/>
              </a:ext>
            </a:extLst>
          </p:cNvPr>
          <p:cNvSpPr txBox="1"/>
          <p:nvPr/>
        </p:nvSpPr>
        <p:spPr>
          <a:xfrm>
            <a:off x="2423510" y="1852217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54A3-F0F0-42B4-BBEA-66201E13580E}"/>
              </a:ext>
            </a:extLst>
          </p:cNvPr>
          <p:cNvSpPr txBox="1"/>
          <p:nvPr/>
        </p:nvSpPr>
        <p:spPr>
          <a:xfrm>
            <a:off x="3440590" y="41641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83922" y="1270832"/>
            <a:ext cx="156668" cy="5813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818402" y="924241"/>
            <a:ext cx="187893" cy="5034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836136-0FF9-4EEA-A8FE-C08A7F21F67D}"/>
              </a:ext>
            </a:extLst>
          </p:cNvPr>
          <p:cNvSpPr txBox="1"/>
          <p:nvPr/>
        </p:nvSpPr>
        <p:spPr>
          <a:xfrm>
            <a:off x="6815477" y="300393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Границы областей 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305550" y="808224"/>
            <a:ext cx="1370339" cy="21882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2D1381-2702-479B-8926-343ECC8BCC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4211" y="3027934"/>
            <a:ext cx="2263219" cy="22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E9BAFFA-3B81-4647-BA40-44CDFF43B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37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CB4992-7CF4-4634-AA15-CAB91BA1E807}"/>
              </a:ext>
            </a:extLst>
          </p:cNvPr>
          <p:cNvSpPr txBox="1"/>
          <p:nvPr/>
        </p:nvSpPr>
        <p:spPr>
          <a:xfrm>
            <a:off x="2230451" y="492745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445 – 515 К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54A4A3E-603F-495E-8775-A953AAAB451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796156" y="4206240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34DCFB-3272-4181-A822-C6FEECFD6ED3}"/>
              </a:ext>
            </a:extLst>
          </p:cNvPr>
          <p:cNvSpPr txBox="1"/>
          <p:nvPr/>
        </p:nvSpPr>
        <p:spPr>
          <a:xfrm>
            <a:off x="5038966" y="4950735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680 – 705 К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BF87CEC-4300-4FF4-AB20-A7E634D8FF2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04671" y="4229525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55F28-2BBE-42BA-9AE9-8E5A7A01D09E}"/>
              </a:ext>
            </a:extLst>
          </p:cNvPr>
          <p:cNvSpPr txBox="1"/>
          <p:nvPr/>
        </p:nvSpPr>
        <p:spPr>
          <a:xfrm>
            <a:off x="5425440" y="5672200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705 – 758 К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EE37365-C581-457B-8A1C-B161B17B118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70377" y="4229526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B53E69-4DF2-4C39-B67D-2B242CCC35B8}"/>
              </a:ext>
            </a:extLst>
          </p:cNvPr>
          <p:cNvSpPr txBox="1"/>
          <p:nvPr/>
        </p:nvSpPr>
        <p:spPr>
          <a:xfrm>
            <a:off x="6275582" y="5000145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758 – 778 К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27EAC52-7BB3-40F2-AD70-230D3EA2DA0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35931" y="4229525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4D205-DCAF-437F-B326-E6F2B1C1B8FD}"/>
              </a:ext>
            </a:extLst>
          </p:cNvPr>
          <p:cNvSpPr txBox="1"/>
          <p:nvPr/>
        </p:nvSpPr>
        <p:spPr>
          <a:xfrm>
            <a:off x="7216108" y="567220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778 – 830 К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68F4091-78BB-4649-B88D-EF4D3D67C4D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301785" y="4229526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: вверх 23">
            <a:extLst>
              <a:ext uri="{FF2B5EF4-FFF2-40B4-BE49-F238E27FC236}">
                <a16:creationId xmlns:a16="http://schemas.microsoft.com/office/drawing/2014/main" id="{B2F642AD-63D4-4376-AF71-8522C9ADC90D}"/>
              </a:ext>
            </a:extLst>
          </p:cNvPr>
          <p:cNvSpPr/>
          <p:nvPr/>
        </p:nvSpPr>
        <p:spPr>
          <a:xfrm>
            <a:off x="8670624" y="0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9CC2DA-8575-41E6-AB2E-1CF0FAEC85E7}"/>
              </a:ext>
            </a:extLst>
          </p:cNvPr>
          <p:cNvSpPr txBox="1"/>
          <p:nvPr/>
        </p:nvSpPr>
        <p:spPr>
          <a:xfrm>
            <a:off x="7354833" y="2576575"/>
            <a:ext cx="390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2D050"/>
                </a:solidFill>
              </a:rPr>
              <a:t>[L]</a:t>
            </a:r>
            <a:endParaRPr lang="ru-RU" sz="135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8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218643-78D8-42EC-80C8-C39B89EE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29" y="2303705"/>
            <a:ext cx="2311854" cy="22965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2F9B4A-5CDE-4EE5-9973-119424ABF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84" y="4600299"/>
            <a:ext cx="2331216" cy="229659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4A7336-922F-488B-9D86-670F05C76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109" y="0"/>
            <a:ext cx="2327074" cy="230014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CAA7B5D-6B29-4996-A807-08FC6014C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" y="0"/>
            <a:ext cx="6856266" cy="6586190"/>
          </a:xfrm>
          <a:prstGeom prst="rect">
            <a:avLst/>
          </a:prstGeom>
        </p:spPr>
      </p:pic>
      <p:sp>
        <p:nvSpPr>
          <p:cNvPr id="23" name="Стрелка: вверх 22">
            <a:extLst>
              <a:ext uri="{FF2B5EF4-FFF2-40B4-BE49-F238E27FC236}">
                <a16:creationId xmlns:a16="http://schemas.microsoft.com/office/drawing/2014/main" id="{A1D3A70A-6CF7-4FD2-9AD4-10E2080F4B8D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06D4B-41CE-4056-B6C3-AD1BA945BCA2}"/>
              </a:ext>
            </a:extLst>
          </p:cNvPr>
          <p:cNvSpPr txBox="1"/>
          <p:nvPr/>
        </p:nvSpPr>
        <p:spPr>
          <a:xfrm>
            <a:off x="4690008" y="3926404"/>
            <a:ext cx="1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[L]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5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9271DE-1940-49FD-9A22-EF7BF3746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29" y="2303705"/>
            <a:ext cx="2311854" cy="22965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226419-0EC8-405E-B72C-18788728A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84" y="4600299"/>
            <a:ext cx="2331216" cy="22965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F5C74ED-60CE-4D9A-8CCD-224D4E673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109" y="0"/>
            <a:ext cx="2327074" cy="2300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5F647D-35E8-480B-8386-FCA17E345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9083" cy="6739958"/>
          </a:xfrm>
          <a:prstGeom prst="rect">
            <a:avLst/>
          </a:prstGeom>
        </p:spPr>
      </p:pic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AA284F94-2E16-4048-864F-62B5A0B843F8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10851-CA78-4BE6-A2F6-092E00A88ED4}"/>
              </a:ext>
            </a:extLst>
          </p:cNvPr>
          <p:cNvSpPr txBox="1"/>
          <p:nvPr/>
        </p:nvSpPr>
        <p:spPr>
          <a:xfrm>
            <a:off x="5604408" y="4718884"/>
            <a:ext cx="1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[L]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7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2A519D-F0AF-4C8A-B4A9-91B32DAA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74467" cy="67613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0E0BF0A-089A-4C04-A43C-B0FA8F05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468" y="4527822"/>
            <a:ext cx="2269531" cy="233017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0D44ED-E10F-4F8B-9318-2CAE36063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469" y="2263565"/>
            <a:ext cx="2269531" cy="233086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0E9BA5B-1745-4EFE-A3C1-97C49E7D1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839" y="-2"/>
            <a:ext cx="2299160" cy="2330178"/>
          </a:xfrm>
          <a:prstGeom prst="rect">
            <a:avLst/>
          </a:prstGeom>
        </p:spPr>
      </p:pic>
      <p:sp>
        <p:nvSpPr>
          <p:cNvPr id="15" name="Стрелка: вверх 14">
            <a:extLst>
              <a:ext uri="{FF2B5EF4-FFF2-40B4-BE49-F238E27FC236}">
                <a16:creationId xmlns:a16="http://schemas.microsoft.com/office/drawing/2014/main" id="{D8CE218C-C797-41D4-8FE8-A98456D9FABA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</p:spTree>
    <p:extLst>
      <p:ext uri="{BB962C8B-B14F-4D97-AF65-F5344CB8AC3E}">
        <p14:creationId xmlns:p14="http://schemas.microsoft.com/office/powerpoint/2010/main" val="3087030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251</Words>
  <Application>Microsoft Office PowerPoint</Application>
  <PresentationFormat>Экран (4:3)</PresentationFormat>
  <Paragraphs>81</Paragraphs>
  <Slides>12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Расчеты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IlIa</cp:lastModifiedBy>
  <cp:revision>68</cp:revision>
  <dcterms:created xsi:type="dcterms:W3CDTF">2021-03-22T16:23:39Z</dcterms:created>
  <dcterms:modified xsi:type="dcterms:W3CDTF">2021-04-04T13:19:34Z</dcterms:modified>
</cp:coreProperties>
</file>