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2" r:id="rId3"/>
    <p:sldId id="267" r:id="rId4"/>
    <p:sldId id="256" r:id="rId5"/>
    <p:sldId id="259" r:id="rId6"/>
    <p:sldId id="269" r:id="rId7"/>
    <p:sldId id="268" r:id="rId8"/>
    <p:sldId id="258" r:id="rId9"/>
    <p:sldId id="265" r:id="rId10"/>
    <p:sldId id="266" r:id="rId11"/>
    <p:sldId id="260" r:id="rId12"/>
    <p:sldId id="263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50" d="100"/>
          <a:sy n="150" d="100"/>
        </p:scale>
        <p:origin x="47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H:\Users\jenya.sharunov\Downloads\Work-Test\Work-Test\&#1054;&#1092;&#1086;&#1088;&#1084;&#1083;&#1077;&#1085;&#1080;&#1077;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rgbClr val="0070C0"/>
                </a:solidFill>
              </a:rPr>
              <a:t>Ge</a:t>
            </a:r>
          </a:p>
        </c:rich>
      </c:tx>
      <c:layout>
        <c:manualLayout>
          <c:xMode val="edge"/>
          <c:yMode val="edge"/>
          <c:x val="0.14310943087211681"/>
          <c:y val="1.386652108639279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xMode val="edge"/>
          <c:yMode val="edge"/>
          <c:x val="0"/>
          <c:y val="9.8676129384468403E-2"/>
          <c:w val="1"/>
          <c:h val="0.9013238706155315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'30-10-60'!$DA$3</c:f>
              <c:strCache>
                <c:ptCount val="1"/>
                <c:pt idx="0">
                  <c:v>*Ge</c:v>
                </c:pt>
              </c:strCache>
            </c:strRef>
          </c:tx>
          <c:spPr>
            <a:ln w="19050" cap="rnd" cmpd="sng" algn="ctr">
              <a:solidFill>
                <a:srgbClr val="5B9BD5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'30-10-60'!$DB$3:$GL$3</c:f>
              <c:numCache>
                <c:formatCode>0</c:formatCode>
                <c:ptCount val="89"/>
                <c:pt idx="0">
                  <c:v>-15.64579207920792</c:v>
                </c:pt>
                <c:pt idx="1">
                  <c:v>-15.366435643564357</c:v>
                </c:pt>
                <c:pt idx="2" formatCode="General">
                  <c:v>-15.105049504950495</c:v>
                </c:pt>
                <c:pt idx="3" formatCode="General">
                  <c:v>-14.846138613861386</c:v>
                </c:pt>
                <c:pt idx="4" formatCode="General">
                  <c:v>-14.624356435643564</c:v>
                </c:pt>
                <c:pt idx="5" formatCode="General">
                  <c:v>-14.402574257425742</c:v>
                </c:pt>
                <c:pt idx="6" formatCode="General">
                  <c:v>-14.059455445544554</c:v>
                </c:pt>
                <c:pt idx="7" formatCode="General">
                  <c:v>-13.611930693069306</c:v>
                </c:pt>
                <c:pt idx="8" formatCode="General">
                  <c:v>-13.163493811881187</c:v>
                </c:pt>
                <c:pt idx="9" formatCode="General">
                  <c:v>-12.642998762376235</c:v>
                </c:pt>
                <c:pt idx="10" formatCode="General">
                  <c:v>-12.122503712871286</c:v>
                </c:pt>
                <c:pt idx="11" formatCode="General">
                  <c:v>-11.602008663366336</c:v>
                </c:pt>
                <c:pt idx="12" formatCode="General">
                  <c:v>-11.081513613861386</c:v>
                </c:pt>
                <c:pt idx="13" formatCode="General">
                  <c:v>-10.561018564356434</c:v>
                </c:pt>
                <c:pt idx="14" formatCode="General">
                  <c:v>-10.040523514851484</c:v>
                </c:pt>
                <c:pt idx="15" formatCode="General">
                  <c:v>-9.5200284653465346</c:v>
                </c:pt>
                <c:pt idx="16" formatCode="General">
                  <c:v>-8.999533415841583</c:v>
                </c:pt>
                <c:pt idx="17" formatCode="General">
                  <c:v>-8.4790383663366331</c:v>
                </c:pt>
                <c:pt idx="18" formatCode="General">
                  <c:v>-7.9585433168316824</c:v>
                </c:pt>
                <c:pt idx="19" formatCode="General">
                  <c:v>-7.5292079207920786</c:v>
                </c:pt>
                <c:pt idx="20" formatCode="General">
                  <c:v>-7.1086138613861376</c:v>
                </c:pt>
                <c:pt idx="21" formatCode="General">
                  <c:v>-6.6999900990099004</c:v>
                </c:pt>
                <c:pt idx="22" formatCode="General">
                  <c:v>-6.3102871287128712</c:v>
                </c:pt>
                <c:pt idx="23" formatCode="General">
                  <c:v>-5.9205841584158421</c:v>
                </c:pt>
                <c:pt idx="24" formatCode="General">
                  <c:v>-5.5518656716417913</c:v>
                </c:pt>
                <c:pt idx="25" formatCode="General">
                  <c:v>-5.1864925373134323</c:v>
                </c:pt>
                <c:pt idx="26" formatCode="General">
                  <c:v>-4.8310396039603951</c:v>
                </c:pt>
                <c:pt idx="27" formatCode="General">
                  <c:v>-4.4940099009900978</c:v>
                </c:pt>
                <c:pt idx="28" formatCode="General">
                  <c:v>-4.1569801980198005</c:v>
                </c:pt>
                <c:pt idx="29" formatCode="General">
                  <c:v>-4.1149900990099013</c:v>
                </c:pt>
                <c:pt idx="30" formatCode="General">
                  <c:v>-4.1355841584158419</c:v>
                </c:pt>
                <c:pt idx="31" formatCode="General">
                  <c:v>-4.1559405940594063</c:v>
                </c:pt>
                <c:pt idx="32" formatCode="General">
                  <c:v>-4.1757425742574261</c:v>
                </c:pt>
                <c:pt idx="33" formatCode="General">
                  <c:v>-4.1955445544554459</c:v>
                </c:pt>
                <c:pt idx="34" formatCode="General">
                  <c:v>-4.2150396039603963</c:v>
                </c:pt>
                <c:pt idx="35" formatCode="General">
                  <c:v>-4.2344455445544549</c:v>
                </c:pt>
                <c:pt idx="36" formatCode="General">
                  <c:v>-4.2539504950495051</c:v>
                </c:pt>
                <c:pt idx="37" formatCode="General">
                  <c:v>-4.2737524752475249</c:v>
                </c:pt>
                <c:pt idx="38" formatCode="General">
                  <c:v>-4.2935544554455447</c:v>
                </c:pt>
                <c:pt idx="39" formatCode="General">
                  <c:v>-4.3133564356435645</c:v>
                </c:pt>
                <c:pt idx="40" formatCode="General">
                  <c:v>-4.3331584158415843</c:v>
                </c:pt>
                <c:pt idx="41" formatCode="General">
                  <c:v>-4.3529603960396042</c:v>
                </c:pt>
                <c:pt idx="42" formatCode="General">
                  <c:v>-4.372762376237624</c:v>
                </c:pt>
                <c:pt idx="43" formatCode="General">
                  <c:v>-4.3925643564356438</c:v>
                </c:pt>
                <c:pt idx="44" formatCode="General">
                  <c:v>-4.4123663366336636</c:v>
                </c:pt>
                <c:pt idx="45" formatCode="General">
                  <c:v>-4.4321683168316834</c:v>
                </c:pt>
                <c:pt idx="46" formatCode="General">
                  <c:v>-4.4519702970297024</c:v>
                </c:pt>
                <c:pt idx="47" formatCode="General">
                  <c:v>-4.4717722772277222</c:v>
                </c:pt>
                <c:pt idx="48" formatCode="General">
                  <c:v>-4.491574257425742</c:v>
                </c:pt>
                <c:pt idx="49" formatCode="General">
                  <c:v>-4.5114378109452735</c:v>
                </c:pt>
                <c:pt idx="50" formatCode="General">
                  <c:v>-4.5313383084577117</c:v>
                </c:pt>
                <c:pt idx="51" formatCode="General">
                  <c:v>-4.5511831683168316</c:v>
                </c:pt>
                <c:pt idx="52" formatCode="General">
                  <c:v>-4.570589108910891</c:v>
                </c:pt>
                <c:pt idx="53" formatCode="General">
                  <c:v>-4.5899950495049504</c:v>
                </c:pt>
                <c:pt idx="54" formatCode="General">
                  <c:v>-4.6094009900990098</c:v>
                </c:pt>
                <c:pt idx="55" formatCode="General">
                  <c:v>-4.6288069306930693</c:v>
                </c:pt>
                <c:pt idx="56" formatCode="General">
                  <c:v>-4.6482128712871287</c:v>
                </c:pt>
                <c:pt idx="57" formatCode="General">
                  <c:v>-4.6676188118811881</c:v>
                </c:pt>
                <c:pt idx="58" formatCode="General">
                  <c:v>-4.6870247524752475</c:v>
                </c:pt>
                <c:pt idx="59" formatCode="General">
                  <c:v>-4.706217821782178</c:v>
                </c:pt>
                <c:pt idx="60" formatCode="General">
                  <c:v>-4.725227722772277</c:v>
                </c:pt>
                <c:pt idx="61" formatCode="General">
                  <c:v>-4.744237623762376</c:v>
                </c:pt>
                <c:pt idx="62" formatCode="General">
                  <c:v>-4.763247524752475</c:v>
                </c:pt>
                <c:pt idx="63" formatCode="General">
                  <c:v>-4.7822574257425741</c:v>
                </c:pt>
                <c:pt idx="64" formatCode="General">
                  <c:v>-4.8012673267326731</c:v>
                </c:pt>
                <c:pt idx="65" formatCode="General">
                  <c:v>-4.8202772277227721</c:v>
                </c:pt>
                <c:pt idx="66" formatCode="General">
                  <c:v>-4.8392871287128711</c:v>
                </c:pt>
                <c:pt idx="67" formatCode="General">
                  <c:v>-4.8579158415841581</c:v>
                </c:pt>
                <c:pt idx="68" formatCode="General">
                  <c:v>-4.8765297029702968</c:v>
                </c:pt>
                <c:pt idx="69" formatCode="General">
                  <c:v>-4.8949801734820317</c:v>
                </c:pt>
                <c:pt idx="70" formatCode="General">
                  <c:v>-4.913220570012391</c:v>
                </c:pt>
                <c:pt idx="71" formatCode="General">
                  <c:v>-4.9314609665427502</c:v>
                </c:pt>
                <c:pt idx="72" formatCode="General">
                  <c:v>-4.9497013630731095</c:v>
                </c:pt>
                <c:pt idx="73" formatCode="General">
                  <c:v>-4.9679417596034696</c:v>
                </c:pt>
                <c:pt idx="74" formatCode="General">
                  <c:v>-4.9861821561338289</c:v>
                </c:pt>
                <c:pt idx="75" formatCode="General">
                  <c:v>-5.0044225526641881</c:v>
                </c:pt>
                <c:pt idx="76" formatCode="General">
                  <c:v>-5.0226629491945474</c:v>
                </c:pt>
                <c:pt idx="77" formatCode="General">
                  <c:v>-5.0409033457249066</c:v>
                </c:pt>
                <c:pt idx="78" formatCode="General">
                  <c:v>-5.0591437422552659</c:v>
                </c:pt>
                <c:pt idx="79" formatCode="General">
                  <c:v>-5.1124158415841583</c:v>
                </c:pt>
                <c:pt idx="80" formatCode="General">
                  <c:v>-5.1300396039603955</c:v>
                </c:pt>
                <c:pt idx="81" formatCode="General">
                  <c:v>-5.1476633663366336</c:v>
                </c:pt>
                <c:pt idx="82" formatCode="General">
                  <c:v>-5.1652871287128708</c:v>
                </c:pt>
                <c:pt idx="83" formatCode="General">
                  <c:v>-5.1829108910891089</c:v>
                </c:pt>
                <c:pt idx="84" formatCode="General">
                  <c:v>-5.200534653465346</c:v>
                </c:pt>
                <c:pt idx="85" formatCode="General">
                  <c:v>-5.2181584158415841</c:v>
                </c:pt>
                <c:pt idx="86" formatCode="General">
                  <c:v>-5.2357821782178213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4-7F7B-4AD5-9D67-0DD0A496F283}"/>
            </c:ext>
          </c:extLst>
        </c:ser>
        <c:ser>
          <c:idx val="3"/>
          <c:order val="4"/>
          <c:tx>
            <c:strRef>
              <c:f>'30-10-60'!$DA$7</c:f>
              <c:strCache>
                <c:ptCount val="1"/>
                <c:pt idx="0">
                  <c:v>*Ge[c]</c:v>
                </c:pt>
              </c:strCache>
            </c:strRef>
          </c:tx>
          <c:spPr>
            <a:ln w="19050" cap="rnd" cmpd="sng" algn="ctr">
              <a:solidFill>
                <a:srgbClr val="5B9BD5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'30-10-60'!$DB$7:$GL$7</c:f>
              <c:numCache>
                <c:formatCode>0</c:formatCode>
                <c:ptCount val="89"/>
                <c:pt idx="0">
                  <c:v>-15.64579207920792</c:v>
                </c:pt>
                <c:pt idx="1">
                  <c:v>-15.366435643564357</c:v>
                </c:pt>
                <c:pt idx="2" formatCode="General">
                  <c:v>-15.105049504950495</c:v>
                </c:pt>
                <c:pt idx="3" formatCode="General">
                  <c:v>-14.846138613861386</c:v>
                </c:pt>
                <c:pt idx="4" formatCode="General">
                  <c:v>-14.624356435643564</c:v>
                </c:pt>
                <c:pt idx="5" formatCode="General">
                  <c:v>-14.402574257425742</c:v>
                </c:pt>
                <c:pt idx="6" formatCode="General">
                  <c:v>-14.059455445544554</c:v>
                </c:pt>
                <c:pt idx="7" formatCode="General">
                  <c:v>-13.611930693069306</c:v>
                </c:pt>
                <c:pt idx="8" formatCode="General">
                  <c:v>-13.163493811881187</c:v>
                </c:pt>
                <c:pt idx="9" formatCode="General">
                  <c:v>-12.642998762376235</c:v>
                </c:pt>
                <c:pt idx="10" formatCode="General">
                  <c:v>-12.122503712871286</c:v>
                </c:pt>
                <c:pt idx="11" formatCode="General">
                  <c:v>-11.602008663366336</c:v>
                </c:pt>
                <c:pt idx="12" formatCode="General">
                  <c:v>-11.081513613861386</c:v>
                </c:pt>
                <c:pt idx="13" formatCode="General">
                  <c:v>-10.561018564356434</c:v>
                </c:pt>
                <c:pt idx="14" formatCode="General">
                  <c:v>-10.040523514851484</c:v>
                </c:pt>
                <c:pt idx="15" formatCode="General">
                  <c:v>-9.5200284653465346</c:v>
                </c:pt>
                <c:pt idx="16" formatCode="General">
                  <c:v>-8.999533415841583</c:v>
                </c:pt>
                <c:pt idx="17" formatCode="General">
                  <c:v>-8.4790383663366331</c:v>
                </c:pt>
                <c:pt idx="18" formatCode="General">
                  <c:v>-7.9585433168316824</c:v>
                </c:pt>
                <c:pt idx="19" formatCode="General">
                  <c:v>-7.5292079207920786</c:v>
                </c:pt>
                <c:pt idx="20" formatCode="General">
                  <c:v>-7.1086138613861376</c:v>
                </c:pt>
                <c:pt idx="21" formatCode="General">
                  <c:v>-6.6999900990099004</c:v>
                </c:pt>
                <c:pt idx="22" formatCode="General">
                  <c:v>-6.3102871287128712</c:v>
                </c:pt>
                <c:pt idx="23" formatCode="General">
                  <c:v>-5.9205841584158421</c:v>
                </c:pt>
                <c:pt idx="24" formatCode="General">
                  <c:v>-5.5518656716417913</c:v>
                </c:pt>
                <c:pt idx="25" formatCode="General">
                  <c:v>-5.1864925373134323</c:v>
                </c:pt>
                <c:pt idx="26" formatCode="General">
                  <c:v>-4.8310396039603951</c:v>
                </c:pt>
                <c:pt idx="27" formatCode="General">
                  <c:v>-4.4940099009900978</c:v>
                </c:pt>
                <c:pt idx="28" formatCode="General">
                  <c:v>-4.1569801980198005</c:v>
                </c:pt>
                <c:pt idx="29" formatCode="General">
                  <c:v>-4.1149900990099013</c:v>
                </c:pt>
                <c:pt idx="30" formatCode="General">
                  <c:v>-4.1355841584158419</c:v>
                </c:pt>
                <c:pt idx="31" formatCode="General">
                  <c:v>-4.1559405940594063</c:v>
                </c:pt>
                <c:pt idx="32" formatCode="General">
                  <c:v>-4.1757425742574261</c:v>
                </c:pt>
                <c:pt idx="33" formatCode="General">
                  <c:v>-4.1955445544554459</c:v>
                </c:pt>
                <c:pt idx="34" formatCode="General">
                  <c:v>-4.2150396039603963</c:v>
                </c:pt>
                <c:pt idx="35" formatCode="General">
                  <c:v>-4.2344455445544549</c:v>
                </c:pt>
                <c:pt idx="36" formatCode="General">
                  <c:v>-4.2539504950495051</c:v>
                </c:pt>
                <c:pt idx="37" formatCode="General">
                  <c:v>-4.2737524752475249</c:v>
                </c:pt>
                <c:pt idx="38" formatCode="General">
                  <c:v>-4.2935544554455447</c:v>
                </c:pt>
                <c:pt idx="39" formatCode="General">
                  <c:v>-4.3133564356435645</c:v>
                </c:pt>
                <c:pt idx="40" formatCode="General">
                  <c:v>-4.3331584158415843</c:v>
                </c:pt>
                <c:pt idx="41" formatCode="General">
                  <c:v>-4.3529603960396042</c:v>
                </c:pt>
                <c:pt idx="42" formatCode="General">
                  <c:v>-4.372762376237624</c:v>
                </c:pt>
                <c:pt idx="43" formatCode="General">
                  <c:v>-4.3925643564356438</c:v>
                </c:pt>
                <c:pt idx="44" formatCode="General">
                  <c:v>-4.4123663366336636</c:v>
                </c:pt>
                <c:pt idx="45" formatCode="General">
                  <c:v>-4.4321683168316834</c:v>
                </c:pt>
                <c:pt idx="46" formatCode="General">
                  <c:v>-4.4519702970297024</c:v>
                </c:pt>
                <c:pt idx="47" formatCode="General">
                  <c:v>-4.4717722772277222</c:v>
                </c:pt>
                <c:pt idx="48" formatCode="General">
                  <c:v>-4.491574257425742</c:v>
                </c:pt>
                <c:pt idx="49" formatCode="General">
                  <c:v>-4.5114378109452735</c:v>
                </c:pt>
                <c:pt idx="50" formatCode="General">
                  <c:v>-4.5313383084577117</c:v>
                </c:pt>
                <c:pt idx="51" formatCode="General">
                  <c:v>-4.5511831683168316</c:v>
                </c:pt>
                <c:pt idx="52" formatCode="General">
                  <c:v>-4.570589108910891</c:v>
                </c:pt>
                <c:pt idx="53" formatCode="General">
                  <c:v>-4.5899950495049504</c:v>
                </c:pt>
                <c:pt idx="54" formatCode="General">
                  <c:v>-4.6094009900990098</c:v>
                </c:pt>
                <c:pt idx="55" formatCode="General">
                  <c:v>-4.6288069306930693</c:v>
                </c:pt>
                <c:pt idx="56" formatCode="General">
                  <c:v>-4.6482128712871287</c:v>
                </c:pt>
                <c:pt idx="57" formatCode="General">
                  <c:v>-4.6676188118811881</c:v>
                </c:pt>
                <c:pt idx="58" formatCode="General">
                  <c:v>-4.6870247524752475</c:v>
                </c:pt>
                <c:pt idx="59" formatCode="General">
                  <c:v>-4.706217821782178</c:v>
                </c:pt>
                <c:pt idx="60" formatCode="General">
                  <c:v>-4.725227722772277</c:v>
                </c:pt>
                <c:pt idx="61" formatCode="General">
                  <c:v>-4.744237623762376</c:v>
                </c:pt>
                <c:pt idx="62" formatCode="General">
                  <c:v>-4.763247524752475</c:v>
                </c:pt>
                <c:pt idx="63" formatCode="General">
                  <c:v>-4.7822574257425741</c:v>
                </c:pt>
                <c:pt idx="64" formatCode="General">
                  <c:v>-4.8012673267326731</c:v>
                </c:pt>
                <c:pt idx="65" formatCode="General">
                  <c:v>-4.8202772277227721</c:v>
                </c:pt>
                <c:pt idx="66" formatCode="General">
                  <c:v>-4.8392871287128711</c:v>
                </c:pt>
                <c:pt idx="67" formatCode="General">
                  <c:v>-4.8579158415841581</c:v>
                </c:pt>
                <c:pt idx="68" formatCode="General">
                  <c:v>-4.8765297029702968</c:v>
                </c:pt>
                <c:pt idx="69" formatCode="General">
                  <c:v>-4.8949801734820317</c:v>
                </c:pt>
                <c:pt idx="70" formatCode="General">
                  <c:v>-4.913220570012391</c:v>
                </c:pt>
                <c:pt idx="71" formatCode="General">
                  <c:v>-4.9314609665427502</c:v>
                </c:pt>
                <c:pt idx="72" formatCode="General">
                  <c:v>-4.9497013630731095</c:v>
                </c:pt>
                <c:pt idx="73" formatCode="General">
                  <c:v>-4.9679417596034696</c:v>
                </c:pt>
                <c:pt idx="74" formatCode="General">
                  <c:v>-4.9861821561338289</c:v>
                </c:pt>
                <c:pt idx="75" formatCode="General">
                  <c:v>-5.0044225526641881</c:v>
                </c:pt>
                <c:pt idx="76" formatCode="General">
                  <c:v>-5.0226629491945474</c:v>
                </c:pt>
                <c:pt idx="77" formatCode="General">
                  <c:v>-5.0409033457249066</c:v>
                </c:pt>
                <c:pt idx="78" formatCode="General">
                  <c:v>-5.0591437422552659</c:v>
                </c:pt>
                <c:pt idx="79" formatCode="General">
                  <c:v>-5.1124158415841583</c:v>
                </c:pt>
                <c:pt idx="80" formatCode="General">
                  <c:v>-5.1300396039603955</c:v>
                </c:pt>
                <c:pt idx="81" formatCode="General">
                  <c:v>-5.1476633663366336</c:v>
                </c:pt>
                <c:pt idx="82" formatCode="General">
                  <c:v>-5.1652871287128708</c:v>
                </c:pt>
                <c:pt idx="83" formatCode="General">
                  <c:v>-5.1829108910891089</c:v>
                </c:pt>
                <c:pt idx="84" formatCode="General">
                  <c:v>-5.200534653465346</c:v>
                </c:pt>
                <c:pt idx="85" formatCode="General">
                  <c:v>-5.2181584158415841</c:v>
                </c:pt>
                <c:pt idx="86" formatCode="General">
                  <c:v>-5.2357821782178213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7F7B-4AD5-9D67-0DD0A496F283}"/>
            </c:ext>
          </c:extLst>
        </c:ser>
        <c:ser>
          <c:idx val="43"/>
          <c:order val="43"/>
          <c:tx>
            <c:strRef>
              <c:f>'30-10-60'!$DA$46</c:f>
              <c:strCache>
                <c:ptCount val="1"/>
                <c:pt idx="0">
                  <c:v>(1)Ge</c:v>
                </c:pt>
              </c:strCache>
            </c:strRef>
          </c:tx>
          <c:spPr>
            <a:ln w="19050" cap="rnd" cmpd="sng" algn="ctr">
              <a:solidFill>
                <a:srgbClr val="5B9BD5">
                  <a:lumMod val="75000"/>
                </a:srgbClr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'30-10-60'!$DB$46:$GL$46</c:f>
              <c:numCache>
                <c:formatCode>0</c:formatCode>
                <c:ptCount val="89"/>
                <c:pt idx="0">
                  <c:v>-16.250297029702971</c:v>
                </c:pt>
                <c:pt idx="1">
                  <c:v>-15.853366336633664</c:v>
                </c:pt>
                <c:pt idx="2" formatCode="General">
                  <c:v>-15.433564356435644</c:v>
                </c:pt>
                <c:pt idx="3" formatCode="General">
                  <c:v>-15.008069306930691</c:v>
                </c:pt>
                <c:pt idx="4" formatCode="General">
                  <c:v>-14.497178217821782</c:v>
                </c:pt>
                <c:pt idx="5" formatCode="General">
                  <c:v>-13.98628712871287</c:v>
                </c:pt>
                <c:pt idx="6" formatCode="General">
                  <c:v>-13.447722772277228</c:v>
                </c:pt>
                <c:pt idx="7" formatCode="General">
                  <c:v>-12.885346534653465</c:v>
                </c:pt>
                <c:pt idx="8" formatCode="General">
                  <c:v>-12.324013613861386</c:v>
                </c:pt>
                <c:pt idx="9" formatCode="General">
                  <c:v>-11.845102722772276</c:v>
                </c:pt>
                <c:pt idx="10" formatCode="General">
                  <c:v>-11.366191831683167</c:v>
                </c:pt>
                <c:pt idx="11" formatCode="General">
                  <c:v>-10.887280940594058</c:v>
                </c:pt>
                <c:pt idx="12" formatCode="General">
                  <c:v>-10.408370049504949</c:v>
                </c:pt>
                <c:pt idx="13" formatCode="General">
                  <c:v>-9.92945915841584</c:v>
                </c:pt>
                <c:pt idx="14" formatCode="General">
                  <c:v>-9.4505482673267309</c:v>
                </c:pt>
                <c:pt idx="15" formatCode="General">
                  <c:v>-8.9716373762376236</c:v>
                </c:pt>
                <c:pt idx="16" formatCode="General">
                  <c:v>-8.4927264851485145</c:v>
                </c:pt>
                <c:pt idx="17" formatCode="General">
                  <c:v>-8.0138155940594054</c:v>
                </c:pt>
                <c:pt idx="18" formatCode="General">
                  <c:v>-7.5349047029702962</c:v>
                </c:pt>
                <c:pt idx="19" formatCode="General">
                  <c:v>-7.2324405940594056</c:v>
                </c:pt>
                <c:pt idx="20" formatCode="General">
                  <c:v>-6.9468960396039598</c:v>
                </c:pt>
                <c:pt idx="21" formatCode="General">
                  <c:v>-6.6994108910891086</c:v>
                </c:pt>
                <c:pt idx="22" formatCode="General">
                  <c:v>-6.512084158415842</c:v>
                </c:pt>
                <c:pt idx="23" formatCode="General">
                  <c:v>-6.3247574257425754</c:v>
                </c:pt>
                <c:pt idx="24" formatCode="General">
                  <c:v>-6.2070000000000007</c:v>
                </c:pt>
                <c:pt idx="25" formatCode="General">
                  <c:v>-6.1003333333333334</c:v>
                </c:pt>
                <c:pt idx="26" formatCode="General">
                  <c:v>-6.014366336633663</c:v>
                </c:pt>
                <c:pt idx="27" formatCode="General">
                  <c:v>-5.9668415841584155</c:v>
                </c:pt>
                <c:pt idx="28" formatCode="General">
                  <c:v>-5.9193168316831679</c:v>
                </c:pt>
                <c:pt idx="29" formatCode="General">
                  <c:v>-5.9002178217821779</c:v>
                </c:pt>
                <c:pt idx="30" formatCode="General">
                  <c:v>-5.8871485148514848</c:v>
                </c:pt>
                <c:pt idx="31" formatCode="General">
                  <c:v>-5.8794257425742575</c:v>
                </c:pt>
                <c:pt idx="32" formatCode="General">
                  <c:v>-5.8841782178217823</c:v>
                </c:pt>
                <c:pt idx="33" formatCode="General">
                  <c:v>-5.8889306930693071</c:v>
                </c:pt>
                <c:pt idx="34" formatCode="General">
                  <c:v>-5.9001287128712869</c:v>
                </c:pt>
                <c:pt idx="35" formatCode="General">
                  <c:v>-5.91319801980198</c:v>
                </c:pt>
                <c:pt idx="36" formatCode="General">
                  <c:v>-5.9271584158415838</c:v>
                </c:pt>
                <c:pt idx="37" formatCode="General">
                  <c:v>-5.9437920792079204</c:v>
                </c:pt>
                <c:pt idx="38" formatCode="General">
                  <c:v>-5.9604257425742571</c:v>
                </c:pt>
                <c:pt idx="39" formatCode="General">
                  <c:v>-5.9782079207920793</c:v>
                </c:pt>
                <c:pt idx="40" formatCode="General">
                  <c:v>-5.9964257425742575</c:v>
                </c:pt>
                <c:pt idx="41" formatCode="General">
                  <c:v>-6.014881188118812</c:v>
                </c:pt>
                <c:pt idx="42" formatCode="General">
                  <c:v>-6.0342871287128714</c:v>
                </c:pt>
                <c:pt idx="43" formatCode="General">
                  <c:v>-6.05369306930693</c:v>
                </c:pt>
                <c:pt idx="44" formatCode="General">
                  <c:v>-6.0741683168316829</c:v>
                </c:pt>
                <c:pt idx="45" formatCode="General">
                  <c:v>-6.0951584158415848</c:v>
                </c:pt>
                <c:pt idx="46" formatCode="General">
                  <c:v>-6.1166831683168326</c:v>
                </c:pt>
                <c:pt idx="47" formatCode="General">
                  <c:v>-6.1412376237623763</c:v>
                </c:pt>
                <c:pt idx="48" formatCode="General">
                  <c:v>-6.1657920792079208</c:v>
                </c:pt>
                <c:pt idx="49" formatCode="General">
                  <c:v>-6.1947645600991326</c:v>
                </c:pt>
                <c:pt idx="50" formatCode="General">
                  <c:v>-6.2263878562577446</c:v>
                </c:pt>
                <c:pt idx="51" formatCode="General">
                  <c:v>-6.2580111524163566</c:v>
                </c:pt>
                <c:pt idx="52" formatCode="General">
                  <c:v>-6.2896344485749687</c:v>
                </c:pt>
                <c:pt idx="53" formatCode="General">
                  <c:v>-6.3212577447335807</c:v>
                </c:pt>
                <c:pt idx="54" formatCode="General">
                  <c:v>-6.3528810408921927</c:v>
                </c:pt>
                <c:pt idx="55" formatCode="General">
                  <c:v>-6.3845043370508048</c:v>
                </c:pt>
                <c:pt idx="56" formatCode="General">
                  <c:v>-6.4161276332094168</c:v>
                </c:pt>
                <c:pt idx="57" formatCode="General">
                  <c:v>-6.4477509293680297</c:v>
                </c:pt>
                <c:pt idx="58" formatCode="General">
                  <c:v>-6.4793742255266418</c:v>
                </c:pt>
                <c:pt idx="59" formatCode="General">
                  <c:v>-6.5059207920792073</c:v>
                </c:pt>
                <c:pt idx="60" formatCode="General">
                  <c:v>-6.5280990099009895</c:v>
                </c:pt>
                <c:pt idx="61" formatCode="General">
                  <c:v>-6.5502772277227725</c:v>
                </c:pt>
                <c:pt idx="62" formatCode="General">
                  <c:v>-6.5724554455445547</c:v>
                </c:pt>
                <c:pt idx="63" formatCode="General">
                  <c:v>-6.5946336633663361</c:v>
                </c:pt>
                <c:pt idx="64" formatCode="General">
                  <c:v>-6.6166188118811879</c:v>
                </c:pt>
                <c:pt idx="65" formatCode="General">
                  <c:v>-6.6384009900990097</c:v>
                </c:pt>
                <c:pt idx="66" formatCode="General">
                  <c:v>-6.6601831683168315</c:v>
                </c:pt>
                <c:pt idx="67" formatCode="General">
                  <c:v>-6.6827277227722774</c:v>
                </c:pt>
                <c:pt idx="68" formatCode="General">
                  <c:v>-6.70530198019802</c:v>
                </c:pt>
                <c:pt idx="69" formatCode="General">
                  <c:v>-6.7275297029702967</c:v>
                </c:pt>
                <c:pt idx="70" formatCode="General">
                  <c:v>-6.7493118811881185</c:v>
                </c:pt>
                <c:pt idx="71" formatCode="General">
                  <c:v>-6.7710940594059403</c:v>
                </c:pt>
                <c:pt idx="72" formatCode="General">
                  <c:v>-6.787816831683168</c:v>
                </c:pt>
                <c:pt idx="73" formatCode="General">
                  <c:v>-6.8040544554455442</c:v>
                </c:pt>
                <c:pt idx="74" formatCode="General">
                  <c:v>-6.8201691542288554</c:v>
                </c:pt>
                <c:pt idx="75" formatCode="General">
                  <c:v>-6.8360895522388061</c:v>
                </c:pt>
                <c:pt idx="76" formatCode="General">
                  <c:v>-6.8520099502487559</c:v>
                </c:pt>
                <c:pt idx="77" formatCode="General">
                  <c:v>-6.867861386138614</c:v>
                </c:pt>
                <c:pt idx="78" formatCode="General">
                  <c:v>-6.8837029702970298</c:v>
                </c:pt>
                <c:pt idx="79" formatCode="General">
                  <c:v>-6.8998910891089107</c:v>
                </c:pt>
                <c:pt idx="80" formatCode="General">
                  <c:v>-6.916722772277228</c:v>
                </c:pt>
                <c:pt idx="81" formatCode="General">
                  <c:v>-6.9335544554455444</c:v>
                </c:pt>
                <c:pt idx="82" formatCode="General">
                  <c:v>-6.9503861386138617</c:v>
                </c:pt>
                <c:pt idx="83" formatCode="General">
                  <c:v>-6.9672178217821781</c:v>
                </c:pt>
                <c:pt idx="84" formatCode="General">
                  <c:v>-6.9840495049504954</c:v>
                </c:pt>
                <c:pt idx="85" formatCode="General">
                  <c:v>-7.0008811881188118</c:v>
                </c:pt>
                <c:pt idx="86" formatCode="General">
                  <c:v>-7.0177128712871291</c:v>
                </c:pt>
                <c:pt idx="87" formatCode="General">
                  <c:v>-7.0345445544554455</c:v>
                </c:pt>
                <c:pt idx="88" formatCode="General">
                  <c:v>-7.0513762376237628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D-7F7B-4AD5-9D67-0DD0A496F283}"/>
            </c:ext>
          </c:extLst>
        </c:ser>
        <c:ser>
          <c:idx val="63"/>
          <c:order val="63"/>
          <c:tx>
            <c:strRef>
              <c:f>'30-10-60'!$BV$12</c:f>
              <c:strCache>
                <c:ptCount val="1"/>
                <c:pt idx="0">
                  <c:v>temp 3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'30-10-60'!$BV$13:$BV$14</c:f>
              <c:numCache>
                <c:formatCode>General</c:formatCode>
                <c:ptCount val="2"/>
                <c:pt idx="0">
                  <c:v>450</c:v>
                </c:pt>
                <c:pt idx="1">
                  <c:v>450</c:v>
                </c:pt>
              </c:numCache>
            </c:numRef>
          </c:xVal>
          <c:yVal>
            <c:numRef>
              <c:f>'30-10-60'!$BW$13:$BW$14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7F7B-4AD5-9D67-0DD0A496F283}"/>
            </c:ext>
          </c:extLst>
        </c:ser>
        <c:ser>
          <c:idx val="70"/>
          <c:order val="70"/>
          <c:tx>
            <c:strRef>
              <c:f>'30-10-60'!$BV$40</c:f>
              <c:strCache>
                <c:ptCount val="1"/>
                <c:pt idx="0">
                  <c:v>temp 10</c:v>
                </c:pt>
              </c:strCache>
            </c:strRef>
          </c:tx>
          <c:spPr>
            <a:ln w="19050" cap="rnd" cmpd="sng" algn="ctr">
              <a:solidFill>
                <a:srgbClr val="EC2CDE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'30-10-60'!$BV$41:$BV$42</c:f>
              <c:numCache>
                <c:formatCode>General</c:formatCode>
                <c:ptCount val="2"/>
                <c:pt idx="0">
                  <c:v>320</c:v>
                </c:pt>
                <c:pt idx="1">
                  <c:v>320</c:v>
                </c:pt>
              </c:numCache>
            </c:numRef>
          </c:xVal>
          <c:yVal>
            <c:numRef>
              <c:f>'30-10-60'!$BW$41:$BW$42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7F7B-4AD5-9D67-0DD0A496F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230264"/>
        <c:axId val="694228696"/>
        <c:extLst>
          <c:ext xmlns:c15="http://schemas.microsoft.com/office/drawing/2012/chart" uri="{02D57815-91ED-43cb-92C2-25804820EDAC}">
            <c15:filteredScatterSeries>
              <c15:ser>
                <c:idx val="39"/>
                <c:order val="1"/>
                <c:tx>
                  <c:strRef>
                    <c:extLst>
                      <c:ext uri="{02D57815-91ED-43cb-92C2-25804820EDAC}">
                        <c15:formulaRef>
                          <c15:sqref>'30-10-60'!$DA$4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'30-10-60'!$DB$4:$GL$4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-38.044702970297031</c:v>
                      </c:pt>
                      <c:pt idx="1">
                        <c:v>-37.276534653465347</c:v>
                      </c:pt>
                      <c:pt idx="2" formatCode="General">
                        <c:v>-36.555742574257422</c:v>
                      </c:pt>
                      <c:pt idx="3" formatCode="General">
                        <c:v>-35.841138613861382</c:v>
                      </c:pt>
                      <c:pt idx="4" formatCode="General">
                        <c:v>-35.219356435643562</c:v>
                      </c:pt>
                      <c:pt idx="5" formatCode="General">
                        <c:v>-34.597574257425741</c:v>
                      </c:pt>
                      <c:pt idx="6" formatCode="General">
                        <c:v>-34.018366336633662</c:v>
                      </c:pt>
                      <c:pt idx="7" formatCode="General">
                        <c:v>-33.47579207920792</c:v>
                      </c:pt>
                      <c:pt idx="8" formatCode="General">
                        <c:v>-32.934978960396037</c:v>
                      </c:pt>
                      <c:pt idx="9" formatCode="General">
                        <c:v>-32.533295792079201</c:v>
                      </c:pt>
                      <c:pt idx="10" formatCode="General">
                        <c:v>-32.131612623762372</c:v>
                      </c:pt>
                      <c:pt idx="11" formatCode="General">
                        <c:v>-31.729929455445543</c:v>
                      </c:pt>
                      <c:pt idx="12" formatCode="General">
                        <c:v>-31.32824628712871</c:v>
                      </c:pt>
                      <c:pt idx="13" formatCode="General">
                        <c:v>-30.926563118811877</c:v>
                      </c:pt>
                      <c:pt idx="14" formatCode="General">
                        <c:v>-30.524879950495048</c:v>
                      </c:pt>
                      <c:pt idx="15" formatCode="General">
                        <c:v>-30.123196782178216</c:v>
                      </c:pt>
                      <c:pt idx="16" formatCode="General">
                        <c:v>-29.721513613861383</c:v>
                      </c:pt>
                      <c:pt idx="17" formatCode="General">
                        <c:v>-29.319830445544554</c:v>
                      </c:pt>
                      <c:pt idx="18" formatCode="General">
                        <c:v>-28.918147277227721</c:v>
                      </c:pt>
                      <c:pt idx="19" formatCode="General">
                        <c:v>-28.607623762376235</c:v>
                      </c:pt>
                      <c:pt idx="20" formatCode="General">
                        <c:v>-28.305841584158415</c:v>
                      </c:pt>
                      <c:pt idx="21" formatCode="General">
                        <c:v>-28.017564356435642</c:v>
                      </c:pt>
                      <c:pt idx="22" formatCode="General">
                        <c:v>-27.750633663366337</c:v>
                      </c:pt>
                      <c:pt idx="23" formatCode="General">
                        <c:v>-27.483702970297031</c:v>
                      </c:pt>
                      <c:pt idx="24" formatCode="General">
                        <c:v>-27.234850746268656</c:v>
                      </c:pt>
                      <c:pt idx="25" formatCode="General">
                        <c:v>-26.988880597014926</c:v>
                      </c:pt>
                      <c:pt idx="26" formatCode="General">
                        <c:v>-26.752623762376238</c:v>
                      </c:pt>
                      <c:pt idx="27" formatCode="General">
                        <c:v>-26.534405940594059</c:v>
                      </c:pt>
                      <c:pt idx="28" formatCode="General">
                        <c:v>-26.31618811881188</c:v>
                      </c:pt>
                      <c:pt idx="29" formatCode="General">
                        <c:v>-26.39627722772277</c:v>
                      </c:pt>
                      <c:pt idx="30" formatCode="General">
                        <c:v>-26.539643564356435</c:v>
                      </c:pt>
                      <c:pt idx="31" formatCode="General">
                        <c:v>-26.681584158415841</c:v>
                      </c:pt>
                      <c:pt idx="32" formatCode="General">
                        <c:v>-26.820198019801978</c:v>
                      </c:pt>
                      <c:pt idx="33" formatCode="General">
                        <c:v>-26.958811881188119</c:v>
                      </c:pt>
                      <c:pt idx="34" formatCode="General">
                        <c:v>-27.094049504950494</c:v>
                      </c:pt>
                      <c:pt idx="35" formatCode="General">
                        <c:v>-27.228306930693066</c:v>
                      </c:pt>
                      <c:pt idx="36" formatCode="General">
                        <c:v>-27.36266336633663</c:v>
                      </c:pt>
                      <c:pt idx="37" formatCode="General">
                        <c:v>-27.497316831683168</c:v>
                      </c:pt>
                      <c:pt idx="38" formatCode="General">
                        <c:v>-27.631970297029703</c:v>
                      </c:pt>
                      <c:pt idx="39" formatCode="General">
                        <c:v>-27.765188118811881</c:v>
                      </c:pt>
                      <c:pt idx="40" formatCode="General">
                        <c:v>-27.897861386138615</c:v>
                      </c:pt>
                      <c:pt idx="41" formatCode="General">
                        <c:v>-28.030534653465345</c:v>
                      </c:pt>
                      <c:pt idx="42" formatCode="General">
                        <c:v>-28.163207920792079</c:v>
                      </c:pt>
                      <c:pt idx="43" formatCode="General">
                        <c:v>-28.295881188118813</c:v>
                      </c:pt>
                      <c:pt idx="44" formatCode="General">
                        <c:v>-28.428554455445546</c:v>
                      </c:pt>
                      <c:pt idx="45" formatCode="General">
                        <c:v>-28.561227722772276</c:v>
                      </c:pt>
                      <c:pt idx="46" formatCode="General">
                        <c:v>-28.69390099009901</c:v>
                      </c:pt>
                      <c:pt idx="47" formatCode="General">
                        <c:v>-28.826574257425744</c:v>
                      </c:pt>
                      <c:pt idx="48" formatCode="General">
                        <c:v>-28.959247524752477</c:v>
                      </c:pt>
                      <c:pt idx="49" formatCode="General">
                        <c:v>-29.091089552238806</c:v>
                      </c:pt>
                      <c:pt idx="50" formatCode="General">
                        <c:v>-29.222432835820893</c:v>
                      </c:pt>
                      <c:pt idx="51" formatCode="General">
                        <c:v>-29.353212871287127</c:v>
                      </c:pt>
                      <c:pt idx="52" formatCode="General">
                        <c:v>-29.479549504950494</c:v>
                      </c:pt>
                      <c:pt idx="53" formatCode="General">
                        <c:v>-29.605886138613858</c:v>
                      </c:pt>
                      <c:pt idx="54" formatCode="General">
                        <c:v>-29.732222772277225</c:v>
                      </c:pt>
                      <c:pt idx="55" formatCode="General">
                        <c:v>-29.858559405940593</c:v>
                      </c:pt>
                      <c:pt idx="56" formatCode="General">
                        <c:v>-29.984896039603957</c:v>
                      </c:pt>
                      <c:pt idx="57" formatCode="General">
                        <c:v>-30.111232673267324</c:v>
                      </c:pt>
                      <c:pt idx="58" formatCode="General">
                        <c:v>-30.237569306930691</c:v>
                      </c:pt>
                      <c:pt idx="59" formatCode="General">
                        <c:v>-30.36369306930693</c:v>
                      </c:pt>
                      <c:pt idx="60" formatCode="General">
                        <c:v>-30.489633663366337</c:v>
                      </c:pt>
                      <c:pt idx="61" formatCode="General">
                        <c:v>-30.615524752475249</c:v>
                      </c:pt>
                      <c:pt idx="62" formatCode="General">
                        <c:v>-30.737504950495047</c:v>
                      </c:pt>
                      <c:pt idx="63" formatCode="General">
                        <c:v>-30.85948514851485</c:v>
                      </c:pt>
                      <c:pt idx="64" formatCode="General">
                        <c:v>-30.981465346534652</c:v>
                      </c:pt>
                      <c:pt idx="65" formatCode="General">
                        <c:v>-31.103445544554454</c:v>
                      </c:pt>
                      <c:pt idx="66" formatCode="General">
                        <c:v>-31.225425742574259</c:v>
                      </c:pt>
                      <c:pt idx="67" formatCode="General">
                        <c:v>-31.347024752475249</c:v>
                      </c:pt>
                      <c:pt idx="68" formatCode="General">
                        <c:v>-31.468608910891088</c:v>
                      </c:pt>
                      <c:pt idx="69" formatCode="General">
                        <c:v>-31.588350681536554</c:v>
                      </c:pt>
                      <c:pt idx="70" formatCode="General">
                        <c:v>-31.705723667905822</c:v>
                      </c:pt>
                      <c:pt idx="71" formatCode="General">
                        <c:v>-31.823096654275091</c:v>
                      </c:pt>
                      <c:pt idx="72" formatCode="General">
                        <c:v>-31.940469640644359</c:v>
                      </c:pt>
                      <c:pt idx="73" formatCode="General">
                        <c:v>-32.057842627013628</c:v>
                      </c:pt>
                      <c:pt idx="74" formatCode="General">
                        <c:v>-32.175215613382896</c:v>
                      </c:pt>
                      <c:pt idx="75" formatCode="General">
                        <c:v>-32.292588599752165</c:v>
                      </c:pt>
                      <c:pt idx="76" formatCode="General">
                        <c:v>-32.409961586121433</c:v>
                      </c:pt>
                      <c:pt idx="77" formatCode="General">
                        <c:v>-32.527334572490702</c:v>
                      </c:pt>
                      <c:pt idx="78" formatCode="General">
                        <c:v>-32.64470755885997</c:v>
                      </c:pt>
                      <c:pt idx="79" formatCode="General">
                        <c:v>-32.988108910891086</c:v>
                      </c:pt>
                      <c:pt idx="80" formatCode="General">
                        <c:v>-33.101772277227717</c:v>
                      </c:pt>
                      <c:pt idx="81" formatCode="General">
                        <c:v>-33.215435643564355</c:v>
                      </c:pt>
                      <c:pt idx="82" formatCode="General">
                        <c:v>-33.329099009900986</c:v>
                      </c:pt>
                      <c:pt idx="83" formatCode="General">
                        <c:v>-33.442762376237624</c:v>
                      </c:pt>
                      <c:pt idx="84" formatCode="General">
                        <c:v>-33.556425742574255</c:v>
                      </c:pt>
                      <c:pt idx="85" formatCode="General">
                        <c:v>-33.670089108910894</c:v>
                      </c:pt>
                      <c:pt idx="86" formatCode="General">
                        <c:v>-33.783752475247525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0-7F7B-4AD5-9D67-0DD0A496F283}"/>
                  </c:ext>
                </c:extLst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'30-10-60'!$DB$5:$GL$5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F7B-4AD5-9D67-0DD0A496F283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</c15:sqref>
                        </c15:formulaRef>
                      </c:ext>
                    </c:extLst>
                    <c:strCache>
                      <c:ptCount val="1"/>
                      <c:pt idx="0">
                        <c:v>*Ga2Se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'30-10-60'!$DB$6:$GL$6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F7B-4AD5-9D67-0DD0A496F283}"/>
                  </c:ext>
                </c:extLst>
              </c15:ser>
            </c15:filteredScatterSeries>
            <c15:filteredScatte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'30-10-60'!$DA$8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'30-10-60'!$DB$8:$GL$8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F7B-4AD5-9D67-0DD0A496F283}"/>
                  </c:ext>
                </c:extLst>
              </c15:ser>
            </c15:filteredScatterSeries>
            <c15:filteredScatte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'30-10-60'!$DA$9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'30-10-60'!$DB$9:$GL$9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-60.44361386138614</c:v>
                      </c:pt>
                      <c:pt idx="1">
                        <c:v>-59.186633663366337</c:v>
                      </c:pt>
                      <c:pt idx="2" formatCode="General">
                        <c:v>-58.006435643564352</c:v>
                      </c:pt>
                      <c:pt idx="3" formatCode="General">
                        <c:v>-56.836138613861387</c:v>
                      </c:pt>
                      <c:pt idx="4" formatCode="General">
                        <c:v>-55.814356435643568</c:v>
                      </c:pt>
                      <c:pt idx="5" formatCode="General">
                        <c:v>-54.792574257425748</c:v>
                      </c:pt>
                      <c:pt idx="6" formatCode="General">
                        <c:v>-53.97727722772278</c:v>
                      </c:pt>
                      <c:pt idx="7" formatCode="General">
                        <c:v>-53.339653465346537</c:v>
                      </c:pt>
                      <c:pt idx="8" formatCode="General">
                        <c:v>-52.706464108910893</c:v>
                      </c:pt>
                      <c:pt idx="9" formatCode="General">
                        <c:v>-52.423592821782179</c:v>
                      </c:pt>
                      <c:pt idx="10" formatCode="General">
                        <c:v>-52.140721534653466</c:v>
                      </c:pt>
                      <c:pt idx="11" formatCode="General">
                        <c:v>-51.857850247524752</c:v>
                      </c:pt>
                      <c:pt idx="12" formatCode="General">
                        <c:v>-51.574978960396038</c:v>
                      </c:pt>
                      <c:pt idx="13" formatCode="General">
                        <c:v>-51.292107673267324</c:v>
                      </c:pt>
                      <c:pt idx="14" formatCode="General">
                        <c:v>-51.00923638613861</c:v>
                      </c:pt>
                      <c:pt idx="15" formatCode="General">
                        <c:v>-50.726365099009897</c:v>
                      </c:pt>
                      <c:pt idx="16" formatCode="General">
                        <c:v>-50.443493811881183</c:v>
                      </c:pt>
                      <c:pt idx="17" formatCode="General">
                        <c:v>-50.160622524752469</c:v>
                      </c:pt>
                      <c:pt idx="18" formatCode="General">
                        <c:v>-49.877751237623755</c:v>
                      </c:pt>
                      <c:pt idx="19" formatCode="General">
                        <c:v>-49.686039603960388</c:v>
                      </c:pt>
                      <c:pt idx="20" formatCode="General">
                        <c:v>-49.503069306930691</c:v>
                      </c:pt>
                      <c:pt idx="21" formatCode="General">
                        <c:v>-49.335138613861382</c:v>
                      </c:pt>
                      <c:pt idx="22" formatCode="General">
                        <c:v>-49.190980198019801</c:v>
                      </c:pt>
                      <c:pt idx="23" formatCode="General">
                        <c:v>-49.046821782178213</c:v>
                      </c:pt>
                      <c:pt idx="24" formatCode="General">
                        <c:v>-48.917835820895519</c:v>
                      </c:pt>
                      <c:pt idx="25" formatCode="General">
                        <c:v>-48.791268656716412</c:v>
                      </c:pt>
                      <c:pt idx="26" formatCode="General">
                        <c:v>-48.674207920792078</c:v>
                      </c:pt>
                      <c:pt idx="27" formatCode="General">
                        <c:v>-48.574801980198018</c:v>
                      </c:pt>
                      <c:pt idx="28" formatCode="General">
                        <c:v>-48.475396039603957</c:v>
                      </c:pt>
                      <c:pt idx="29" formatCode="General">
                        <c:v>-48.677564356435639</c:v>
                      </c:pt>
                      <c:pt idx="30" formatCode="General">
                        <c:v>-48.943702970297025</c:v>
                      </c:pt>
                      <c:pt idx="31" formatCode="General">
                        <c:v>-49.207227722772274</c:v>
                      </c:pt>
                      <c:pt idx="32" formatCode="General">
                        <c:v>-49.464653465346537</c:v>
                      </c:pt>
                      <c:pt idx="33" formatCode="General">
                        <c:v>-49.722079207920792</c:v>
                      </c:pt>
                      <c:pt idx="34" formatCode="General">
                        <c:v>-49.973059405940596</c:v>
                      </c:pt>
                      <c:pt idx="35" formatCode="General">
                        <c:v>-50.222168316831684</c:v>
                      </c:pt>
                      <c:pt idx="36" formatCode="General">
                        <c:v>-50.471376237623758</c:v>
                      </c:pt>
                      <c:pt idx="37" formatCode="General">
                        <c:v>-50.72088118811881</c:v>
                      </c:pt>
                      <c:pt idx="38" formatCode="General">
                        <c:v>-50.970386138613861</c:v>
                      </c:pt>
                      <c:pt idx="39" formatCode="General">
                        <c:v>-51.2170198019802</c:v>
                      </c:pt>
                      <c:pt idx="40" formatCode="General">
                        <c:v>-51.462564356435642</c:v>
                      </c:pt>
                      <c:pt idx="41" formatCode="General">
                        <c:v>-51.708108910891092</c:v>
                      </c:pt>
                      <c:pt idx="42" formatCode="General">
                        <c:v>-51.953653465346534</c:v>
                      </c:pt>
                      <c:pt idx="43" formatCode="General">
                        <c:v>-52.199198019801983</c:v>
                      </c:pt>
                      <c:pt idx="44" formatCode="General">
                        <c:v>-52.444742574257432</c:v>
                      </c:pt>
                      <c:pt idx="45" formatCode="General">
                        <c:v>-52.690287128712875</c:v>
                      </c:pt>
                      <c:pt idx="46" formatCode="General">
                        <c:v>-52.935831683168324</c:v>
                      </c:pt>
                      <c:pt idx="47" formatCode="General">
                        <c:v>-53.181376237623766</c:v>
                      </c:pt>
                      <c:pt idx="48" formatCode="General">
                        <c:v>-53.426920792079216</c:v>
                      </c:pt>
                      <c:pt idx="49" formatCode="General">
                        <c:v>-53.670741293532345</c:v>
                      </c:pt>
                      <c:pt idx="50" formatCode="General">
                        <c:v>-53.91352736318408</c:v>
                      </c:pt>
                      <c:pt idx="51" formatCode="General">
                        <c:v>-54.155242574257421</c:v>
                      </c:pt>
                      <c:pt idx="52" formatCode="General">
                        <c:v>-54.388509900990094</c:v>
                      </c:pt>
                      <c:pt idx="53" formatCode="General">
                        <c:v>-54.621777227722767</c:v>
                      </c:pt>
                      <c:pt idx="54" formatCode="General">
                        <c:v>-54.855044554455439</c:v>
                      </c:pt>
                      <c:pt idx="55" formatCode="General">
                        <c:v>-55.088311881188112</c:v>
                      </c:pt>
                      <c:pt idx="56" formatCode="General">
                        <c:v>-55.321579207920784</c:v>
                      </c:pt>
                      <c:pt idx="57" formatCode="General">
                        <c:v>-55.554846534653464</c:v>
                      </c:pt>
                      <c:pt idx="58" formatCode="General">
                        <c:v>-55.788113861386137</c:v>
                      </c:pt>
                      <c:pt idx="59" formatCode="General">
                        <c:v>-56.021168316831684</c:v>
                      </c:pt>
                      <c:pt idx="60" formatCode="General">
                        <c:v>-56.2540396039604</c:v>
                      </c:pt>
                      <c:pt idx="61" formatCode="General">
                        <c:v>-56.486811881188125</c:v>
                      </c:pt>
                      <c:pt idx="62" formatCode="General">
                        <c:v>-56.711762376237623</c:v>
                      </c:pt>
                      <c:pt idx="63" formatCode="General">
                        <c:v>-56.936712871287128</c:v>
                      </c:pt>
                      <c:pt idx="64" formatCode="General">
                        <c:v>-57.161663366336633</c:v>
                      </c:pt>
                      <c:pt idx="65" formatCode="General">
                        <c:v>-57.386613861386138</c:v>
                      </c:pt>
                      <c:pt idx="66" formatCode="General">
                        <c:v>-57.61156435643565</c:v>
                      </c:pt>
                      <c:pt idx="67" formatCode="General">
                        <c:v>-57.83613366336634</c:v>
                      </c:pt>
                      <c:pt idx="68" formatCode="General">
                        <c:v>-58.060688118811882</c:v>
                      </c:pt>
                      <c:pt idx="69" formatCode="General">
                        <c:v>-58.281721189591075</c:v>
                      </c:pt>
                      <c:pt idx="70" formatCode="General">
                        <c:v>-58.498226765799252</c:v>
                      </c:pt>
                      <c:pt idx="71" formatCode="General">
                        <c:v>-58.71473234200743</c:v>
                      </c:pt>
                      <c:pt idx="72" formatCode="General">
                        <c:v>-58.931237918215608</c:v>
                      </c:pt>
                      <c:pt idx="73" formatCode="General">
                        <c:v>-59.147743494423786</c:v>
                      </c:pt>
                      <c:pt idx="74" formatCode="General">
                        <c:v>-59.364249070631963</c:v>
                      </c:pt>
                      <c:pt idx="75" formatCode="General">
                        <c:v>-59.580754646840141</c:v>
                      </c:pt>
                      <c:pt idx="76" formatCode="General">
                        <c:v>-59.797260223048319</c:v>
                      </c:pt>
                      <c:pt idx="77" formatCode="General">
                        <c:v>-60.013765799256497</c:v>
                      </c:pt>
                      <c:pt idx="78" formatCode="General">
                        <c:v>-60.230271375464682</c:v>
                      </c:pt>
                      <c:pt idx="79" formatCode="General">
                        <c:v>-60.863801980198019</c:v>
                      </c:pt>
                      <c:pt idx="80" formatCode="General">
                        <c:v>-61.07350495049505</c:v>
                      </c:pt>
                      <c:pt idx="81" formatCode="General">
                        <c:v>-61.28320792079208</c:v>
                      </c:pt>
                      <c:pt idx="82" formatCode="General">
                        <c:v>-61.49291089108911</c:v>
                      </c:pt>
                      <c:pt idx="83" formatCode="General">
                        <c:v>-61.702613861386141</c:v>
                      </c:pt>
                      <c:pt idx="84" formatCode="General">
                        <c:v>-61.912316831683171</c:v>
                      </c:pt>
                      <c:pt idx="85" formatCode="General">
                        <c:v>-62.122019801980201</c:v>
                      </c:pt>
                      <c:pt idx="86" formatCode="General">
                        <c:v>-62.331722772277232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F7B-4AD5-9D67-0DD0A496F283}"/>
                  </c:ext>
                </c:extLst>
              </c15:ser>
            </c15:filteredScatterSeries>
            <c15:filteredScatte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'30-10-60'!$DA$10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'30-10-60'!$DB$10:$GL$10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-193.07227722772276</c:v>
                      </c:pt>
                      <c:pt idx="1">
                        <c:v>-188.53178217821781</c:v>
                      </c:pt>
                      <c:pt idx="2" formatCode="General">
                        <c:v>-184.26247524752475</c:v>
                      </c:pt>
                      <c:pt idx="3" formatCode="General">
                        <c:v>-180.02707920792079</c:v>
                      </c:pt>
                      <c:pt idx="4" formatCode="General">
                        <c:v>-176.30034653465344</c:v>
                      </c:pt>
                      <c:pt idx="5" formatCode="General">
                        <c:v>-172.57361386138612</c:v>
                      </c:pt>
                      <c:pt idx="6" formatCode="General">
                        <c:v>-169.08316831683169</c:v>
                      </c:pt>
                      <c:pt idx="7" formatCode="General">
                        <c:v>-165.79603960396039</c:v>
                      </c:pt>
                      <c:pt idx="8" formatCode="General">
                        <c:v>-162.51891089108912</c:v>
                      </c:pt>
                      <c:pt idx="9" formatCode="General">
                        <c:v>-160.03178217821784</c:v>
                      </c:pt>
                      <c:pt idx="10" formatCode="General">
                        <c:v>-157.54465346534653</c:v>
                      </c:pt>
                      <c:pt idx="11" formatCode="General">
                        <c:v>-155.05752475247525</c:v>
                      </c:pt>
                      <c:pt idx="12" formatCode="General">
                        <c:v>-152.57039603960396</c:v>
                      </c:pt>
                      <c:pt idx="13" formatCode="General">
                        <c:v>-150.08326732673268</c:v>
                      </c:pt>
                      <c:pt idx="14" formatCode="General">
                        <c:v>-147.5961386138614</c:v>
                      </c:pt>
                      <c:pt idx="15" formatCode="General">
                        <c:v>-145.10900990099009</c:v>
                      </c:pt>
                      <c:pt idx="16" formatCode="General">
                        <c:v>-142.62188118811881</c:v>
                      </c:pt>
                      <c:pt idx="17" formatCode="General">
                        <c:v>-140.13475247524752</c:v>
                      </c:pt>
                      <c:pt idx="18" formatCode="General">
                        <c:v>-137.64762376237624</c:v>
                      </c:pt>
                      <c:pt idx="19" formatCode="General">
                        <c:v>-135.6881188118812</c:v>
                      </c:pt>
                      <c:pt idx="20" formatCode="General">
                        <c:v>-133.77920792079209</c:v>
                      </c:pt>
                      <c:pt idx="21" formatCode="General">
                        <c:v>-131.94242574257427</c:v>
                      </c:pt>
                      <c:pt idx="22" formatCode="General">
                        <c:v>-130.21965346534654</c:v>
                      </c:pt>
                      <c:pt idx="23" formatCode="General">
                        <c:v>-128.49688118811881</c:v>
                      </c:pt>
                      <c:pt idx="24" formatCode="General">
                        <c:v>-126.88686567164179</c:v>
                      </c:pt>
                      <c:pt idx="25" formatCode="General">
                        <c:v>-125.29482587064676</c:v>
                      </c:pt>
                      <c:pt idx="26" formatCode="General">
                        <c:v>-123.75267326732673</c:v>
                      </c:pt>
                      <c:pt idx="27" formatCode="General">
                        <c:v>-122.30316831683167</c:v>
                      </c:pt>
                      <c:pt idx="28" formatCode="General">
                        <c:v>-120.85366336633662</c:v>
                      </c:pt>
                      <c:pt idx="29" formatCode="General">
                        <c:v>-119.5119801980198</c:v>
                      </c:pt>
                      <c:pt idx="30" formatCode="General">
                        <c:v>-118.19316831683167</c:v>
                      </c:pt>
                      <c:pt idx="31" formatCode="General">
                        <c:v>-116.90405940594059</c:v>
                      </c:pt>
                      <c:pt idx="32" formatCode="General">
                        <c:v>-115.68425742574257</c:v>
                      </c:pt>
                      <c:pt idx="33" formatCode="General">
                        <c:v>-114.46445544554454</c:v>
                      </c:pt>
                      <c:pt idx="34" formatCode="General">
                        <c:v>-113.30910891089108</c:v>
                      </c:pt>
                      <c:pt idx="35" formatCode="General">
                        <c:v>-112.17247524752474</c:v>
                      </c:pt>
                      <c:pt idx="36" formatCode="General">
                        <c:v>-111.05762376237624</c:v>
                      </c:pt>
                      <c:pt idx="37" formatCode="General">
                        <c:v>-110.00811881188119</c:v>
                      </c:pt>
                      <c:pt idx="38" formatCode="General">
                        <c:v>-108.95861386138614</c:v>
                      </c:pt>
                      <c:pt idx="39" formatCode="General">
                        <c:v>-108.0340099009901</c:v>
                      </c:pt>
                      <c:pt idx="40" formatCode="General">
                        <c:v>-107.15678217821782</c:v>
                      </c:pt>
                      <c:pt idx="41" formatCode="General">
                        <c:v>-106.27955445544555</c:v>
                      </c:pt>
                      <c:pt idx="42" formatCode="General">
                        <c:v>-105.40232673267327</c:v>
                      </c:pt>
                      <c:pt idx="43" formatCode="General">
                        <c:v>-104.525099009901</c:v>
                      </c:pt>
                      <c:pt idx="44" formatCode="General">
                        <c:v>-103.64787128712872</c:v>
                      </c:pt>
                      <c:pt idx="45" formatCode="General">
                        <c:v>-102.77064356435643</c:v>
                      </c:pt>
                      <c:pt idx="46" formatCode="General">
                        <c:v>-101.89341584158416</c:v>
                      </c:pt>
                      <c:pt idx="47" formatCode="General">
                        <c:v>-101.01618811881188</c:v>
                      </c:pt>
                      <c:pt idx="48" formatCode="General">
                        <c:v>-100.13896039603961</c:v>
                      </c:pt>
                      <c:pt idx="49" formatCode="General">
                        <c:v>-99.352288557213939</c:v>
                      </c:pt>
                      <c:pt idx="50" formatCode="General">
                        <c:v>-98.619950248756226</c:v>
                      </c:pt>
                      <c:pt idx="51" formatCode="General">
                        <c:v>-97.892029702970291</c:v>
                      </c:pt>
                      <c:pt idx="52" formatCode="General">
                        <c:v>-97.198960396039595</c:v>
                      </c:pt>
                      <c:pt idx="53" formatCode="General">
                        <c:v>-96.5058910891089</c:v>
                      </c:pt>
                      <c:pt idx="54" formatCode="General">
                        <c:v>-95.837950495049498</c:v>
                      </c:pt>
                      <c:pt idx="55" formatCode="General">
                        <c:v>-95.187653465346528</c:v>
                      </c:pt>
                      <c:pt idx="56" formatCode="General">
                        <c:v>-94.560574257425742</c:v>
                      </c:pt>
                      <c:pt idx="57" formatCode="General">
                        <c:v>-94.281762376237637</c:v>
                      </c:pt>
                      <c:pt idx="58" formatCode="General">
                        <c:v>-94.002950495049518</c:v>
                      </c:pt>
                      <c:pt idx="59" formatCode="General">
                        <c:v>-93.829297029702985</c:v>
                      </c:pt>
                      <c:pt idx="60" formatCode="General">
                        <c:v>-93.746128712871297</c:v>
                      </c:pt>
                      <c:pt idx="61" formatCode="General">
                        <c:v>-93.663801980198016</c:v>
                      </c:pt>
                      <c:pt idx="62" formatCode="General">
                        <c:v>-93.647960396039608</c:v>
                      </c:pt>
                      <c:pt idx="63" formatCode="General">
                        <c:v>-93.632118811881185</c:v>
                      </c:pt>
                      <c:pt idx="64" formatCode="General">
                        <c:v>-93.812435643564356</c:v>
                      </c:pt>
                      <c:pt idx="65" formatCode="General">
                        <c:v>-94.198970297029703</c:v>
                      </c:pt>
                      <c:pt idx="66" formatCode="General">
                        <c:v>-94.58550495049505</c:v>
                      </c:pt>
                      <c:pt idx="67" formatCode="General">
                        <c:v>-94.973564356435631</c:v>
                      </c:pt>
                      <c:pt idx="68" formatCode="General">
                        <c:v>-95.361683168316816</c:v>
                      </c:pt>
                      <c:pt idx="69" formatCode="General">
                        <c:v>-95.746629491945455</c:v>
                      </c:pt>
                      <c:pt idx="70" formatCode="General">
                        <c:v>-96.127496902106557</c:v>
                      </c:pt>
                      <c:pt idx="71" formatCode="General">
                        <c:v>-96.508364312267645</c:v>
                      </c:pt>
                      <c:pt idx="72" formatCode="General">
                        <c:v>-96.889231722428732</c:v>
                      </c:pt>
                      <c:pt idx="73" formatCode="General">
                        <c:v>-97.270099132589834</c:v>
                      </c:pt>
                      <c:pt idx="74" formatCode="General">
                        <c:v>-97.650966542750922</c:v>
                      </c:pt>
                      <c:pt idx="75" formatCode="General">
                        <c:v>-98.03183395291201</c:v>
                      </c:pt>
                      <c:pt idx="76" formatCode="General">
                        <c:v>-98.412701363073097</c:v>
                      </c:pt>
                      <c:pt idx="77" formatCode="General">
                        <c:v>-98.793568773234199</c:v>
                      </c:pt>
                      <c:pt idx="78" formatCode="General">
                        <c:v>-99.174436183395287</c:v>
                      </c:pt>
                      <c:pt idx="79" formatCode="General">
                        <c:v>-100.32663366336634</c:v>
                      </c:pt>
                      <c:pt idx="80" formatCode="General">
                        <c:v>-100.71158415841583</c:v>
                      </c:pt>
                      <c:pt idx="81" formatCode="General">
                        <c:v>-101.09653465346534</c:v>
                      </c:pt>
                      <c:pt idx="82" formatCode="General">
                        <c:v>-101.48148514851485</c:v>
                      </c:pt>
                      <c:pt idx="83" formatCode="General">
                        <c:v>-101.86643564356436</c:v>
                      </c:pt>
                      <c:pt idx="84" formatCode="General">
                        <c:v>-102.25138613861387</c:v>
                      </c:pt>
                      <c:pt idx="85" formatCode="General">
                        <c:v>-102.63633663366336</c:v>
                      </c:pt>
                      <c:pt idx="86" formatCode="General">
                        <c:v>-103.02128712871287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F7B-4AD5-9D67-0DD0A496F283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F7B-4AD5-9D67-0DD0A496F283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F7B-4AD5-9D67-0DD0A496F283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F7B-4AD5-9D67-0DD0A496F283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F7B-4AD5-9D67-0DD0A496F283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F7B-4AD5-9D67-0DD0A496F283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F7B-4AD5-9D67-0DD0A496F283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F7B-4AD5-9D67-0DD0A496F283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7F7B-4AD5-9D67-0DD0A496F283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7F7B-4AD5-9D67-0DD0A496F283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7F7B-4AD5-9D67-0DD0A496F283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7F7B-4AD5-9D67-0DD0A496F283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7F7B-4AD5-9D67-0DD0A496F283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7F7B-4AD5-9D67-0DD0A496F283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7F7B-4AD5-9D67-0DD0A496F283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7F7B-4AD5-9D67-0DD0A496F283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F7B-4AD5-9D67-0DD0A496F283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7F7B-4AD5-9D67-0DD0A496F283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7F7B-4AD5-9D67-0DD0A496F283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7F7B-4AD5-9D67-0DD0A496F283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7F7B-4AD5-9D67-0DD0A496F283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7F7B-4AD5-9D67-0DD0A496F283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7F7B-4AD5-9D67-0DD0A496F283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7F7B-4AD5-9D67-0DD0A496F283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7F7B-4AD5-9D67-0DD0A496F283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F7B-4AD5-9D67-0DD0A496F283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7F7B-4AD5-9D67-0DD0A496F283}"/>
                  </c:ext>
                </c:extLst>
              </c15:ser>
            </c15:filteredScatterSeries>
            <c15:filteredScatterSeries>
              <c15:ser>
                <c:idx val="33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'30-10-60'!$DA$37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'30-10-60'!$DB$37:$GL$37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7F7B-4AD5-9D67-0DD0A496F283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7F7B-4AD5-9D67-0DD0A496F283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7F7B-4AD5-9D67-0DD0A496F283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7F7B-4AD5-9D67-0DD0A496F283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7F7B-4AD5-9D67-0DD0A496F283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7F7B-4AD5-9D67-0DD0A496F283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'30-10-60'!$DA$43</c15:sqref>
                        </c15:formulaRef>
                      </c:ext>
                    </c:extLst>
                    <c:strCache>
                      <c:ptCount val="1"/>
                      <c:pt idx="0">
                        <c:v>(1)GeSe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'30-10-60'!$DB$43:$GL$43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7F7B-4AD5-9D67-0DD0A496F283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'30-10-60'!$DA$44</c15:sqref>
                        </c15:formulaRef>
                      </c:ext>
                    </c:extLst>
                    <c:strCache>
                      <c:ptCount val="1"/>
                      <c:pt idx="0">
                        <c:v>(1)Ga2Se3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'30-10-60'!$DB$44:$GL$44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7F7B-4AD5-9D67-0DD0A496F283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'30-10-60'!$DA$45</c15:sqref>
                        </c15:formulaRef>
                      </c:ext>
                    </c:extLst>
                    <c:strCache>
                      <c:ptCount val="1"/>
                      <c:pt idx="0">
                        <c:v>(1)Ga2Se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'30-10-60'!$DB$45:$GL$45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F7B-4AD5-9D67-0DD0A496F283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'30-10-60'!$DA$47</c15:sqref>
                        </c15:formulaRef>
                      </c:ext>
                    </c:extLst>
                    <c:strCache>
                      <c:ptCount val="1"/>
                      <c:pt idx="0">
                        <c:v>(1)Ga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'30-10-60'!$DB$47:$GL$47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7F7B-4AD5-9D67-0DD0A496F283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'30-10-60'!$DA$48</c15:sqref>
                        </c15:formulaRef>
                      </c:ext>
                    </c:extLst>
                    <c:strCache>
                      <c:ptCount val="1"/>
                      <c:pt idx="0">
                        <c:v>(1)Se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'30-10-60'!$DB$48:$GL$48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7F7B-4AD5-9D67-0DD0A496F283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7F7B-4AD5-9D67-0DD0A496F283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7F7B-4AD5-9D67-0DD0A496F283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7F7B-4AD5-9D67-0DD0A496F283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7F7B-4AD5-9D67-0DD0A496F283}"/>
                  </c:ext>
                </c:extLst>
              </c15:ser>
            </c15:filteredScatterSeries>
            <c15:filteredScatte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'30-10-60'!$DA$53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'30-10-60'!$DB$53:$GL$53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7F7B-4AD5-9D67-0DD0A496F283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7F7B-4AD5-9D67-0DD0A496F283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7F7B-4AD5-9D67-0DD0A496F283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7F7B-4AD5-9D67-0DD0A496F283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7F7B-4AD5-9D67-0DD0A496F283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7F7B-4AD5-9D67-0DD0A496F283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7F7B-4AD5-9D67-0DD0A496F283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7F7B-4AD5-9D67-0DD0A496F283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7F7B-4AD5-9D67-0DD0A496F283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7F7B-4AD5-9D67-0DD0A496F283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>
                    <a:prstDash val="sysDash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7F7B-4AD5-9D67-0DD0A496F283}"/>
                  </c:ext>
                </c:extLst>
              </c15:ser>
            </c15:filteredScatterSeries>
            <c15:filteredScatte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</c15:sqref>
                        </c15:formulaRef>
                      </c:ext>
                    </c:extLst>
                    <c:strCache>
                      <c:ptCount val="1"/>
                      <c:pt idx="0">
                        <c:v>temp 1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lumMod val="5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'30-10-60'!$BV$5:$BV$6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'30-10-60'!$BW$5:$BW$6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7F7B-4AD5-9D67-0DD0A496F283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7F7B-4AD5-9D67-0DD0A496F283}"/>
                  </c:ext>
                </c:extLst>
              </c15:ser>
            </c15:filteredScatterSeries>
            <c15:filteredScatte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'30-10-60'!$BV$16</c15:sqref>
                        </c15:formulaRef>
                      </c:ext>
                    </c:extLst>
                    <c:strCache>
                      <c:ptCount val="1"/>
                      <c:pt idx="0">
                        <c:v>temp 4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'30-10-60'!$BV$17:$BV$18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600</c:v>
                      </c:pt>
                      <c:pt idx="1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'30-10-60'!$BW$17:$BW$18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7F7B-4AD5-9D67-0DD0A496F283}"/>
                  </c:ext>
                </c:extLst>
              </c15:ser>
            </c15:filteredScatterSeries>
            <c15:filteredScatte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'30-10-60'!$BV$20</c15:sqref>
                        </c15:formulaRef>
                      </c:ext>
                    </c:extLst>
                    <c:strCache>
                      <c:ptCount val="1"/>
                      <c:pt idx="0">
                        <c:v>temp 5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'30-10-60'!$BV$21:$BV$22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680</c:v>
                      </c:pt>
                      <c:pt idx="1">
                        <c:v>680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'30-10-60'!$BW$21:$BW$22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7F7B-4AD5-9D67-0DD0A496F283}"/>
                  </c:ext>
                </c:extLst>
              </c15:ser>
            </c15:filteredScatterSeries>
            <c15:filteredScatte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'30-10-60'!$BV$24</c15:sqref>
                        </c15:formulaRef>
                      </c:ext>
                    </c:extLst>
                    <c:strCache>
                      <c:ptCount val="1"/>
                      <c:pt idx="0">
                        <c:v>temp 6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28F3F8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'30-10-60'!$BV$25:$BV$26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715</c:v>
                      </c:pt>
                      <c:pt idx="1">
                        <c:v>715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'30-10-60'!$BW$25:$BW$26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7F7B-4AD5-9D67-0DD0A496F283}"/>
                  </c:ext>
                </c:extLst>
              </c15:ser>
            </c15:filteredScatterSeries>
            <c15:filteredScatte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'30-10-60'!$BV$28</c15:sqref>
                        </c15:formulaRef>
                      </c:ext>
                    </c:extLst>
                    <c:strCache>
                      <c:ptCount val="1"/>
                      <c:pt idx="0">
                        <c:v>temp 7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14FC25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'30-10-60'!$BV$29:$BV$30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785</c:v>
                      </c:pt>
                      <c:pt idx="1">
                        <c:v>785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'30-10-60'!$BW$29:$BW$30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7F7B-4AD5-9D67-0DD0A496F283}"/>
                  </c:ext>
                </c:extLst>
              </c15:ser>
            </c15:filteredScatterSeries>
            <c15:filteredScatte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'30-10-60'!$BV$32</c15:sqref>
                        </c15:formulaRef>
                      </c:ext>
                    </c:extLst>
                    <c:strCache>
                      <c:ptCount val="1"/>
                      <c:pt idx="0">
                        <c:v>temp 8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21A43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'30-10-60'!$BV$33:$BV$34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840</c:v>
                      </c:pt>
                      <c:pt idx="1">
                        <c:v>840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'30-10-60'!$BW$33:$BW$34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7F7B-4AD5-9D67-0DD0A496F283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7F7B-4AD5-9D67-0DD0A496F283}"/>
                  </c:ext>
                </c:extLst>
              </c15:ser>
            </c15:filteredScatterSeries>
          </c:ext>
        </c:extLst>
      </c:scatterChart>
      <c:valAx>
        <c:axId val="694230264"/>
        <c:scaling>
          <c:orientation val="minMax"/>
          <c:max val="900"/>
          <c:min val="3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4228696"/>
        <c:crosses val="autoZero"/>
        <c:crossBetween val="midCat"/>
        <c:majorUnit val="100"/>
      </c:valAx>
      <c:valAx>
        <c:axId val="694228696"/>
        <c:scaling>
          <c:orientation val="minMax"/>
          <c:max val="0"/>
          <c:min val="-2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4230264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rgbClr val="FF0000"/>
                </a:solidFill>
              </a:rPr>
              <a:t>Se</a:t>
            </a:r>
          </a:p>
        </c:rich>
      </c:tx>
      <c:layout>
        <c:manualLayout>
          <c:xMode val="edge"/>
          <c:yMode val="edge"/>
          <c:x val="0.14416777621771509"/>
          <c:y val="1.375502782820836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xMode val="edge"/>
          <c:yMode val="edge"/>
          <c:x val="0"/>
          <c:y val="9.8676129384468403E-2"/>
          <c:w val="1"/>
          <c:h val="0.90132387061553154"/>
        </c:manualLayout>
      </c:layout>
      <c:scatterChart>
        <c:scatterStyle val="smoothMarker"/>
        <c:varyColors val="0"/>
        <c:ser>
          <c:idx val="4"/>
          <c:order val="5"/>
          <c:tx>
            <c:strRef>
              <c:f>'30-10-60'!$DA$8</c:f>
              <c:strCache>
                <c:ptCount val="1"/>
                <c:pt idx="0">
                  <c:v>*Se[m]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'30-10-60'!$DB$8:$GL$8</c:f>
              <c:numCache>
                <c:formatCode>0</c:formatCode>
                <c:ptCount val="89"/>
                <c:pt idx="0">
                  <c:v>-22.398910891089109</c:v>
                </c:pt>
                <c:pt idx="1">
                  <c:v>-21.910099009900989</c:v>
                </c:pt>
                <c:pt idx="2" formatCode="General">
                  <c:v>-21.450693069306929</c:v>
                </c:pt>
                <c:pt idx="3" formatCode="General">
                  <c:v>-20.995000000000001</c:v>
                </c:pt>
                <c:pt idx="4" formatCode="General">
                  <c:v>-20.594999999999999</c:v>
                </c:pt>
                <c:pt idx="5" formatCode="General">
                  <c:v>-20.195</c:v>
                </c:pt>
                <c:pt idx="6" formatCode="General">
                  <c:v>-19.958910891089111</c:v>
                </c:pt>
                <c:pt idx="7" formatCode="General">
                  <c:v>-19.863861386138613</c:v>
                </c:pt>
                <c:pt idx="8" formatCode="General">
                  <c:v>-19.771485148514852</c:v>
                </c:pt>
                <c:pt idx="9" formatCode="General">
                  <c:v>-19.890297029702971</c:v>
                </c:pt>
                <c:pt idx="10" formatCode="General">
                  <c:v>-20.00910891089109</c:v>
                </c:pt>
                <c:pt idx="11" formatCode="General">
                  <c:v>-20.127920792079209</c:v>
                </c:pt>
                <c:pt idx="12" formatCode="General">
                  <c:v>-20.246732673267328</c:v>
                </c:pt>
                <c:pt idx="13" formatCode="General">
                  <c:v>-20.365544554455447</c:v>
                </c:pt>
                <c:pt idx="14" formatCode="General">
                  <c:v>-20.484356435643562</c:v>
                </c:pt>
                <c:pt idx="15" formatCode="General">
                  <c:v>-20.603168316831681</c:v>
                </c:pt>
                <c:pt idx="16" formatCode="General">
                  <c:v>-20.7219801980198</c:v>
                </c:pt>
                <c:pt idx="17" formatCode="General">
                  <c:v>-20.840792079207919</c:v>
                </c:pt>
                <c:pt idx="18" formatCode="General">
                  <c:v>-20.959603960396038</c:v>
                </c:pt>
                <c:pt idx="19" formatCode="General">
                  <c:v>-21.078415841584157</c:v>
                </c:pt>
                <c:pt idx="20" formatCode="General">
                  <c:v>-21.197227722772276</c:v>
                </c:pt>
                <c:pt idx="21" formatCode="General">
                  <c:v>-21.317574257425743</c:v>
                </c:pt>
                <c:pt idx="22" formatCode="General">
                  <c:v>-21.440346534653465</c:v>
                </c:pt>
                <c:pt idx="23" formatCode="General">
                  <c:v>-21.563118811881186</c:v>
                </c:pt>
                <c:pt idx="24" formatCode="General">
                  <c:v>-21.682985074626863</c:v>
                </c:pt>
                <c:pt idx="25" formatCode="General">
                  <c:v>-21.802388059701492</c:v>
                </c:pt>
                <c:pt idx="26" formatCode="General">
                  <c:v>-21.92158415841584</c:v>
                </c:pt>
                <c:pt idx="27" formatCode="General">
                  <c:v>-22.040396039603959</c:v>
                </c:pt>
                <c:pt idx="28" formatCode="General">
                  <c:v>-22.159207920792078</c:v>
                </c:pt>
                <c:pt idx="29" formatCode="General">
                  <c:v>-22.281287128712872</c:v>
                </c:pt>
                <c:pt idx="30" formatCode="General">
                  <c:v>-22.404059405940593</c:v>
                </c:pt>
                <c:pt idx="31" formatCode="General">
                  <c:v>-22.525643564356432</c:v>
                </c:pt>
                <c:pt idx="32" formatCode="General">
                  <c:v>-22.644455445544555</c:v>
                </c:pt>
                <c:pt idx="33" formatCode="General">
                  <c:v>-22.763267326732674</c:v>
                </c:pt>
                <c:pt idx="34" formatCode="General">
                  <c:v>-22.879009900990098</c:v>
                </c:pt>
                <c:pt idx="35" formatCode="General">
                  <c:v>-22.993861386138612</c:v>
                </c:pt>
                <c:pt idx="36" formatCode="General">
                  <c:v>-23.108712871287128</c:v>
                </c:pt>
                <c:pt idx="37" formatCode="General">
                  <c:v>-23.223564356435642</c:v>
                </c:pt>
                <c:pt idx="38" formatCode="General">
                  <c:v>-23.338415841584158</c:v>
                </c:pt>
                <c:pt idx="39" formatCode="General">
                  <c:v>-23.451831683168319</c:v>
                </c:pt>
                <c:pt idx="40" formatCode="General">
                  <c:v>-23.564702970297031</c:v>
                </c:pt>
                <c:pt idx="41" formatCode="General">
                  <c:v>-23.677574257425743</c:v>
                </c:pt>
                <c:pt idx="42" formatCode="General">
                  <c:v>-23.790445544554455</c:v>
                </c:pt>
                <c:pt idx="43" formatCode="General">
                  <c:v>-23.903316831683171</c:v>
                </c:pt>
                <c:pt idx="44" formatCode="General">
                  <c:v>-24.016188118811883</c:v>
                </c:pt>
                <c:pt idx="45" formatCode="General">
                  <c:v>-24.129059405940595</c:v>
                </c:pt>
                <c:pt idx="46" formatCode="General">
                  <c:v>-24.241930693069307</c:v>
                </c:pt>
                <c:pt idx="47" formatCode="General">
                  <c:v>-24.354801980198022</c:v>
                </c:pt>
                <c:pt idx="48" formatCode="General">
                  <c:v>-24.467673267326735</c:v>
                </c:pt>
                <c:pt idx="49" formatCode="General">
                  <c:v>-24.579651741293532</c:v>
                </c:pt>
                <c:pt idx="50" formatCode="General">
                  <c:v>-24.691094527363184</c:v>
                </c:pt>
                <c:pt idx="51" formatCode="General">
                  <c:v>-24.802029702970295</c:v>
                </c:pt>
                <c:pt idx="52" formatCode="General">
                  <c:v>-24.908960396039603</c:v>
                </c:pt>
                <c:pt idx="53" formatCode="General">
                  <c:v>-25.015891089108909</c:v>
                </c:pt>
                <c:pt idx="54" formatCode="General">
                  <c:v>-25.122821782178217</c:v>
                </c:pt>
                <c:pt idx="55" formatCode="General">
                  <c:v>-25.229752475247523</c:v>
                </c:pt>
                <c:pt idx="56" formatCode="General">
                  <c:v>-25.336683168316831</c:v>
                </c:pt>
                <c:pt idx="57" formatCode="General">
                  <c:v>-25.443613861386137</c:v>
                </c:pt>
                <c:pt idx="58" formatCode="General">
                  <c:v>-25.550544554455445</c:v>
                </c:pt>
                <c:pt idx="59" formatCode="General">
                  <c:v>-25.657475247524754</c:v>
                </c:pt>
                <c:pt idx="60" formatCode="General">
                  <c:v>-25.76440594059406</c:v>
                </c:pt>
                <c:pt idx="61" formatCode="General">
                  <c:v>-25.871287128712872</c:v>
                </c:pt>
                <c:pt idx="62" formatCode="General">
                  <c:v>-25.974257425742575</c:v>
                </c:pt>
                <c:pt idx="63" formatCode="General">
                  <c:v>-26.077227722772278</c:v>
                </c:pt>
                <c:pt idx="64" formatCode="General">
                  <c:v>-26.180198019801978</c:v>
                </c:pt>
                <c:pt idx="65" formatCode="General">
                  <c:v>-26.283168316831684</c:v>
                </c:pt>
                <c:pt idx="66" formatCode="General">
                  <c:v>-26.386138613861387</c:v>
                </c:pt>
                <c:pt idx="67" formatCode="General">
                  <c:v>-26.48910891089109</c:v>
                </c:pt>
                <c:pt idx="68" formatCode="General">
                  <c:v>-26.59207920792079</c:v>
                </c:pt>
                <c:pt idx="69" formatCode="General">
                  <c:v>-26.693370508054521</c:v>
                </c:pt>
                <c:pt idx="70" formatCode="General">
                  <c:v>-26.79250309789343</c:v>
                </c:pt>
                <c:pt idx="71" formatCode="General">
                  <c:v>-26.891635687732339</c:v>
                </c:pt>
                <c:pt idx="72" formatCode="General">
                  <c:v>-26.990768277571249</c:v>
                </c:pt>
                <c:pt idx="73" formatCode="General">
                  <c:v>-27.089900867410158</c:v>
                </c:pt>
                <c:pt idx="74" formatCode="General">
                  <c:v>-27.189033457249067</c:v>
                </c:pt>
                <c:pt idx="75" formatCode="General">
                  <c:v>-27.28816604708798</c:v>
                </c:pt>
                <c:pt idx="76" formatCode="General">
                  <c:v>-27.387298636926889</c:v>
                </c:pt>
                <c:pt idx="77" formatCode="General">
                  <c:v>-27.486431226765799</c:v>
                </c:pt>
                <c:pt idx="78" formatCode="General">
                  <c:v>-27.585563816604708</c:v>
                </c:pt>
                <c:pt idx="79" formatCode="General">
                  <c:v>-27.87569306930693</c:v>
                </c:pt>
                <c:pt idx="80" formatCode="General">
                  <c:v>-27.971732673267326</c:v>
                </c:pt>
                <c:pt idx="81" formatCode="General">
                  <c:v>-28.067772277227721</c:v>
                </c:pt>
                <c:pt idx="82" formatCode="General">
                  <c:v>-28.163811881188117</c:v>
                </c:pt>
                <c:pt idx="83" formatCode="General">
                  <c:v>-28.259851485148516</c:v>
                </c:pt>
                <c:pt idx="84" formatCode="General">
                  <c:v>-28.355891089108912</c:v>
                </c:pt>
                <c:pt idx="85" formatCode="General">
                  <c:v>-28.451930693069308</c:v>
                </c:pt>
                <c:pt idx="86" formatCode="General">
                  <c:v>-28.547970297029703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04-4123-84DA-A6D057A0A86B}"/>
            </c:ext>
          </c:extLst>
        </c:ser>
        <c:ser>
          <c:idx val="42"/>
          <c:order val="42"/>
          <c:tx>
            <c:strRef>
              <c:f>'30-10-60'!$DA$45</c:f>
              <c:strCache>
                <c:ptCount val="1"/>
                <c:pt idx="0">
                  <c:v>(1)Ga2Se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'30-10-60'!$DB$45:$GL$45</c:f>
              <c:numCache>
                <c:formatCode>0</c:formatCode>
                <c:ptCount val="89"/>
                <c:pt idx="0">
                  <c:v>-148.71876237623763</c:v>
                </c:pt>
                <c:pt idx="1">
                  <c:v>-144.97034653465346</c:v>
                </c:pt>
                <c:pt idx="2" formatCode="General">
                  <c:v>-141.36242574257426</c:v>
                </c:pt>
                <c:pt idx="3" formatCode="General">
                  <c:v>-137.76688118811879</c:v>
                </c:pt>
                <c:pt idx="4" formatCode="General">
                  <c:v>-134.35698019801978</c:v>
                </c:pt>
                <c:pt idx="5" formatCode="General">
                  <c:v>-130.94707920792078</c:v>
                </c:pt>
                <c:pt idx="6" formatCode="General">
                  <c:v>-127.62445544554456</c:v>
                </c:pt>
                <c:pt idx="7" formatCode="General">
                  <c:v>-124.3769306930693</c:v>
                </c:pt>
                <c:pt idx="8" formatCode="General">
                  <c:v>-121.13679455445543</c:v>
                </c:pt>
                <c:pt idx="9" formatCode="General">
                  <c:v>-118.48035891089108</c:v>
                </c:pt>
                <c:pt idx="10" formatCode="General">
                  <c:v>-115.82392326732672</c:v>
                </c:pt>
                <c:pt idx="11" formatCode="General">
                  <c:v>-113.16748762376237</c:v>
                </c:pt>
                <c:pt idx="12" formatCode="General">
                  <c:v>-110.511051980198</c:v>
                </c:pt>
                <c:pt idx="13" formatCode="General">
                  <c:v>-107.85461633663365</c:v>
                </c:pt>
                <c:pt idx="14" formatCode="General">
                  <c:v>-105.19818069306929</c:v>
                </c:pt>
                <c:pt idx="15" formatCode="General">
                  <c:v>-102.54174504950494</c:v>
                </c:pt>
                <c:pt idx="16" formatCode="General">
                  <c:v>-99.885309405940575</c:v>
                </c:pt>
                <c:pt idx="17" formatCode="General">
                  <c:v>-97.228873762376224</c:v>
                </c:pt>
                <c:pt idx="18" formatCode="General">
                  <c:v>-94.57243811881186</c:v>
                </c:pt>
                <c:pt idx="19" formatCode="General">
                  <c:v>-92.486089108910889</c:v>
                </c:pt>
                <c:pt idx="20" formatCode="General">
                  <c:v>-90.454405940594057</c:v>
                </c:pt>
                <c:pt idx="21" formatCode="General">
                  <c:v>-88.496386138613872</c:v>
                </c:pt>
                <c:pt idx="22" formatCode="General">
                  <c:v>-86.65480198019803</c:v>
                </c:pt>
                <c:pt idx="23" formatCode="General">
                  <c:v>-84.813217821782189</c:v>
                </c:pt>
                <c:pt idx="24" formatCode="General">
                  <c:v>-83.083880597014925</c:v>
                </c:pt>
                <c:pt idx="25" formatCode="General">
                  <c:v>-81.372437810945272</c:v>
                </c:pt>
                <c:pt idx="26" formatCode="General">
                  <c:v>-79.693069306930681</c:v>
                </c:pt>
                <c:pt idx="27" formatCode="General">
                  <c:v>-78.073267326732662</c:v>
                </c:pt>
                <c:pt idx="28" formatCode="General">
                  <c:v>-76.453465346534657</c:v>
                </c:pt>
                <c:pt idx="29" formatCode="General">
                  <c:v>-74.912079207920783</c:v>
                </c:pt>
                <c:pt idx="30" formatCode="General">
                  <c:v>-73.387326732673259</c:v>
                </c:pt>
                <c:pt idx="31" formatCode="General">
                  <c:v>-71.887524752475244</c:v>
                </c:pt>
                <c:pt idx="32" formatCode="General">
                  <c:v>-70.445940594059408</c:v>
                </c:pt>
                <c:pt idx="33" formatCode="General">
                  <c:v>-69.004356435643558</c:v>
                </c:pt>
                <c:pt idx="34" formatCode="General">
                  <c:v>-67.633366336633657</c:v>
                </c:pt>
                <c:pt idx="35" formatCode="General">
                  <c:v>-66.282871287128714</c:v>
                </c:pt>
                <c:pt idx="36" formatCode="General">
                  <c:v>-64.952178217821782</c:v>
                </c:pt>
                <c:pt idx="37" formatCode="General">
                  <c:v>-63.680891089108911</c:v>
                </c:pt>
                <c:pt idx="38" formatCode="General">
                  <c:v>-62.409603960396048</c:v>
                </c:pt>
                <c:pt idx="39" formatCode="General">
                  <c:v>-61.187128712871292</c:v>
                </c:pt>
                <c:pt idx="40" formatCode="General">
                  <c:v>-59.98316831683168</c:v>
                </c:pt>
                <c:pt idx="41" formatCode="General">
                  <c:v>-58.794257425742565</c:v>
                </c:pt>
                <c:pt idx="42" formatCode="General">
                  <c:v>-57.665544554455444</c:v>
                </c:pt>
                <c:pt idx="43" formatCode="General">
                  <c:v>-56.536831683168323</c:v>
                </c:pt>
                <c:pt idx="44" formatCode="General">
                  <c:v>-55.458910891089111</c:v>
                </c:pt>
                <c:pt idx="45" formatCode="General">
                  <c:v>-54.405445544554453</c:v>
                </c:pt>
                <c:pt idx="46" formatCode="General">
                  <c:v>-53.365643564356425</c:v>
                </c:pt>
                <c:pt idx="47" formatCode="General">
                  <c:v>-52.403267326732667</c:v>
                </c:pt>
                <c:pt idx="48" formatCode="General">
                  <c:v>-51.440891089108909</c:v>
                </c:pt>
                <c:pt idx="49" formatCode="General">
                  <c:v>-50.747038413878563</c:v>
                </c:pt>
                <c:pt idx="50" formatCode="General">
                  <c:v>-50.214299876084262</c:v>
                </c:pt>
                <c:pt idx="51" formatCode="General">
                  <c:v>-49.68156133828996</c:v>
                </c:pt>
                <c:pt idx="52" formatCode="General">
                  <c:v>-49.148822800495665</c:v>
                </c:pt>
                <c:pt idx="53" formatCode="General">
                  <c:v>-48.616084262701364</c:v>
                </c:pt>
                <c:pt idx="54" formatCode="General">
                  <c:v>-48.083345724907062</c:v>
                </c:pt>
                <c:pt idx="55" formatCode="General">
                  <c:v>-47.550607187112767</c:v>
                </c:pt>
                <c:pt idx="56" formatCode="General">
                  <c:v>-47.017868649318466</c:v>
                </c:pt>
                <c:pt idx="57" formatCode="General">
                  <c:v>-46.485130111524171</c:v>
                </c:pt>
                <c:pt idx="58" formatCode="General">
                  <c:v>-45.952391573729869</c:v>
                </c:pt>
                <c:pt idx="59" formatCode="General">
                  <c:v>-45.552306930693071</c:v>
                </c:pt>
                <c:pt idx="60" formatCode="General">
                  <c:v>-45.266366336633659</c:v>
                </c:pt>
                <c:pt idx="61" formatCode="General">
                  <c:v>-44.980841584158412</c:v>
                </c:pt>
                <c:pt idx="62" formatCode="General">
                  <c:v>-44.728168316831685</c:v>
                </c:pt>
                <c:pt idx="63" formatCode="General">
                  <c:v>-44.47549504950495</c:v>
                </c:pt>
                <c:pt idx="64" formatCode="General">
                  <c:v>-44.234405940594065</c:v>
                </c:pt>
                <c:pt idx="65" formatCode="General">
                  <c:v>-44.005495049504951</c:v>
                </c:pt>
                <c:pt idx="66" formatCode="General">
                  <c:v>-43.776584158415844</c:v>
                </c:pt>
                <c:pt idx="67" formatCode="General">
                  <c:v>-43.570544554455445</c:v>
                </c:pt>
                <c:pt idx="68" formatCode="General">
                  <c:v>-43.365396039603958</c:v>
                </c:pt>
                <c:pt idx="69" formatCode="General">
                  <c:v>-43.173762376237626</c:v>
                </c:pt>
                <c:pt idx="70" formatCode="General">
                  <c:v>-42.999504950495052</c:v>
                </c:pt>
                <c:pt idx="71" formatCode="General">
                  <c:v>-42.825247524752477</c:v>
                </c:pt>
                <c:pt idx="72" formatCode="General">
                  <c:v>-42.935762376237626</c:v>
                </c:pt>
                <c:pt idx="73" formatCode="General">
                  <c:v>-43.073584158415841</c:v>
                </c:pt>
                <c:pt idx="74" formatCode="General">
                  <c:v>-43.21537313432836</c:v>
                </c:pt>
                <c:pt idx="75" formatCode="General">
                  <c:v>-43.363432835820895</c:v>
                </c:pt>
                <c:pt idx="76" formatCode="General">
                  <c:v>-43.511492537313437</c:v>
                </c:pt>
                <c:pt idx="77" formatCode="General">
                  <c:v>-43.661683168316834</c:v>
                </c:pt>
                <c:pt idx="78" formatCode="General">
                  <c:v>-43.812178217821781</c:v>
                </c:pt>
                <c:pt idx="79" formatCode="General">
                  <c:v>-43.961425742574257</c:v>
                </c:pt>
                <c:pt idx="80" formatCode="General">
                  <c:v>-44.108356435643557</c:v>
                </c:pt>
                <c:pt idx="81" formatCode="General">
                  <c:v>-44.255287128712865</c:v>
                </c:pt>
                <c:pt idx="82" formatCode="General">
                  <c:v>-44.402217821782173</c:v>
                </c:pt>
                <c:pt idx="83" formatCode="General">
                  <c:v>-44.549148514851481</c:v>
                </c:pt>
                <c:pt idx="84" formatCode="General">
                  <c:v>-44.696079207920789</c:v>
                </c:pt>
                <c:pt idx="85" formatCode="General">
                  <c:v>-44.843009900990097</c:v>
                </c:pt>
                <c:pt idx="86" formatCode="General">
                  <c:v>-44.989940594059405</c:v>
                </c:pt>
                <c:pt idx="87" formatCode="General">
                  <c:v>-45.136871287128713</c:v>
                </c:pt>
                <c:pt idx="88" formatCode="General">
                  <c:v>-45.283801980198021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4304-4123-84DA-A6D057A0A86B}"/>
            </c:ext>
          </c:extLst>
        </c:ser>
        <c:ser>
          <c:idx val="45"/>
          <c:order val="45"/>
          <c:tx>
            <c:strRef>
              <c:f>'30-10-60'!$DA$48</c:f>
              <c:strCache>
                <c:ptCount val="1"/>
                <c:pt idx="0">
                  <c:v>(1)Se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'30-10-60'!$DB$48:$GL$48</c:f>
              <c:numCache>
                <c:formatCode>0</c:formatCode>
                <c:ptCount val="89"/>
                <c:pt idx="0">
                  <c:v>-22.530940594059405</c:v>
                </c:pt>
                <c:pt idx="1">
                  <c:v>-22.141534653465346</c:v>
                </c:pt>
                <c:pt idx="2" formatCode="General">
                  <c:v>-21.820742574257427</c:v>
                </c:pt>
                <c:pt idx="3" formatCode="General">
                  <c:v>-21.510841584158417</c:v>
                </c:pt>
                <c:pt idx="4" formatCode="General">
                  <c:v>-21.364306930693068</c:v>
                </c:pt>
                <c:pt idx="5" formatCode="General">
                  <c:v>-21.21777227722772</c:v>
                </c:pt>
                <c:pt idx="6" formatCode="General">
                  <c:v>-21.145742574257426</c:v>
                </c:pt>
                <c:pt idx="7" formatCode="General">
                  <c:v>-21.137821782178218</c:v>
                </c:pt>
                <c:pt idx="8" formatCode="General">
                  <c:v>-21.131101485148513</c:v>
                </c:pt>
                <c:pt idx="9" formatCode="General">
                  <c:v>-21.219220297029704</c:v>
                </c:pt>
                <c:pt idx="10" formatCode="General">
                  <c:v>-21.307339108910892</c:v>
                </c:pt>
                <c:pt idx="11" formatCode="General">
                  <c:v>-21.395457920792079</c:v>
                </c:pt>
                <c:pt idx="12" formatCode="General">
                  <c:v>-21.483576732673267</c:v>
                </c:pt>
                <c:pt idx="13" formatCode="General">
                  <c:v>-21.571695544554455</c:v>
                </c:pt>
                <c:pt idx="14" formatCode="General">
                  <c:v>-21.659814356435643</c:v>
                </c:pt>
                <c:pt idx="15" formatCode="General">
                  <c:v>-21.74793316831683</c:v>
                </c:pt>
                <c:pt idx="16" formatCode="General">
                  <c:v>-21.836051980198018</c:v>
                </c:pt>
                <c:pt idx="17" formatCode="General">
                  <c:v>-21.924170792079206</c:v>
                </c:pt>
                <c:pt idx="18" formatCode="General">
                  <c:v>-22.012289603960397</c:v>
                </c:pt>
                <c:pt idx="19" formatCode="General">
                  <c:v>-22.088663366336633</c:v>
                </c:pt>
                <c:pt idx="20" formatCode="General">
                  <c:v>-22.16391089108911</c:v>
                </c:pt>
                <c:pt idx="21" formatCode="General">
                  <c:v>-22.236089108910893</c:v>
                </c:pt>
                <c:pt idx="22" formatCode="General">
                  <c:v>-22.303415841584158</c:v>
                </c:pt>
                <c:pt idx="23" formatCode="General">
                  <c:v>-22.370742574257424</c:v>
                </c:pt>
                <c:pt idx="24" formatCode="General">
                  <c:v>-22.448656716417908</c:v>
                </c:pt>
                <c:pt idx="25" formatCode="General">
                  <c:v>-22.52825870646766</c:v>
                </c:pt>
                <c:pt idx="26" formatCode="General">
                  <c:v>-22.611881188118812</c:v>
                </c:pt>
                <c:pt idx="27" formatCode="General">
                  <c:v>-22.702970297029701</c:v>
                </c:pt>
                <c:pt idx="28" formatCode="General">
                  <c:v>-22.794059405940594</c:v>
                </c:pt>
                <c:pt idx="29" formatCode="General">
                  <c:v>-22.898217821782175</c:v>
                </c:pt>
                <c:pt idx="30" formatCode="General">
                  <c:v>-23.005148514851484</c:v>
                </c:pt>
                <c:pt idx="31" formatCode="General">
                  <c:v>-23.113267326732672</c:v>
                </c:pt>
                <c:pt idx="32" formatCode="General">
                  <c:v>-23.224158415841583</c:v>
                </c:pt>
                <c:pt idx="33" formatCode="General">
                  <c:v>-23.335049504950494</c:v>
                </c:pt>
                <c:pt idx="34" formatCode="General">
                  <c:v>-23.449009900990099</c:v>
                </c:pt>
                <c:pt idx="35" formatCode="General">
                  <c:v>-23.563861386138612</c:v>
                </c:pt>
                <c:pt idx="36" formatCode="General">
                  <c:v>-23.678712871287129</c:v>
                </c:pt>
                <c:pt idx="37" formatCode="General">
                  <c:v>-23.793564356435642</c:v>
                </c:pt>
                <c:pt idx="38" formatCode="General">
                  <c:v>-23.908415841584159</c:v>
                </c:pt>
                <c:pt idx="39" formatCode="General">
                  <c:v>-24.020396039603959</c:v>
                </c:pt>
                <c:pt idx="40" formatCode="General">
                  <c:v>-24.13128712871287</c:v>
                </c:pt>
                <c:pt idx="41" formatCode="General">
                  <c:v>-24.242970297029704</c:v>
                </c:pt>
                <c:pt idx="42" formatCode="General">
                  <c:v>-24.357821782178217</c:v>
                </c:pt>
                <c:pt idx="43" formatCode="General">
                  <c:v>-24.472673267326734</c:v>
                </c:pt>
                <c:pt idx="44" formatCode="General">
                  <c:v>-24.584851485148516</c:v>
                </c:pt>
                <c:pt idx="45" formatCode="General">
                  <c:v>-24.695742574257427</c:v>
                </c:pt>
                <c:pt idx="46" formatCode="General">
                  <c:v>-24.806039603960397</c:v>
                </c:pt>
                <c:pt idx="47" formatCode="General">
                  <c:v>-24.912970297029702</c:v>
                </c:pt>
                <c:pt idx="48" formatCode="General">
                  <c:v>-25.019900990099007</c:v>
                </c:pt>
                <c:pt idx="49" formatCode="General">
                  <c:v>-25.124436183395289</c:v>
                </c:pt>
                <c:pt idx="50" formatCode="General">
                  <c:v>-25.227534076827755</c:v>
                </c:pt>
                <c:pt idx="51" formatCode="General">
                  <c:v>-25.330631970260221</c:v>
                </c:pt>
                <c:pt idx="52" formatCode="General">
                  <c:v>-25.433729863692687</c:v>
                </c:pt>
                <c:pt idx="53" formatCode="General">
                  <c:v>-25.536827757125156</c:v>
                </c:pt>
                <c:pt idx="54" formatCode="General">
                  <c:v>-25.639925650557622</c:v>
                </c:pt>
                <c:pt idx="55" formatCode="General">
                  <c:v>-25.743023543990088</c:v>
                </c:pt>
                <c:pt idx="56" formatCode="General">
                  <c:v>-25.846121437422553</c:v>
                </c:pt>
                <c:pt idx="57" formatCode="General">
                  <c:v>-25.949219330855019</c:v>
                </c:pt>
                <c:pt idx="58" formatCode="General">
                  <c:v>-26.052317224287485</c:v>
                </c:pt>
                <c:pt idx="59" formatCode="General">
                  <c:v>-26.155346534653464</c:v>
                </c:pt>
                <c:pt idx="60" formatCode="General">
                  <c:v>-26.258316831683167</c:v>
                </c:pt>
                <c:pt idx="61" formatCode="General">
                  <c:v>-26.361336633663367</c:v>
                </c:pt>
                <c:pt idx="62" formatCode="General">
                  <c:v>-26.468267326732672</c:v>
                </c:pt>
                <c:pt idx="63" formatCode="General">
                  <c:v>-26.575198019801981</c:v>
                </c:pt>
                <c:pt idx="64" formatCode="General">
                  <c:v>-26.680198019801978</c:v>
                </c:pt>
                <c:pt idx="65" formatCode="General">
                  <c:v>-26.783168316831684</c:v>
                </c:pt>
                <c:pt idx="66" formatCode="General">
                  <c:v>-26.886138613861387</c:v>
                </c:pt>
                <c:pt idx="67" formatCode="General">
                  <c:v>-26.98910891089109</c:v>
                </c:pt>
                <c:pt idx="68" formatCode="General">
                  <c:v>-27.09207920792079</c:v>
                </c:pt>
                <c:pt idx="69" formatCode="General">
                  <c:v>-27.193316831683166</c:v>
                </c:pt>
                <c:pt idx="70" formatCode="General">
                  <c:v>-27.292326732673267</c:v>
                </c:pt>
                <c:pt idx="71" formatCode="General">
                  <c:v>-27.391336633663364</c:v>
                </c:pt>
                <c:pt idx="72" formatCode="General">
                  <c:v>-27.475891089108909</c:v>
                </c:pt>
                <c:pt idx="73" formatCode="General">
                  <c:v>-27.559059405940594</c:v>
                </c:pt>
                <c:pt idx="74" formatCode="General">
                  <c:v>-27.645472636815921</c:v>
                </c:pt>
                <c:pt idx="75" formatCode="General">
                  <c:v>-27.737014925373135</c:v>
                </c:pt>
                <c:pt idx="76" formatCode="General">
                  <c:v>-27.828557213930349</c:v>
                </c:pt>
                <c:pt idx="77" formatCode="General">
                  <c:v>-27.923168316831681</c:v>
                </c:pt>
                <c:pt idx="78" formatCode="General">
                  <c:v>-28.018217821782176</c:v>
                </c:pt>
                <c:pt idx="79" formatCode="General">
                  <c:v>-28.112574257425742</c:v>
                </c:pt>
                <c:pt idx="80" formatCode="General">
                  <c:v>-28.205643564356432</c:v>
                </c:pt>
                <c:pt idx="81" formatCode="General">
                  <c:v>-28.298712871287126</c:v>
                </c:pt>
                <c:pt idx="82" formatCode="General">
                  <c:v>-28.39178217821782</c:v>
                </c:pt>
                <c:pt idx="83" formatCode="General">
                  <c:v>-28.484851485148514</c:v>
                </c:pt>
                <c:pt idx="84" formatCode="General">
                  <c:v>-28.577920792079208</c:v>
                </c:pt>
                <c:pt idx="85" formatCode="General">
                  <c:v>-28.670990099009899</c:v>
                </c:pt>
                <c:pt idx="86" formatCode="General">
                  <c:v>-28.764059405940593</c:v>
                </c:pt>
                <c:pt idx="87" formatCode="General">
                  <c:v>-28.857128712871287</c:v>
                </c:pt>
                <c:pt idx="88" formatCode="General">
                  <c:v>-28.950198019801981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D-4304-4123-84DA-A6D057A0A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362752"/>
        <c:axId val="48036588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'30-10-60'!$DA$3</c15:sqref>
                        </c15:formulaRef>
                      </c:ext>
                    </c:extLst>
                    <c:strCache>
                      <c:ptCount val="1"/>
                      <c:pt idx="0">
                        <c:v>*Ge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'30-10-60'!$DB$3:$GL$3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4304-4123-84DA-A6D057A0A86B}"/>
                  </c:ext>
                </c:extLst>
              </c15:ser>
            </c15:filteredScatterSeries>
            <c15:filteredScatterSeries>
              <c15:ser>
                <c:idx val="39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'30-10-60'!$DB$4:$GL$4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-38.044702970297031</c:v>
                      </c:pt>
                      <c:pt idx="1">
                        <c:v>-37.276534653465347</c:v>
                      </c:pt>
                      <c:pt idx="2" formatCode="General">
                        <c:v>-36.555742574257422</c:v>
                      </c:pt>
                      <c:pt idx="3" formatCode="General">
                        <c:v>-35.841138613861382</c:v>
                      </c:pt>
                      <c:pt idx="4" formatCode="General">
                        <c:v>-35.219356435643562</c:v>
                      </c:pt>
                      <c:pt idx="5" formatCode="General">
                        <c:v>-34.597574257425741</c:v>
                      </c:pt>
                      <c:pt idx="6" formatCode="General">
                        <c:v>-34.018366336633662</c:v>
                      </c:pt>
                      <c:pt idx="7" formatCode="General">
                        <c:v>-33.47579207920792</c:v>
                      </c:pt>
                      <c:pt idx="8" formatCode="General">
                        <c:v>-32.934978960396037</c:v>
                      </c:pt>
                      <c:pt idx="9" formatCode="General">
                        <c:v>-32.533295792079201</c:v>
                      </c:pt>
                      <c:pt idx="10" formatCode="General">
                        <c:v>-32.131612623762372</c:v>
                      </c:pt>
                      <c:pt idx="11" formatCode="General">
                        <c:v>-31.729929455445543</c:v>
                      </c:pt>
                      <c:pt idx="12" formatCode="General">
                        <c:v>-31.32824628712871</c:v>
                      </c:pt>
                      <c:pt idx="13" formatCode="General">
                        <c:v>-30.926563118811877</c:v>
                      </c:pt>
                      <c:pt idx="14" formatCode="General">
                        <c:v>-30.524879950495048</c:v>
                      </c:pt>
                      <c:pt idx="15" formatCode="General">
                        <c:v>-30.123196782178216</c:v>
                      </c:pt>
                      <c:pt idx="16" formatCode="General">
                        <c:v>-29.721513613861383</c:v>
                      </c:pt>
                      <c:pt idx="17" formatCode="General">
                        <c:v>-29.319830445544554</c:v>
                      </c:pt>
                      <c:pt idx="18" formatCode="General">
                        <c:v>-28.918147277227721</c:v>
                      </c:pt>
                      <c:pt idx="19" formatCode="General">
                        <c:v>-28.607623762376235</c:v>
                      </c:pt>
                      <c:pt idx="20" formatCode="General">
                        <c:v>-28.305841584158415</c:v>
                      </c:pt>
                      <c:pt idx="21" formatCode="General">
                        <c:v>-28.017564356435642</c:v>
                      </c:pt>
                      <c:pt idx="22" formatCode="General">
                        <c:v>-27.750633663366337</c:v>
                      </c:pt>
                      <c:pt idx="23" formatCode="General">
                        <c:v>-27.483702970297031</c:v>
                      </c:pt>
                      <c:pt idx="24" formatCode="General">
                        <c:v>-27.234850746268656</c:v>
                      </c:pt>
                      <c:pt idx="25" formatCode="General">
                        <c:v>-26.988880597014926</c:v>
                      </c:pt>
                      <c:pt idx="26" formatCode="General">
                        <c:v>-26.752623762376238</c:v>
                      </c:pt>
                      <c:pt idx="27" formatCode="General">
                        <c:v>-26.534405940594059</c:v>
                      </c:pt>
                      <c:pt idx="28" formatCode="General">
                        <c:v>-26.31618811881188</c:v>
                      </c:pt>
                      <c:pt idx="29" formatCode="General">
                        <c:v>-26.39627722772277</c:v>
                      </c:pt>
                      <c:pt idx="30" formatCode="General">
                        <c:v>-26.539643564356435</c:v>
                      </c:pt>
                      <c:pt idx="31" formatCode="General">
                        <c:v>-26.681584158415841</c:v>
                      </c:pt>
                      <c:pt idx="32" formatCode="General">
                        <c:v>-26.820198019801978</c:v>
                      </c:pt>
                      <c:pt idx="33" formatCode="General">
                        <c:v>-26.958811881188119</c:v>
                      </c:pt>
                      <c:pt idx="34" formatCode="General">
                        <c:v>-27.094049504950494</c:v>
                      </c:pt>
                      <c:pt idx="35" formatCode="General">
                        <c:v>-27.228306930693066</c:v>
                      </c:pt>
                      <c:pt idx="36" formatCode="General">
                        <c:v>-27.36266336633663</c:v>
                      </c:pt>
                      <c:pt idx="37" formatCode="General">
                        <c:v>-27.497316831683168</c:v>
                      </c:pt>
                      <c:pt idx="38" formatCode="General">
                        <c:v>-27.631970297029703</c:v>
                      </c:pt>
                      <c:pt idx="39" formatCode="General">
                        <c:v>-27.765188118811881</c:v>
                      </c:pt>
                      <c:pt idx="40" formatCode="General">
                        <c:v>-27.897861386138615</c:v>
                      </c:pt>
                      <c:pt idx="41" formatCode="General">
                        <c:v>-28.030534653465345</c:v>
                      </c:pt>
                      <c:pt idx="42" formatCode="General">
                        <c:v>-28.163207920792079</c:v>
                      </c:pt>
                      <c:pt idx="43" formatCode="General">
                        <c:v>-28.295881188118813</c:v>
                      </c:pt>
                      <c:pt idx="44" formatCode="General">
                        <c:v>-28.428554455445546</c:v>
                      </c:pt>
                      <c:pt idx="45" formatCode="General">
                        <c:v>-28.561227722772276</c:v>
                      </c:pt>
                      <c:pt idx="46" formatCode="General">
                        <c:v>-28.69390099009901</c:v>
                      </c:pt>
                      <c:pt idx="47" formatCode="General">
                        <c:v>-28.826574257425744</c:v>
                      </c:pt>
                      <c:pt idx="48" formatCode="General">
                        <c:v>-28.959247524752477</c:v>
                      </c:pt>
                      <c:pt idx="49" formatCode="General">
                        <c:v>-29.091089552238806</c:v>
                      </c:pt>
                      <c:pt idx="50" formatCode="General">
                        <c:v>-29.222432835820893</c:v>
                      </c:pt>
                      <c:pt idx="51" formatCode="General">
                        <c:v>-29.353212871287127</c:v>
                      </c:pt>
                      <c:pt idx="52" formatCode="General">
                        <c:v>-29.479549504950494</c:v>
                      </c:pt>
                      <c:pt idx="53" formatCode="General">
                        <c:v>-29.605886138613858</c:v>
                      </c:pt>
                      <c:pt idx="54" formatCode="General">
                        <c:v>-29.732222772277225</c:v>
                      </c:pt>
                      <c:pt idx="55" formatCode="General">
                        <c:v>-29.858559405940593</c:v>
                      </c:pt>
                      <c:pt idx="56" formatCode="General">
                        <c:v>-29.984896039603957</c:v>
                      </c:pt>
                      <c:pt idx="57" formatCode="General">
                        <c:v>-30.111232673267324</c:v>
                      </c:pt>
                      <c:pt idx="58" formatCode="General">
                        <c:v>-30.237569306930691</c:v>
                      </c:pt>
                      <c:pt idx="59" formatCode="General">
                        <c:v>-30.36369306930693</c:v>
                      </c:pt>
                      <c:pt idx="60" formatCode="General">
                        <c:v>-30.489633663366337</c:v>
                      </c:pt>
                      <c:pt idx="61" formatCode="General">
                        <c:v>-30.615524752475249</c:v>
                      </c:pt>
                      <c:pt idx="62" formatCode="General">
                        <c:v>-30.737504950495047</c:v>
                      </c:pt>
                      <c:pt idx="63" formatCode="General">
                        <c:v>-30.85948514851485</c:v>
                      </c:pt>
                      <c:pt idx="64" formatCode="General">
                        <c:v>-30.981465346534652</c:v>
                      </c:pt>
                      <c:pt idx="65" formatCode="General">
                        <c:v>-31.103445544554454</c:v>
                      </c:pt>
                      <c:pt idx="66" formatCode="General">
                        <c:v>-31.225425742574259</c:v>
                      </c:pt>
                      <c:pt idx="67" formatCode="General">
                        <c:v>-31.347024752475249</c:v>
                      </c:pt>
                      <c:pt idx="68" formatCode="General">
                        <c:v>-31.468608910891088</c:v>
                      </c:pt>
                      <c:pt idx="69" formatCode="General">
                        <c:v>-31.588350681536554</c:v>
                      </c:pt>
                      <c:pt idx="70" formatCode="General">
                        <c:v>-31.705723667905822</c:v>
                      </c:pt>
                      <c:pt idx="71" formatCode="General">
                        <c:v>-31.823096654275091</c:v>
                      </c:pt>
                      <c:pt idx="72" formatCode="General">
                        <c:v>-31.940469640644359</c:v>
                      </c:pt>
                      <c:pt idx="73" formatCode="General">
                        <c:v>-32.057842627013628</c:v>
                      </c:pt>
                      <c:pt idx="74" formatCode="General">
                        <c:v>-32.175215613382896</c:v>
                      </c:pt>
                      <c:pt idx="75" formatCode="General">
                        <c:v>-32.292588599752165</c:v>
                      </c:pt>
                      <c:pt idx="76" formatCode="General">
                        <c:v>-32.409961586121433</c:v>
                      </c:pt>
                      <c:pt idx="77" formatCode="General">
                        <c:v>-32.527334572490702</c:v>
                      </c:pt>
                      <c:pt idx="78" formatCode="General">
                        <c:v>-32.64470755885997</c:v>
                      </c:pt>
                      <c:pt idx="79" formatCode="General">
                        <c:v>-32.988108910891086</c:v>
                      </c:pt>
                      <c:pt idx="80" formatCode="General">
                        <c:v>-33.101772277227717</c:v>
                      </c:pt>
                      <c:pt idx="81" formatCode="General">
                        <c:v>-33.215435643564355</c:v>
                      </c:pt>
                      <c:pt idx="82" formatCode="General">
                        <c:v>-33.329099009900986</c:v>
                      </c:pt>
                      <c:pt idx="83" formatCode="General">
                        <c:v>-33.442762376237624</c:v>
                      </c:pt>
                      <c:pt idx="84" formatCode="General">
                        <c:v>-33.556425742574255</c:v>
                      </c:pt>
                      <c:pt idx="85" formatCode="General">
                        <c:v>-33.670089108910894</c:v>
                      </c:pt>
                      <c:pt idx="86" formatCode="General">
                        <c:v>-33.783752475247525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304-4123-84DA-A6D057A0A86B}"/>
                  </c:ext>
                </c:extLst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'30-10-60'!$DB$5:$GL$5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304-4123-84DA-A6D057A0A86B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</c15:sqref>
                        </c15:formulaRef>
                      </c:ext>
                    </c:extLst>
                    <c:strCache>
                      <c:ptCount val="1"/>
                      <c:pt idx="0">
                        <c:v>*Ga2Se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'30-10-60'!$DB$6:$GL$6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304-4123-84DA-A6D057A0A86B}"/>
                  </c:ext>
                </c:extLst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'30-10-60'!$DA$7</c15:sqref>
                        </c15:formulaRef>
                      </c:ext>
                    </c:extLst>
                    <c:strCache>
                      <c:ptCount val="1"/>
                      <c:pt idx="0">
                        <c:v>*Ge[c]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'30-10-60'!$DB$7:$GL$7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304-4123-84DA-A6D057A0A86B}"/>
                  </c:ext>
                </c:extLst>
              </c15:ser>
            </c15:filteredScatterSeries>
            <c15:filteredScatte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'30-10-60'!$DA$9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'30-10-60'!$DB$9:$GL$9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-60.44361386138614</c:v>
                      </c:pt>
                      <c:pt idx="1">
                        <c:v>-59.186633663366337</c:v>
                      </c:pt>
                      <c:pt idx="2" formatCode="General">
                        <c:v>-58.006435643564352</c:v>
                      </c:pt>
                      <c:pt idx="3" formatCode="General">
                        <c:v>-56.836138613861387</c:v>
                      </c:pt>
                      <c:pt idx="4" formatCode="General">
                        <c:v>-55.814356435643568</c:v>
                      </c:pt>
                      <c:pt idx="5" formatCode="General">
                        <c:v>-54.792574257425748</c:v>
                      </c:pt>
                      <c:pt idx="6" formatCode="General">
                        <c:v>-53.97727722772278</c:v>
                      </c:pt>
                      <c:pt idx="7" formatCode="General">
                        <c:v>-53.339653465346537</c:v>
                      </c:pt>
                      <c:pt idx="8" formatCode="General">
                        <c:v>-52.706464108910893</c:v>
                      </c:pt>
                      <c:pt idx="9" formatCode="General">
                        <c:v>-52.423592821782179</c:v>
                      </c:pt>
                      <c:pt idx="10" formatCode="General">
                        <c:v>-52.140721534653466</c:v>
                      </c:pt>
                      <c:pt idx="11" formatCode="General">
                        <c:v>-51.857850247524752</c:v>
                      </c:pt>
                      <c:pt idx="12" formatCode="General">
                        <c:v>-51.574978960396038</c:v>
                      </c:pt>
                      <c:pt idx="13" formatCode="General">
                        <c:v>-51.292107673267324</c:v>
                      </c:pt>
                      <c:pt idx="14" formatCode="General">
                        <c:v>-51.00923638613861</c:v>
                      </c:pt>
                      <c:pt idx="15" formatCode="General">
                        <c:v>-50.726365099009897</c:v>
                      </c:pt>
                      <c:pt idx="16" formatCode="General">
                        <c:v>-50.443493811881183</c:v>
                      </c:pt>
                      <c:pt idx="17" formatCode="General">
                        <c:v>-50.160622524752469</c:v>
                      </c:pt>
                      <c:pt idx="18" formatCode="General">
                        <c:v>-49.877751237623755</c:v>
                      </c:pt>
                      <c:pt idx="19" formatCode="General">
                        <c:v>-49.686039603960388</c:v>
                      </c:pt>
                      <c:pt idx="20" formatCode="General">
                        <c:v>-49.503069306930691</c:v>
                      </c:pt>
                      <c:pt idx="21" formatCode="General">
                        <c:v>-49.335138613861382</c:v>
                      </c:pt>
                      <c:pt idx="22" formatCode="General">
                        <c:v>-49.190980198019801</c:v>
                      </c:pt>
                      <c:pt idx="23" formatCode="General">
                        <c:v>-49.046821782178213</c:v>
                      </c:pt>
                      <c:pt idx="24" formatCode="General">
                        <c:v>-48.917835820895519</c:v>
                      </c:pt>
                      <c:pt idx="25" formatCode="General">
                        <c:v>-48.791268656716412</c:v>
                      </c:pt>
                      <c:pt idx="26" formatCode="General">
                        <c:v>-48.674207920792078</c:v>
                      </c:pt>
                      <c:pt idx="27" formatCode="General">
                        <c:v>-48.574801980198018</c:v>
                      </c:pt>
                      <c:pt idx="28" formatCode="General">
                        <c:v>-48.475396039603957</c:v>
                      </c:pt>
                      <c:pt idx="29" formatCode="General">
                        <c:v>-48.677564356435639</c:v>
                      </c:pt>
                      <c:pt idx="30" formatCode="General">
                        <c:v>-48.943702970297025</c:v>
                      </c:pt>
                      <c:pt idx="31" formatCode="General">
                        <c:v>-49.207227722772274</c:v>
                      </c:pt>
                      <c:pt idx="32" formatCode="General">
                        <c:v>-49.464653465346537</c:v>
                      </c:pt>
                      <c:pt idx="33" formatCode="General">
                        <c:v>-49.722079207920792</c:v>
                      </c:pt>
                      <c:pt idx="34" formatCode="General">
                        <c:v>-49.973059405940596</c:v>
                      </c:pt>
                      <c:pt idx="35" formatCode="General">
                        <c:v>-50.222168316831684</c:v>
                      </c:pt>
                      <c:pt idx="36" formatCode="General">
                        <c:v>-50.471376237623758</c:v>
                      </c:pt>
                      <c:pt idx="37" formatCode="General">
                        <c:v>-50.72088118811881</c:v>
                      </c:pt>
                      <c:pt idx="38" formatCode="General">
                        <c:v>-50.970386138613861</c:v>
                      </c:pt>
                      <c:pt idx="39" formatCode="General">
                        <c:v>-51.2170198019802</c:v>
                      </c:pt>
                      <c:pt idx="40" formatCode="General">
                        <c:v>-51.462564356435642</c:v>
                      </c:pt>
                      <c:pt idx="41" formatCode="General">
                        <c:v>-51.708108910891092</c:v>
                      </c:pt>
                      <c:pt idx="42" formatCode="General">
                        <c:v>-51.953653465346534</c:v>
                      </c:pt>
                      <c:pt idx="43" formatCode="General">
                        <c:v>-52.199198019801983</c:v>
                      </c:pt>
                      <c:pt idx="44" formatCode="General">
                        <c:v>-52.444742574257432</c:v>
                      </c:pt>
                      <c:pt idx="45" formatCode="General">
                        <c:v>-52.690287128712875</c:v>
                      </c:pt>
                      <c:pt idx="46" formatCode="General">
                        <c:v>-52.935831683168324</c:v>
                      </c:pt>
                      <c:pt idx="47" formatCode="General">
                        <c:v>-53.181376237623766</c:v>
                      </c:pt>
                      <c:pt idx="48" formatCode="General">
                        <c:v>-53.426920792079216</c:v>
                      </c:pt>
                      <c:pt idx="49" formatCode="General">
                        <c:v>-53.670741293532345</c:v>
                      </c:pt>
                      <c:pt idx="50" formatCode="General">
                        <c:v>-53.91352736318408</c:v>
                      </c:pt>
                      <c:pt idx="51" formatCode="General">
                        <c:v>-54.155242574257421</c:v>
                      </c:pt>
                      <c:pt idx="52" formatCode="General">
                        <c:v>-54.388509900990094</c:v>
                      </c:pt>
                      <c:pt idx="53" formatCode="General">
                        <c:v>-54.621777227722767</c:v>
                      </c:pt>
                      <c:pt idx="54" formatCode="General">
                        <c:v>-54.855044554455439</c:v>
                      </c:pt>
                      <c:pt idx="55" formatCode="General">
                        <c:v>-55.088311881188112</c:v>
                      </c:pt>
                      <c:pt idx="56" formatCode="General">
                        <c:v>-55.321579207920784</c:v>
                      </c:pt>
                      <c:pt idx="57" formatCode="General">
                        <c:v>-55.554846534653464</c:v>
                      </c:pt>
                      <c:pt idx="58" formatCode="General">
                        <c:v>-55.788113861386137</c:v>
                      </c:pt>
                      <c:pt idx="59" formatCode="General">
                        <c:v>-56.021168316831684</c:v>
                      </c:pt>
                      <c:pt idx="60" formatCode="General">
                        <c:v>-56.2540396039604</c:v>
                      </c:pt>
                      <c:pt idx="61" formatCode="General">
                        <c:v>-56.486811881188125</c:v>
                      </c:pt>
                      <c:pt idx="62" formatCode="General">
                        <c:v>-56.711762376237623</c:v>
                      </c:pt>
                      <c:pt idx="63" formatCode="General">
                        <c:v>-56.936712871287128</c:v>
                      </c:pt>
                      <c:pt idx="64" formatCode="General">
                        <c:v>-57.161663366336633</c:v>
                      </c:pt>
                      <c:pt idx="65" formatCode="General">
                        <c:v>-57.386613861386138</c:v>
                      </c:pt>
                      <c:pt idx="66" formatCode="General">
                        <c:v>-57.61156435643565</c:v>
                      </c:pt>
                      <c:pt idx="67" formatCode="General">
                        <c:v>-57.83613366336634</c:v>
                      </c:pt>
                      <c:pt idx="68" formatCode="General">
                        <c:v>-58.060688118811882</c:v>
                      </c:pt>
                      <c:pt idx="69" formatCode="General">
                        <c:v>-58.281721189591075</c:v>
                      </c:pt>
                      <c:pt idx="70" formatCode="General">
                        <c:v>-58.498226765799252</c:v>
                      </c:pt>
                      <c:pt idx="71" formatCode="General">
                        <c:v>-58.71473234200743</c:v>
                      </c:pt>
                      <c:pt idx="72" formatCode="General">
                        <c:v>-58.931237918215608</c:v>
                      </c:pt>
                      <c:pt idx="73" formatCode="General">
                        <c:v>-59.147743494423786</c:v>
                      </c:pt>
                      <c:pt idx="74" formatCode="General">
                        <c:v>-59.364249070631963</c:v>
                      </c:pt>
                      <c:pt idx="75" formatCode="General">
                        <c:v>-59.580754646840141</c:v>
                      </c:pt>
                      <c:pt idx="76" formatCode="General">
                        <c:v>-59.797260223048319</c:v>
                      </c:pt>
                      <c:pt idx="77" formatCode="General">
                        <c:v>-60.013765799256497</c:v>
                      </c:pt>
                      <c:pt idx="78" formatCode="General">
                        <c:v>-60.230271375464682</c:v>
                      </c:pt>
                      <c:pt idx="79" formatCode="General">
                        <c:v>-60.863801980198019</c:v>
                      </c:pt>
                      <c:pt idx="80" formatCode="General">
                        <c:v>-61.07350495049505</c:v>
                      </c:pt>
                      <c:pt idx="81" formatCode="General">
                        <c:v>-61.28320792079208</c:v>
                      </c:pt>
                      <c:pt idx="82" formatCode="General">
                        <c:v>-61.49291089108911</c:v>
                      </c:pt>
                      <c:pt idx="83" formatCode="General">
                        <c:v>-61.702613861386141</c:v>
                      </c:pt>
                      <c:pt idx="84" formatCode="General">
                        <c:v>-61.912316831683171</c:v>
                      </c:pt>
                      <c:pt idx="85" formatCode="General">
                        <c:v>-62.122019801980201</c:v>
                      </c:pt>
                      <c:pt idx="86" formatCode="General">
                        <c:v>-62.331722772277232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304-4123-84DA-A6D057A0A86B}"/>
                  </c:ext>
                </c:extLst>
              </c15:ser>
            </c15:filteredScatterSeries>
            <c15:filteredScatte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'30-10-60'!$DA$10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'30-10-60'!$DB$10:$GL$10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-193.07227722772276</c:v>
                      </c:pt>
                      <c:pt idx="1">
                        <c:v>-188.53178217821781</c:v>
                      </c:pt>
                      <c:pt idx="2" formatCode="General">
                        <c:v>-184.26247524752475</c:v>
                      </c:pt>
                      <c:pt idx="3" formatCode="General">
                        <c:v>-180.02707920792079</c:v>
                      </c:pt>
                      <c:pt idx="4" formatCode="General">
                        <c:v>-176.30034653465344</c:v>
                      </c:pt>
                      <c:pt idx="5" formatCode="General">
                        <c:v>-172.57361386138612</c:v>
                      </c:pt>
                      <c:pt idx="6" formatCode="General">
                        <c:v>-169.08316831683169</c:v>
                      </c:pt>
                      <c:pt idx="7" formatCode="General">
                        <c:v>-165.79603960396039</c:v>
                      </c:pt>
                      <c:pt idx="8" formatCode="General">
                        <c:v>-162.51891089108912</c:v>
                      </c:pt>
                      <c:pt idx="9" formatCode="General">
                        <c:v>-160.03178217821784</c:v>
                      </c:pt>
                      <c:pt idx="10" formatCode="General">
                        <c:v>-157.54465346534653</c:v>
                      </c:pt>
                      <c:pt idx="11" formatCode="General">
                        <c:v>-155.05752475247525</c:v>
                      </c:pt>
                      <c:pt idx="12" formatCode="General">
                        <c:v>-152.57039603960396</c:v>
                      </c:pt>
                      <c:pt idx="13" formatCode="General">
                        <c:v>-150.08326732673268</c:v>
                      </c:pt>
                      <c:pt idx="14" formatCode="General">
                        <c:v>-147.5961386138614</c:v>
                      </c:pt>
                      <c:pt idx="15" formatCode="General">
                        <c:v>-145.10900990099009</c:v>
                      </c:pt>
                      <c:pt idx="16" formatCode="General">
                        <c:v>-142.62188118811881</c:v>
                      </c:pt>
                      <c:pt idx="17" formatCode="General">
                        <c:v>-140.13475247524752</c:v>
                      </c:pt>
                      <c:pt idx="18" formatCode="General">
                        <c:v>-137.64762376237624</c:v>
                      </c:pt>
                      <c:pt idx="19" formatCode="General">
                        <c:v>-135.6881188118812</c:v>
                      </c:pt>
                      <c:pt idx="20" formatCode="General">
                        <c:v>-133.77920792079209</c:v>
                      </c:pt>
                      <c:pt idx="21" formatCode="General">
                        <c:v>-131.94242574257427</c:v>
                      </c:pt>
                      <c:pt idx="22" formatCode="General">
                        <c:v>-130.21965346534654</c:v>
                      </c:pt>
                      <c:pt idx="23" formatCode="General">
                        <c:v>-128.49688118811881</c:v>
                      </c:pt>
                      <c:pt idx="24" formatCode="General">
                        <c:v>-126.88686567164179</c:v>
                      </c:pt>
                      <c:pt idx="25" formatCode="General">
                        <c:v>-125.29482587064676</c:v>
                      </c:pt>
                      <c:pt idx="26" formatCode="General">
                        <c:v>-123.75267326732673</c:v>
                      </c:pt>
                      <c:pt idx="27" formatCode="General">
                        <c:v>-122.30316831683167</c:v>
                      </c:pt>
                      <c:pt idx="28" formatCode="General">
                        <c:v>-120.85366336633662</c:v>
                      </c:pt>
                      <c:pt idx="29" formatCode="General">
                        <c:v>-119.5119801980198</c:v>
                      </c:pt>
                      <c:pt idx="30" formatCode="General">
                        <c:v>-118.19316831683167</c:v>
                      </c:pt>
                      <c:pt idx="31" formatCode="General">
                        <c:v>-116.90405940594059</c:v>
                      </c:pt>
                      <c:pt idx="32" formatCode="General">
                        <c:v>-115.68425742574257</c:v>
                      </c:pt>
                      <c:pt idx="33" formatCode="General">
                        <c:v>-114.46445544554454</c:v>
                      </c:pt>
                      <c:pt idx="34" formatCode="General">
                        <c:v>-113.30910891089108</c:v>
                      </c:pt>
                      <c:pt idx="35" formatCode="General">
                        <c:v>-112.17247524752474</c:v>
                      </c:pt>
                      <c:pt idx="36" formatCode="General">
                        <c:v>-111.05762376237624</c:v>
                      </c:pt>
                      <c:pt idx="37" formatCode="General">
                        <c:v>-110.00811881188119</c:v>
                      </c:pt>
                      <c:pt idx="38" formatCode="General">
                        <c:v>-108.95861386138614</c:v>
                      </c:pt>
                      <c:pt idx="39" formatCode="General">
                        <c:v>-108.0340099009901</c:v>
                      </c:pt>
                      <c:pt idx="40" formatCode="General">
                        <c:v>-107.15678217821782</c:v>
                      </c:pt>
                      <c:pt idx="41" formatCode="General">
                        <c:v>-106.27955445544555</c:v>
                      </c:pt>
                      <c:pt idx="42" formatCode="General">
                        <c:v>-105.40232673267327</c:v>
                      </c:pt>
                      <c:pt idx="43" formatCode="General">
                        <c:v>-104.525099009901</c:v>
                      </c:pt>
                      <c:pt idx="44" formatCode="General">
                        <c:v>-103.64787128712872</c:v>
                      </c:pt>
                      <c:pt idx="45" formatCode="General">
                        <c:v>-102.77064356435643</c:v>
                      </c:pt>
                      <c:pt idx="46" formatCode="General">
                        <c:v>-101.89341584158416</c:v>
                      </c:pt>
                      <c:pt idx="47" formatCode="General">
                        <c:v>-101.01618811881188</c:v>
                      </c:pt>
                      <c:pt idx="48" formatCode="General">
                        <c:v>-100.13896039603961</c:v>
                      </c:pt>
                      <c:pt idx="49" formatCode="General">
                        <c:v>-99.352288557213939</c:v>
                      </c:pt>
                      <c:pt idx="50" formatCode="General">
                        <c:v>-98.619950248756226</c:v>
                      </c:pt>
                      <c:pt idx="51" formatCode="General">
                        <c:v>-97.892029702970291</c:v>
                      </c:pt>
                      <c:pt idx="52" formatCode="General">
                        <c:v>-97.198960396039595</c:v>
                      </c:pt>
                      <c:pt idx="53" formatCode="General">
                        <c:v>-96.5058910891089</c:v>
                      </c:pt>
                      <c:pt idx="54" formatCode="General">
                        <c:v>-95.837950495049498</c:v>
                      </c:pt>
                      <c:pt idx="55" formatCode="General">
                        <c:v>-95.187653465346528</c:v>
                      </c:pt>
                      <c:pt idx="56" formatCode="General">
                        <c:v>-94.560574257425742</c:v>
                      </c:pt>
                      <c:pt idx="57" formatCode="General">
                        <c:v>-94.281762376237637</c:v>
                      </c:pt>
                      <c:pt idx="58" formatCode="General">
                        <c:v>-94.002950495049518</c:v>
                      </c:pt>
                      <c:pt idx="59" formatCode="General">
                        <c:v>-93.829297029702985</c:v>
                      </c:pt>
                      <c:pt idx="60" formatCode="General">
                        <c:v>-93.746128712871297</c:v>
                      </c:pt>
                      <c:pt idx="61" formatCode="General">
                        <c:v>-93.663801980198016</c:v>
                      </c:pt>
                      <c:pt idx="62" formatCode="General">
                        <c:v>-93.647960396039608</c:v>
                      </c:pt>
                      <c:pt idx="63" formatCode="General">
                        <c:v>-93.632118811881185</c:v>
                      </c:pt>
                      <c:pt idx="64" formatCode="General">
                        <c:v>-93.812435643564356</c:v>
                      </c:pt>
                      <c:pt idx="65" formatCode="General">
                        <c:v>-94.198970297029703</c:v>
                      </c:pt>
                      <c:pt idx="66" formatCode="General">
                        <c:v>-94.58550495049505</c:v>
                      </c:pt>
                      <c:pt idx="67" formatCode="General">
                        <c:v>-94.973564356435631</c:v>
                      </c:pt>
                      <c:pt idx="68" formatCode="General">
                        <c:v>-95.361683168316816</c:v>
                      </c:pt>
                      <c:pt idx="69" formatCode="General">
                        <c:v>-95.746629491945455</c:v>
                      </c:pt>
                      <c:pt idx="70" formatCode="General">
                        <c:v>-96.127496902106557</c:v>
                      </c:pt>
                      <c:pt idx="71" formatCode="General">
                        <c:v>-96.508364312267645</c:v>
                      </c:pt>
                      <c:pt idx="72" formatCode="General">
                        <c:v>-96.889231722428732</c:v>
                      </c:pt>
                      <c:pt idx="73" formatCode="General">
                        <c:v>-97.270099132589834</c:v>
                      </c:pt>
                      <c:pt idx="74" formatCode="General">
                        <c:v>-97.650966542750922</c:v>
                      </c:pt>
                      <c:pt idx="75" formatCode="General">
                        <c:v>-98.03183395291201</c:v>
                      </c:pt>
                      <c:pt idx="76" formatCode="General">
                        <c:v>-98.412701363073097</c:v>
                      </c:pt>
                      <c:pt idx="77" formatCode="General">
                        <c:v>-98.793568773234199</c:v>
                      </c:pt>
                      <c:pt idx="78" formatCode="General">
                        <c:v>-99.174436183395287</c:v>
                      </c:pt>
                      <c:pt idx="79" formatCode="General">
                        <c:v>-100.32663366336634</c:v>
                      </c:pt>
                      <c:pt idx="80" formatCode="General">
                        <c:v>-100.71158415841583</c:v>
                      </c:pt>
                      <c:pt idx="81" formatCode="General">
                        <c:v>-101.09653465346534</c:v>
                      </c:pt>
                      <c:pt idx="82" formatCode="General">
                        <c:v>-101.48148514851485</c:v>
                      </c:pt>
                      <c:pt idx="83" formatCode="General">
                        <c:v>-101.86643564356436</c:v>
                      </c:pt>
                      <c:pt idx="84" formatCode="General">
                        <c:v>-102.25138613861387</c:v>
                      </c:pt>
                      <c:pt idx="85" formatCode="General">
                        <c:v>-102.63633663366336</c:v>
                      </c:pt>
                      <c:pt idx="86" formatCode="General">
                        <c:v>-103.02128712871287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304-4123-84DA-A6D057A0A86B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04-4123-84DA-A6D057A0A86B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304-4123-84DA-A6D057A0A86B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304-4123-84DA-A6D057A0A86B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304-4123-84DA-A6D057A0A86B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304-4123-84DA-A6D057A0A86B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304-4123-84DA-A6D057A0A86B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4304-4123-84DA-A6D057A0A86B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4304-4123-84DA-A6D057A0A86B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4304-4123-84DA-A6D057A0A86B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4304-4123-84DA-A6D057A0A86B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4304-4123-84DA-A6D057A0A86B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4304-4123-84DA-A6D057A0A86B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4304-4123-84DA-A6D057A0A86B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4304-4123-84DA-A6D057A0A86B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4304-4123-84DA-A6D057A0A86B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4304-4123-84DA-A6D057A0A86B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4304-4123-84DA-A6D057A0A86B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304-4123-84DA-A6D057A0A86B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4304-4123-84DA-A6D057A0A86B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4304-4123-84DA-A6D057A0A86B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4304-4123-84DA-A6D057A0A86B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4304-4123-84DA-A6D057A0A86B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4304-4123-84DA-A6D057A0A86B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4304-4123-84DA-A6D057A0A86B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4304-4123-84DA-A6D057A0A86B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4304-4123-84DA-A6D057A0A86B}"/>
                  </c:ext>
                </c:extLst>
              </c15:ser>
            </c15:filteredScatterSeries>
            <c15:filteredScatterSeries>
              <c15:ser>
                <c:idx val="33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'30-10-60'!$DA$37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'30-10-60'!$DB$37:$GL$37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4304-4123-84DA-A6D057A0A86B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4304-4123-84DA-A6D057A0A86B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4304-4123-84DA-A6D057A0A86B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4304-4123-84DA-A6D057A0A86B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4304-4123-84DA-A6D057A0A86B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4304-4123-84DA-A6D057A0A86B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'30-10-60'!$DA$43</c15:sqref>
                        </c15:formulaRef>
                      </c:ext>
                    </c:extLst>
                    <c:strCache>
                      <c:ptCount val="1"/>
                      <c:pt idx="0">
                        <c:v>(1)GeSe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'30-10-60'!$DB$43:$GL$43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4304-4123-84DA-A6D057A0A86B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'30-10-60'!$DA$44</c15:sqref>
                        </c15:formulaRef>
                      </c:ext>
                    </c:extLst>
                    <c:strCache>
                      <c:ptCount val="1"/>
                      <c:pt idx="0">
                        <c:v>(1)Ga2Se3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'30-10-60'!$DB$44:$GL$44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4304-4123-84DA-A6D057A0A86B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'30-10-60'!$DA$46</c15:sqref>
                        </c15:formulaRef>
                      </c:ext>
                    </c:extLst>
                    <c:strCache>
                      <c:ptCount val="1"/>
                      <c:pt idx="0">
                        <c:v>(1)Ge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'30-10-60'!$DB$46:$GL$46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4304-4123-84DA-A6D057A0A86B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'30-10-60'!$DA$47</c15:sqref>
                        </c15:formulaRef>
                      </c:ext>
                    </c:extLst>
                    <c:strCache>
                      <c:ptCount val="1"/>
                      <c:pt idx="0">
                        <c:v>(1)Ga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'30-10-60'!$DB$47:$GL$47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4304-4123-84DA-A6D057A0A86B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4304-4123-84DA-A6D057A0A86B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4304-4123-84DA-A6D057A0A86B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4304-4123-84DA-A6D057A0A86B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4304-4123-84DA-A6D057A0A86B}"/>
                  </c:ext>
                </c:extLst>
              </c15:ser>
            </c15:filteredScatterSeries>
            <c15:filteredScatte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'30-10-60'!$DA$53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'30-10-60'!$DB$53:$GL$53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4304-4123-84DA-A6D057A0A86B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4304-4123-84DA-A6D057A0A86B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4304-4123-84DA-A6D057A0A86B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4304-4123-84DA-A6D057A0A86B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4304-4123-84DA-A6D057A0A86B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4304-4123-84DA-A6D057A0A86B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4304-4123-84DA-A6D057A0A86B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4304-4123-84DA-A6D057A0A86B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4304-4123-84DA-A6D057A0A86B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4304-4123-84DA-A6D057A0A86B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4304-4123-84DA-A6D057A0A86B}"/>
                  </c:ext>
                </c:extLst>
              </c15:ser>
            </c15:filteredScatterSeries>
            <c15:filteredScatte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</c15:sqref>
                        </c15:formulaRef>
                      </c:ext>
                    </c:extLst>
                    <c:strCache>
                      <c:ptCount val="1"/>
                      <c:pt idx="0">
                        <c:v>temp 1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lumMod val="5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'30-10-60'!$BV$5:$BV$6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'30-10-60'!$BW$5:$BW$6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4304-4123-84DA-A6D057A0A86B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4304-4123-84DA-A6D057A0A86B}"/>
                  </c:ext>
                </c:extLst>
              </c15:ser>
            </c15:filteredScatterSeries>
            <c15:filteredScatte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'30-10-60'!$BV$12</c15:sqref>
                        </c15:formulaRef>
                      </c:ext>
                    </c:extLst>
                    <c:strCache>
                      <c:ptCount val="1"/>
                      <c:pt idx="0">
                        <c:v>temp 3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'30-10-60'!$BV$13:$BV$14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450</c:v>
                      </c:pt>
                      <c:pt idx="1">
                        <c:v>450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'30-10-60'!$BW$13:$BW$14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4304-4123-84DA-A6D057A0A86B}"/>
                  </c:ext>
                </c:extLst>
              </c15:ser>
            </c15:filteredScatterSeries>
            <c15:filteredScatte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'30-10-60'!$BV$16</c15:sqref>
                        </c15:formulaRef>
                      </c:ext>
                    </c:extLst>
                    <c:strCache>
                      <c:ptCount val="1"/>
                      <c:pt idx="0">
                        <c:v>temp 4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'30-10-60'!$BV$17:$BV$18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600</c:v>
                      </c:pt>
                      <c:pt idx="1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'30-10-60'!$BW$17:$BW$18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4304-4123-84DA-A6D057A0A86B}"/>
                  </c:ext>
                </c:extLst>
              </c15:ser>
            </c15:filteredScatterSeries>
            <c15:filteredScatte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'30-10-60'!$BV$20</c15:sqref>
                        </c15:formulaRef>
                      </c:ext>
                    </c:extLst>
                    <c:strCache>
                      <c:ptCount val="1"/>
                      <c:pt idx="0">
                        <c:v>temp 5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'30-10-60'!$BV$21:$BV$22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680</c:v>
                      </c:pt>
                      <c:pt idx="1">
                        <c:v>680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'30-10-60'!$BW$21:$BW$22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4304-4123-84DA-A6D057A0A86B}"/>
                  </c:ext>
                </c:extLst>
              </c15:ser>
            </c15:filteredScatterSeries>
            <c15:filteredScatte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'30-10-60'!$BV$24</c15:sqref>
                        </c15:formulaRef>
                      </c:ext>
                    </c:extLst>
                    <c:strCache>
                      <c:ptCount val="1"/>
                      <c:pt idx="0">
                        <c:v>temp 6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14FC25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'30-10-60'!$BV$25:$BV$26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715</c:v>
                      </c:pt>
                      <c:pt idx="1">
                        <c:v>715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'30-10-60'!$BW$25:$BW$26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4304-4123-84DA-A6D057A0A86B}"/>
                  </c:ext>
                </c:extLst>
              </c15:ser>
            </c15:filteredScatterSeries>
            <c15:filteredScatte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'30-10-60'!$BV$28</c15:sqref>
                        </c15:formulaRef>
                      </c:ext>
                    </c:extLst>
                    <c:strCache>
                      <c:ptCount val="1"/>
                      <c:pt idx="0">
                        <c:v>temp 7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28F3F8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'30-10-60'!$BV$29:$BV$30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785</c:v>
                      </c:pt>
                      <c:pt idx="1">
                        <c:v>785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'30-10-60'!$BW$29:$BW$30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4304-4123-84DA-A6D057A0A86B}"/>
                  </c:ext>
                </c:extLst>
              </c15:ser>
            </c15:filteredScatterSeries>
            <c15:filteredScatte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'30-10-60'!$BV$32</c15:sqref>
                        </c15:formulaRef>
                      </c:ext>
                    </c:extLst>
                    <c:strCache>
                      <c:ptCount val="1"/>
                      <c:pt idx="0">
                        <c:v>temp 8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000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'30-10-60'!$BV$33:$BV$34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840</c:v>
                      </c:pt>
                      <c:pt idx="1">
                        <c:v>840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'30-10-60'!$BW$33:$BW$34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4304-4123-84DA-A6D057A0A86B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4304-4123-84DA-A6D057A0A86B}"/>
                  </c:ext>
                </c:extLst>
              </c15:ser>
            </c15:filteredScatterSeries>
            <c15:filteredScatte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'30-10-60'!$BV$40</c15:sqref>
                        </c15:formulaRef>
                      </c:ext>
                    </c:extLst>
                    <c:strCache>
                      <c:ptCount val="1"/>
                      <c:pt idx="0">
                        <c:v>temp 10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EC2CDE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'30-10-60'!$BV$41:$BV$42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320</c:v>
                      </c:pt>
                      <c:pt idx="1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'30-10-60'!$BW$41:$BW$42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4304-4123-84DA-A6D057A0A86B}"/>
                  </c:ext>
                </c:extLst>
              </c15:ser>
            </c15:filteredScatterSeries>
          </c:ext>
        </c:extLst>
      </c:scatterChart>
      <c:valAx>
        <c:axId val="480362752"/>
        <c:scaling>
          <c:orientation val="minMax"/>
          <c:max val="900"/>
          <c:min val="3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5888"/>
        <c:crosses val="autoZero"/>
        <c:crossBetween val="midCat"/>
        <c:majorUnit val="100"/>
      </c:valAx>
      <c:valAx>
        <c:axId val="480365888"/>
        <c:scaling>
          <c:orientation val="minMax"/>
          <c:max val="-19"/>
          <c:min val="-3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2752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rgbClr val="FFC000"/>
                </a:solidFill>
              </a:rPr>
              <a:t>GeSe</a:t>
            </a:r>
          </a:p>
        </c:rich>
      </c:tx>
      <c:layout>
        <c:manualLayout>
          <c:xMode val="edge"/>
          <c:yMode val="edge"/>
          <c:x val="0.14418997999475253"/>
          <c:y val="1.37279488066413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xMode val="edge"/>
          <c:yMode val="edge"/>
          <c:x val="0"/>
          <c:y val="9.8676129384468403E-2"/>
          <c:w val="0.98266684864189158"/>
          <c:h val="0.90132387061553154"/>
        </c:manualLayout>
      </c:layout>
      <c:scatterChart>
        <c:scatterStyle val="smoothMarker"/>
        <c:varyColors val="0"/>
        <c:ser>
          <c:idx val="39"/>
          <c:order val="1"/>
          <c:tx>
            <c:strRef>
              <c:f>'30-10-60'!$DA$4</c:f>
              <c:strCache>
                <c:ptCount val="1"/>
                <c:pt idx="0">
                  <c:v>*GeSe</c:v>
                </c:pt>
              </c:strCache>
            </c:strRef>
          </c:tx>
          <c:spPr>
            <a:ln w="19050" cap="rnd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'30-10-60'!$DB$4:$GL$4</c:f>
              <c:numCache>
                <c:formatCode>0</c:formatCode>
                <c:ptCount val="89"/>
                <c:pt idx="0">
                  <c:v>-38.044702970297031</c:v>
                </c:pt>
                <c:pt idx="1">
                  <c:v>-37.276534653465347</c:v>
                </c:pt>
                <c:pt idx="2" formatCode="General">
                  <c:v>-36.555742574257422</c:v>
                </c:pt>
                <c:pt idx="3" formatCode="General">
                  <c:v>-35.841138613861382</c:v>
                </c:pt>
                <c:pt idx="4" formatCode="General">
                  <c:v>-35.219356435643562</c:v>
                </c:pt>
                <c:pt idx="5" formatCode="General">
                  <c:v>-34.597574257425741</c:v>
                </c:pt>
                <c:pt idx="6" formatCode="General">
                  <c:v>-34.018366336633662</c:v>
                </c:pt>
                <c:pt idx="7" formatCode="General">
                  <c:v>-33.47579207920792</c:v>
                </c:pt>
                <c:pt idx="8" formatCode="General">
                  <c:v>-32.934978960396037</c:v>
                </c:pt>
                <c:pt idx="9" formatCode="General">
                  <c:v>-32.533295792079201</c:v>
                </c:pt>
                <c:pt idx="10" formatCode="General">
                  <c:v>-32.131612623762372</c:v>
                </c:pt>
                <c:pt idx="11" formatCode="General">
                  <c:v>-31.729929455445543</c:v>
                </c:pt>
                <c:pt idx="12" formatCode="General">
                  <c:v>-31.32824628712871</c:v>
                </c:pt>
                <c:pt idx="13" formatCode="General">
                  <c:v>-30.926563118811877</c:v>
                </c:pt>
                <c:pt idx="14" formatCode="General">
                  <c:v>-30.524879950495048</c:v>
                </c:pt>
                <c:pt idx="15" formatCode="General">
                  <c:v>-30.123196782178216</c:v>
                </c:pt>
                <c:pt idx="16" formatCode="General">
                  <c:v>-29.721513613861383</c:v>
                </c:pt>
                <c:pt idx="17" formatCode="General">
                  <c:v>-29.319830445544554</c:v>
                </c:pt>
                <c:pt idx="18" formatCode="General">
                  <c:v>-28.918147277227721</c:v>
                </c:pt>
                <c:pt idx="19" formatCode="General">
                  <c:v>-28.607623762376235</c:v>
                </c:pt>
                <c:pt idx="20" formatCode="General">
                  <c:v>-28.305841584158415</c:v>
                </c:pt>
                <c:pt idx="21" formatCode="General">
                  <c:v>-28.017564356435642</c:v>
                </c:pt>
                <c:pt idx="22" formatCode="General">
                  <c:v>-27.750633663366337</c:v>
                </c:pt>
                <c:pt idx="23" formatCode="General">
                  <c:v>-27.483702970297031</c:v>
                </c:pt>
                <c:pt idx="24" formatCode="General">
                  <c:v>-27.234850746268656</c:v>
                </c:pt>
                <c:pt idx="25" formatCode="General">
                  <c:v>-26.988880597014926</c:v>
                </c:pt>
                <c:pt idx="26" formatCode="General">
                  <c:v>-26.752623762376238</c:v>
                </c:pt>
                <c:pt idx="27" formatCode="General">
                  <c:v>-26.534405940594059</c:v>
                </c:pt>
                <c:pt idx="28" formatCode="General">
                  <c:v>-26.31618811881188</c:v>
                </c:pt>
                <c:pt idx="29" formatCode="General">
                  <c:v>-26.39627722772277</c:v>
                </c:pt>
                <c:pt idx="30" formatCode="General">
                  <c:v>-26.539643564356435</c:v>
                </c:pt>
                <c:pt idx="31" formatCode="General">
                  <c:v>-26.681584158415841</c:v>
                </c:pt>
                <c:pt idx="32" formatCode="General">
                  <c:v>-26.820198019801978</c:v>
                </c:pt>
                <c:pt idx="33" formatCode="General">
                  <c:v>-26.958811881188119</c:v>
                </c:pt>
                <c:pt idx="34" formatCode="General">
                  <c:v>-27.094049504950494</c:v>
                </c:pt>
                <c:pt idx="35" formatCode="General">
                  <c:v>-27.228306930693066</c:v>
                </c:pt>
                <c:pt idx="36" formatCode="General">
                  <c:v>-27.36266336633663</c:v>
                </c:pt>
                <c:pt idx="37" formatCode="General">
                  <c:v>-27.497316831683168</c:v>
                </c:pt>
                <c:pt idx="38" formatCode="General">
                  <c:v>-27.631970297029703</c:v>
                </c:pt>
                <c:pt idx="39" formatCode="General">
                  <c:v>-27.765188118811881</c:v>
                </c:pt>
                <c:pt idx="40" formatCode="General">
                  <c:v>-27.897861386138615</c:v>
                </c:pt>
                <c:pt idx="41" formatCode="General">
                  <c:v>-28.030534653465345</c:v>
                </c:pt>
                <c:pt idx="42" formatCode="General">
                  <c:v>-28.163207920792079</c:v>
                </c:pt>
                <c:pt idx="43" formatCode="General">
                  <c:v>-28.295881188118813</c:v>
                </c:pt>
                <c:pt idx="44" formatCode="General">
                  <c:v>-28.428554455445546</c:v>
                </c:pt>
                <c:pt idx="45" formatCode="General">
                  <c:v>-28.561227722772276</c:v>
                </c:pt>
                <c:pt idx="46" formatCode="General">
                  <c:v>-28.69390099009901</c:v>
                </c:pt>
                <c:pt idx="47" formatCode="General">
                  <c:v>-28.826574257425744</c:v>
                </c:pt>
                <c:pt idx="48" formatCode="General">
                  <c:v>-28.959247524752477</c:v>
                </c:pt>
                <c:pt idx="49" formatCode="General">
                  <c:v>-29.091089552238806</c:v>
                </c:pt>
                <c:pt idx="50" formatCode="General">
                  <c:v>-29.222432835820893</c:v>
                </c:pt>
                <c:pt idx="51" formatCode="General">
                  <c:v>-29.353212871287127</c:v>
                </c:pt>
                <c:pt idx="52" formatCode="General">
                  <c:v>-29.479549504950494</c:v>
                </c:pt>
                <c:pt idx="53" formatCode="General">
                  <c:v>-29.605886138613858</c:v>
                </c:pt>
                <c:pt idx="54" formatCode="General">
                  <c:v>-29.732222772277225</c:v>
                </c:pt>
                <c:pt idx="55" formatCode="General">
                  <c:v>-29.858559405940593</c:v>
                </c:pt>
                <c:pt idx="56" formatCode="General">
                  <c:v>-29.984896039603957</c:v>
                </c:pt>
                <c:pt idx="57" formatCode="General">
                  <c:v>-30.111232673267324</c:v>
                </c:pt>
                <c:pt idx="58" formatCode="General">
                  <c:v>-30.237569306930691</c:v>
                </c:pt>
                <c:pt idx="59" formatCode="General">
                  <c:v>-30.36369306930693</c:v>
                </c:pt>
                <c:pt idx="60" formatCode="General">
                  <c:v>-30.489633663366337</c:v>
                </c:pt>
                <c:pt idx="61" formatCode="General">
                  <c:v>-30.615524752475249</c:v>
                </c:pt>
                <c:pt idx="62" formatCode="General">
                  <c:v>-30.737504950495047</c:v>
                </c:pt>
                <c:pt idx="63" formatCode="General">
                  <c:v>-30.85948514851485</c:v>
                </c:pt>
                <c:pt idx="64" formatCode="General">
                  <c:v>-30.981465346534652</c:v>
                </c:pt>
                <c:pt idx="65" formatCode="General">
                  <c:v>-31.103445544554454</c:v>
                </c:pt>
                <c:pt idx="66" formatCode="General">
                  <c:v>-31.225425742574259</c:v>
                </c:pt>
                <c:pt idx="67" formatCode="General">
                  <c:v>-31.347024752475249</c:v>
                </c:pt>
                <c:pt idx="68" formatCode="General">
                  <c:v>-31.468608910891088</c:v>
                </c:pt>
                <c:pt idx="69" formatCode="General">
                  <c:v>-31.588350681536554</c:v>
                </c:pt>
                <c:pt idx="70" formatCode="General">
                  <c:v>-31.705723667905822</c:v>
                </c:pt>
                <c:pt idx="71" formatCode="General">
                  <c:v>-31.823096654275091</c:v>
                </c:pt>
                <c:pt idx="72" formatCode="General">
                  <c:v>-31.940469640644359</c:v>
                </c:pt>
                <c:pt idx="73" formatCode="General">
                  <c:v>-32.057842627013628</c:v>
                </c:pt>
                <c:pt idx="74" formatCode="General">
                  <c:v>-32.175215613382896</c:v>
                </c:pt>
                <c:pt idx="75" formatCode="General">
                  <c:v>-32.292588599752165</c:v>
                </c:pt>
                <c:pt idx="76" formatCode="General">
                  <c:v>-32.409961586121433</c:v>
                </c:pt>
                <c:pt idx="77" formatCode="General">
                  <c:v>-32.527334572490702</c:v>
                </c:pt>
                <c:pt idx="78" formatCode="General">
                  <c:v>-32.64470755885997</c:v>
                </c:pt>
                <c:pt idx="79" formatCode="General">
                  <c:v>-32.988108910891086</c:v>
                </c:pt>
                <c:pt idx="80" formatCode="General">
                  <c:v>-33.101772277227717</c:v>
                </c:pt>
                <c:pt idx="81" formatCode="General">
                  <c:v>-33.215435643564355</c:v>
                </c:pt>
                <c:pt idx="82" formatCode="General">
                  <c:v>-33.329099009900986</c:v>
                </c:pt>
                <c:pt idx="83" formatCode="General">
                  <c:v>-33.442762376237624</c:v>
                </c:pt>
                <c:pt idx="84" formatCode="General">
                  <c:v>-33.556425742574255</c:v>
                </c:pt>
                <c:pt idx="85" formatCode="General">
                  <c:v>-33.670089108910894</c:v>
                </c:pt>
                <c:pt idx="86" formatCode="General">
                  <c:v>-33.783752475247525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5-5250-4D6C-BA73-87935C50A6B7}"/>
            </c:ext>
          </c:extLst>
        </c:ser>
        <c:ser>
          <c:idx val="40"/>
          <c:order val="40"/>
          <c:tx>
            <c:strRef>
              <c:f>'30-10-60'!$DA$43</c:f>
              <c:strCache>
                <c:ptCount val="1"/>
                <c:pt idx="0">
                  <c:v>(1)GeSe</c:v>
                </c:pt>
              </c:strCache>
            </c:strRef>
          </c:tx>
          <c:spPr>
            <a:ln w="19050" cap="rnd" cmpd="sng" algn="ctr">
              <a:solidFill>
                <a:srgbClr val="FFC00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'30-10-60'!$DB$43:$GL$43</c:f>
              <c:numCache>
                <c:formatCode>0</c:formatCode>
                <c:ptCount val="89"/>
                <c:pt idx="0">
                  <c:v>-38.781237623762379</c:v>
                </c:pt>
                <c:pt idx="1">
                  <c:v>-37.994900990099012</c:v>
                </c:pt>
                <c:pt idx="2" formatCode="General">
                  <c:v>-37.254306930693069</c:v>
                </c:pt>
                <c:pt idx="3" formatCode="General">
                  <c:v>-36.518910891089114</c:v>
                </c:pt>
                <c:pt idx="4" formatCode="General">
                  <c:v>-35.861485148514852</c:v>
                </c:pt>
                <c:pt idx="5" formatCode="General">
                  <c:v>-35.20405940594059</c:v>
                </c:pt>
                <c:pt idx="6" formatCode="General">
                  <c:v>-34.59346534653465</c:v>
                </c:pt>
                <c:pt idx="7" formatCode="General">
                  <c:v>-34.023168316831679</c:v>
                </c:pt>
                <c:pt idx="8" formatCode="General">
                  <c:v>-33.455115099009902</c:v>
                </c:pt>
                <c:pt idx="9" formatCode="General">
                  <c:v>-33.064323019801982</c:v>
                </c:pt>
                <c:pt idx="10" formatCode="General">
                  <c:v>-32.673530940594055</c:v>
                </c:pt>
                <c:pt idx="11" formatCode="General">
                  <c:v>-32.282738861386136</c:v>
                </c:pt>
                <c:pt idx="12" formatCode="General">
                  <c:v>-31.891946782178216</c:v>
                </c:pt>
                <c:pt idx="13" formatCode="General">
                  <c:v>-31.501154702970297</c:v>
                </c:pt>
                <c:pt idx="14" formatCode="General">
                  <c:v>-31.110362623762374</c:v>
                </c:pt>
                <c:pt idx="15" formatCode="General">
                  <c:v>-30.719570544554454</c:v>
                </c:pt>
                <c:pt idx="16" formatCode="General">
                  <c:v>-30.328778465346531</c:v>
                </c:pt>
                <c:pt idx="17" formatCode="General">
                  <c:v>-29.937986386138611</c:v>
                </c:pt>
                <c:pt idx="18" formatCode="General">
                  <c:v>-29.547194306930692</c:v>
                </c:pt>
                <c:pt idx="19" formatCode="General">
                  <c:v>-29.321103960396037</c:v>
                </c:pt>
                <c:pt idx="20" formatCode="General">
                  <c:v>-29.110806930693069</c:v>
                </c:pt>
                <c:pt idx="21" formatCode="General">
                  <c:v>-28.935499999999998</c:v>
                </c:pt>
                <c:pt idx="22" formatCode="General">
                  <c:v>-28.8155</c:v>
                </c:pt>
                <c:pt idx="23" formatCode="General">
                  <c:v>-28.695499999999999</c:v>
                </c:pt>
                <c:pt idx="24" formatCode="General">
                  <c:v>-28.655656716417909</c:v>
                </c:pt>
                <c:pt idx="25" formatCode="General">
                  <c:v>-28.628592039800992</c:v>
                </c:pt>
                <c:pt idx="26" formatCode="General">
                  <c:v>-28.626247524752472</c:v>
                </c:pt>
                <c:pt idx="27" formatCode="General">
                  <c:v>-28.669811881188117</c:v>
                </c:pt>
                <c:pt idx="28" formatCode="General">
                  <c:v>-28.713376237623759</c:v>
                </c:pt>
                <c:pt idx="29" formatCode="General">
                  <c:v>-28.798435643564353</c:v>
                </c:pt>
                <c:pt idx="30" formatCode="General">
                  <c:v>-28.892297029702966</c:v>
                </c:pt>
                <c:pt idx="31" formatCode="General">
                  <c:v>-28.992693069306927</c:v>
                </c:pt>
                <c:pt idx="32" formatCode="General">
                  <c:v>-29.108336633663367</c:v>
                </c:pt>
                <c:pt idx="33" formatCode="General">
                  <c:v>-29.223980198019802</c:v>
                </c:pt>
                <c:pt idx="34" formatCode="General">
                  <c:v>-29.349138613861388</c:v>
                </c:pt>
                <c:pt idx="35" formatCode="General">
                  <c:v>-29.477059405940594</c:v>
                </c:pt>
                <c:pt idx="36" formatCode="General">
                  <c:v>-29.605871287128714</c:v>
                </c:pt>
                <c:pt idx="37" formatCode="General">
                  <c:v>-29.737356435643566</c:v>
                </c:pt>
                <c:pt idx="38" formatCode="General">
                  <c:v>-29.868841584158417</c:v>
                </c:pt>
                <c:pt idx="39" formatCode="General">
                  <c:v>-29.998603960396039</c:v>
                </c:pt>
                <c:pt idx="40" formatCode="General">
                  <c:v>-30.127712871287127</c:v>
                </c:pt>
                <c:pt idx="41" formatCode="General">
                  <c:v>-30.257851485148514</c:v>
                </c:pt>
                <c:pt idx="42" formatCode="General">
                  <c:v>-30.392108910891089</c:v>
                </c:pt>
                <c:pt idx="43" formatCode="General">
                  <c:v>-30.526366336633664</c:v>
                </c:pt>
                <c:pt idx="44" formatCode="General">
                  <c:v>-30.659019801980197</c:v>
                </c:pt>
                <c:pt idx="45" formatCode="General">
                  <c:v>-30.790900990099008</c:v>
                </c:pt>
                <c:pt idx="46" formatCode="General">
                  <c:v>-30.922722772277226</c:v>
                </c:pt>
                <c:pt idx="47" formatCode="General">
                  <c:v>-31.054207920792077</c:v>
                </c:pt>
                <c:pt idx="48" formatCode="General">
                  <c:v>-31.185693069306929</c:v>
                </c:pt>
                <c:pt idx="49" formatCode="General">
                  <c:v>-31.319200743494424</c:v>
                </c:pt>
                <c:pt idx="50" formatCode="General">
                  <c:v>-31.4539219330855</c:v>
                </c:pt>
                <c:pt idx="51" formatCode="General">
                  <c:v>-31.588643122676579</c:v>
                </c:pt>
                <c:pt idx="52" formatCode="General">
                  <c:v>-31.723364312267659</c:v>
                </c:pt>
                <c:pt idx="53" formatCode="General">
                  <c:v>-31.858085501858735</c:v>
                </c:pt>
                <c:pt idx="54" formatCode="General">
                  <c:v>-31.992806691449815</c:v>
                </c:pt>
                <c:pt idx="55" formatCode="General">
                  <c:v>-32.127527881040891</c:v>
                </c:pt>
                <c:pt idx="56" formatCode="General">
                  <c:v>-32.262249070631974</c:v>
                </c:pt>
                <c:pt idx="57" formatCode="General">
                  <c:v>-32.39697026022305</c:v>
                </c:pt>
                <c:pt idx="58" formatCode="General">
                  <c:v>-32.531691449814126</c:v>
                </c:pt>
                <c:pt idx="59" formatCode="General">
                  <c:v>-32.66126732673267</c:v>
                </c:pt>
                <c:pt idx="60" formatCode="General">
                  <c:v>-32.786415841584159</c:v>
                </c:pt>
                <c:pt idx="61" formatCode="General">
                  <c:v>-32.911613861386137</c:v>
                </c:pt>
                <c:pt idx="62" formatCode="General">
                  <c:v>-33.040722772277228</c:v>
                </c:pt>
                <c:pt idx="63" formatCode="General">
                  <c:v>-33.169831683168312</c:v>
                </c:pt>
                <c:pt idx="64" formatCode="General">
                  <c:v>-33.296816831683167</c:v>
                </c:pt>
                <c:pt idx="65" formatCode="General">
                  <c:v>-33.421569306930692</c:v>
                </c:pt>
                <c:pt idx="66" formatCode="General">
                  <c:v>-33.546321782178218</c:v>
                </c:pt>
                <c:pt idx="67" formatCode="General">
                  <c:v>-33.671836633663368</c:v>
                </c:pt>
                <c:pt idx="68" formatCode="General">
                  <c:v>-33.797381188118806</c:v>
                </c:pt>
                <c:pt idx="69" formatCode="General">
                  <c:v>-33.920846534653464</c:v>
                </c:pt>
                <c:pt idx="70" formatCode="General">
                  <c:v>-34.041638613861387</c:v>
                </c:pt>
                <c:pt idx="71" formatCode="General">
                  <c:v>-34.162430693069311</c:v>
                </c:pt>
                <c:pt idx="72" formatCode="General">
                  <c:v>-34.263707920792079</c:v>
                </c:pt>
                <c:pt idx="73" formatCode="General">
                  <c:v>-34.36311386138614</c:v>
                </c:pt>
                <c:pt idx="74" formatCode="General">
                  <c:v>-34.465641791044774</c:v>
                </c:pt>
                <c:pt idx="75" formatCode="General">
                  <c:v>-34.573104477611942</c:v>
                </c:pt>
                <c:pt idx="76" formatCode="General">
                  <c:v>-34.680567164179109</c:v>
                </c:pt>
                <c:pt idx="77" formatCode="General">
                  <c:v>-34.791029702970299</c:v>
                </c:pt>
                <c:pt idx="78" formatCode="General">
                  <c:v>-34.901920792079203</c:v>
                </c:pt>
                <c:pt idx="79" formatCode="General">
                  <c:v>-35.012465346534647</c:v>
                </c:pt>
                <c:pt idx="80" formatCode="General">
                  <c:v>-35.122366336633661</c:v>
                </c:pt>
                <c:pt idx="81" formatCode="General">
                  <c:v>-35.232267326732668</c:v>
                </c:pt>
                <c:pt idx="82" formatCode="General">
                  <c:v>-35.342168316831682</c:v>
                </c:pt>
                <c:pt idx="83" formatCode="General">
                  <c:v>-35.452069306930689</c:v>
                </c:pt>
                <c:pt idx="84" formatCode="General">
                  <c:v>-35.561970297029703</c:v>
                </c:pt>
                <c:pt idx="85" formatCode="General">
                  <c:v>-35.671871287128717</c:v>
                </c:pt>
                <c:pt idx="86" formatCode="General">
                  <c:v>-35.781772277227724</c:v>
                </c:pt>
                <c:pt idx="87" formatCode="General">
                  <c:v>-35.891673267326738</c:v>
                </c:pt>
                <c:pt idx="88" formatCode="General">
                  <c:v>-36.001574257425744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A-5250-4D6C-BA73-87935C50A6B7}"/>
            </c:ext>
          </c:extLst>
        </c:ser>
        <c:ser>
          <c:idx val="63"/>
          <c:order val="63"/>
          <c:tx>
            <c:strRef>
              <c:f>'30-10-60'!$BV$12</c:f>
              <c:strCache>
                <c:ptCount val="1"/>
                <c:pt idx="0">
                  <c:v>temp 3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'30-10-60'!$BV$13:$BV$14</c:f>
              <c:numCache>
                <c:formatCode>General</c:formatCode>
                <c:ptCount val="2"/>
                <c:pt idx="0">
                  <c:v>450</c:v>
                </c:pt>
                <c:pt idx="1">
                  <c:v>450</c:v>
                </c:pt>
              </c:numCache>
            </c:numRef>
          </c:xVal>
          <c:yVal>
            <c:numRef>
              <c:f>'30-10-60'!$BW$13:$BW$14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250-4D6C-BA73-87935C50A6B7}"/>
            </c:ext>
          </c:extLst>
        </c:ser>
        <c:ser>
          <c:idx val="64"/>
          <c:order val="64"/>
          <c:tx>
            <c:strRef>
              <c:f>'30-10-60'!$BV$16</c:f>
              <c:strCache>
                <c:ptCount val="1"/>
                <c:pt idx="0">
                  <c:v>temp 4</c:v>
                </c:pt>
              </c:strCache>
            </c:strRef>
          </c:tx>
          <c:spPr>
            <a:ln w="19050" cap="rnd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'30-10-60'!$BV$17:$BV$18</c:f>
              <c:numCache>
                <c:formatCode>General</c:formatCode>
                <c:ptCount val="2"/>
                <c:pt idx="0">
                  <c:v>600</c:v>
                </c:pt>
                <c:pt idx="1">
                  <c:v>600</c:v>
                </c:pt>
              </c:numCache>
            </c:numRef>
          </c:xVal>
          <c:yVal>
            <c:numRef>
              <c:f>'30-10-60'!$BW$17:$BW$18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250-4D6C-BA73-87935C50A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361576"/>
        <c:axId val="48036628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'30-10-60'!$DA$3</c15:sqref>
                        </c15:formulaRef>
                      </c:ext>
                    </c:extLst>
                    <c:strCache>
                      <c:ptCount val="1"/>
                      <c:pt idx="0">
                        <c:v>*Ge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'30-10-60'!$DB$3:$GL$3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5250-4D6C-BA73-87935C50A6B7}"/>
                  </c:ext>
                </c:extLst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'30-10-60'!$DB$5:$GL$5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5250-4D6C-BA73-87935C50A6B7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</c15:sqref>
                        </c15:formulaRef>
                      </c:ext>
                    </c:extLst>
                    <c:strCache>
                      <c:ptCount val="1"/>
                      <c:pt idx="0">
                        <c:v>*Ga2Se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'30-10-60'!$DB$6:$GL$6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250-4D6C-BA73-87935C50A6B7}"/>
                  </c:ext>
                </c:extLst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'30-10-60'!$DA$7</c15:sqref>
                        </c15:formulaRef>
                      </c:ext>
                    </c:extLst>
                    <c:strCache>
                      <c:ptCount val="1"/>
                      <c:pt idx="0">
                        <c:v>*Ge[c]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'30-10-60'!$DB$7:$GL$7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250-4D6C-BA73-87935C50A6B7}"/>
                  </c:ext>
                </c:extLst>
              </c15:ser>
            </c15:filteredScatterSeries>
            <c15:filteredScatte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'30-10-60'!$DA$8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'30-10-60'!$DB$8:$GL$8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250-4D6C-BA73-87935C50A6B7}"/>
                  </c:ext>
                </c:extLst>
              </c15:ser>
            </c15:filteredScatterSeries>
            <c15:filteredScatte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'30-10-60'!$DA$9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'30-10-60'!$DB$9:$GL$9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-60.44361386138614</c:v>
                      </c:pt>
                      <c:pt idx="1">
                        <c:v>-59.186633663366337</c:v>
                      </c:pt>
                      <c:pt idx="2" formatCode="General">
                        <c:v>-58.006435643564352</c:v>
                      </c:pt>
                      <c:pt idx="3" formatCode="General">
                        <c:v>-56.836138613861387</c:v>
                      </c:pt>
                      <c:pt idx="4" formatCode="General">
                        <c:v>-55.814356435643568</c:v>
                      </c:pt>
                      <c:pt idx="5" formatCode="General">
                        <c:v>-54.792574257425748</c:v>
                      </c:pt>
                      <c:pt idx="6" formatCode="General">
                        <c:v>-53.97727722772278</c:v>
                      </c:pt>
                      <c:pt idx="7" formatCode="General">
                        <c:v>-53.339653465346537</c:v>
                      </c:pt>
                      <c:pt idx="8" formatCode="General">
                        <c:v>-52.706464108910893</c:v>
                      </c:pt>
                      <c:pt idx="9" formatCode="General">
                        <c:v>-52.423592821782179</c:v>
                      </c:pt>
                      <c:pt idx="10" formatCode="General">
                        <c:v>-52.140721534653466</c:v>
                      </c:pt>
                      <c:pt idx="11" formatCode="General">
                        <c:v>-51.857850247524752</c:v>
                      </c:pt>
                      <c:pt idx="12" formatCode="General">
                        <c:v>-51.574978960396038</c:v>
                      </c:pt>
                      <c:pt idx="13" formatCode="General">
                        <c:v>-51.292107673267324</c:v>
                      </c:pt>
                      <c:pt idx="14" formatCode="General">
                        <c:v>-51.00923638613861</c:v>
                      </c:pt>
                      <c:pt idx="15" formatCode="General">
                        <c:v>-50.726365099009897</c:v>
                      </c:pt>
                      <c:pt idx="16" formatCode="General">
                        <c:v>-50.443493811881183</c:v>
                      </c:pt>
                      <c:pt idx="17" formatCode="General">
                        <c:v>-50.160622524752469</c:v>
                      </c:pt>
                      <c:pt idx="18" formatCode="General">
                        <c:v>-49.877751237623755</c:v>
                      </c:pt>
                      <c:pt idx="19" formatCode="General">
                        <c:v>-49.686039603960388</c:v>
                      </c:pt>
                      <c:pt idx="20" formatCode="General">
                        <c:v>-49.503069306930691</c:v>
                      </c:pt>
                      <c:pt idx="21" formatCode="General">
                        <c:v>-49.335138613861382</c:v>
                      </c:pt>
                      <c:pt idx="22" formatCode="General">
                        <c:v>-49.190980198019801</c:v>
                      </c:pt>
                      <c:pt idx="23" formatCode="General">
                        <c:v>-49.046821782178213</c:v>
                      </c:pt>
                      <c:pt idx="24" formatCode="General">
                        <c:v>-48.917835820895519</c:v>
                      </c:pt>
                      <c:pt idx="25" formatCode="General">
                        <c:v>-48.791268656716412</c:v>
                      </c:pt>
                      <c:pt idx="26" formatCode="General">
                        <c:v>-48.674207920792078</c:v>
                      </c:pt>
                      <c:pt idx="27" formatCode="General">
                        <c:v>-48.574801980198018</c:v>
                      </c:pt>
                      <c:pt idx="28" formatCode="General">
                        <c:v>-48.475396039603957</c:v>
                      </c:pt>
                      <c:pt idx="29" formatCode="General">
                        <c:v>-48.677564356435639</c:v>
                      </c:pt>
                      <c:pt idx="30" formatCode="General">
                        <c:v>-48.943702970297025</c:v>
                      </c:pt>
                      <c:pt idx="31" formatCode="General">
                        <c:v>-49.207227722772274</c:v>
                      </c:pt>
                      <c:pt idx="32" formatCode="General">
                        <c:v>-49.464653465346537</c:v>
                      </c:pt>
                      <c:pt idx="33" formatCode="General">
                        <c:v>-49.722079207920792</c:v>
                      </c:pt>
                      <c:pt idx="34" formatCode="General">
                        <c:v>-49.973059405940596</c:v>
                      </c:pt>
                      <c:pt idx="35" formatCode="General">
                        <c:v>-50.222168316831684</c:v>
                      </c:pt>
                      <c:pt idx="36" formatCode="General">
                        <c:v>-50.471376237623758</c:v>
                      </c:pt>
                      <c:pt idx="37" formatCode="General">
                        <c:v>-50.72088118811881</c:v>
                      </c:pt>
                      <c:pt idx="38" formatCode="General">
                        <c:v>-50.970386138613861</c:v>
                      </c:pt>
                      <c:pt idx="39" formatCode="General">
                        <c:v>-51.2170198019802</c:v>
                      </c:pt>
                      <c:pt idx="40" formatCode="General">
                        <c:v>-51.462564356435642</c:v>
                      </c:pt>
                      <c:pt idx="41" formatCode="General">
                        <c:v>-51.708108910891092</c:v>
                      </c:pt>
                      <c:pt idx="42" formatCode="General">
                        <c:v>-51.953653465346534</c:v>
                      </c:pt>
                      <c:pt idx="43" formatCode="General">
                        <c:v>-52.199198019801983</c:v>
                      </c:pt>
                      <c:pt idx="44" formatCode="General">
                        <c:v>-52.444742574257432</c:v>
                      </c:pt>
                      <c:pt idx="45" formatCode="General">
                        <c:v>-52.690287128712875</c:v>
                      </c:pt>
                      <c:pt idx="46" formatCode="General">
                        <c:v>-52.935831683168324</c:v>
                      </c:pt>
                      <c:pt idx="47" formatCode="General">
                        <c:v>-53.181376237623766</c:v>
                      </c:pt>
                      <c:pt idx="48" formatCode="General">
                        <c:v>-53.426920792079216</c:v>
                      </c:pt>
                      <c:pt idx="49" formatCode="General">
                        <c:v>-53.670741293532345</c:v>
                      </c:pt>
                      <c:pt idx="50" formatCode="General">
                        <c:v>-53.91352736318408</c:v>
                      </c:pt>
                      <c:pt idx="51" formatCode="General">
                        <c:v>-54.155242574257421</c:v>
                      </c:pt>
                      <c:pt idx="52" formatCode="General">
                        <c:v>-54.388509900990094</c:v>
                      </c:pt>
                      <c:pt idx="53" formatCode="General">
                        <c:v>-54.621777227722767</c:v>
                      </c:pt>
                      <c:pt idx="54" formatCode="General">
                        <c:v>-54.855044554455439</c:v>
                      </c:pt>
                      <c:pt idx="55" formatCode="General">
                        <c:v>-55.088311881188112</c:v>
                      </c:pt>
                      <c:pt idx="56" formatCode="General">
                        <c:v>-55.321579207920784</c:v>
                      </c:pt>
                      <c:pt idx="57" formatCode="General">
                        <c:v>-55.554846534653464</c:v>
                      </c:pt>
                      <c:pt idx="58" formatCode="General">
                        <c:v>-55.788113861386137</c:v>
                      </c:pt>
                      <c:pt idx="59" formatCode="General">
                        <c:v>-56.021168316831684</c:v>
                      </c:pt>
                      <c:pt idx="60" formatCode="General">
                        <c:v>-56.2540396039604</c:v>
                      </c:pt>
                      <c:pt idx="61" formatCode="General">
                        <c:v>-56.486811881188125</c:v>
                      </c:pt>
                      <c:pt idx="62" formatCode="General">
                        <c:v>-56.711762376237623</c:v>
                      </c:pt>
                      <c:pt idx="63" formatCode="General">
                        <c:v>-56.936712871287128</c:v>
                      </c:pt>
                      <c:pt idx="64" formatCode="General">
                        <c:v>-57.161663366336633</c:v>
                      </c:pt>
                      <c:pt idx="65" formatCode="General">
                        <c:v>-57.386613861386138</c:v>
                      </c:pt>
                      <c:pt idx="66" formatCode="General">
                        <c:v>-57.61156435643565</c:v>
                      </c:pt>
                      <c:pt idx="67" formatCode="General">
                        <c:v>-57.83613366336634</c:v>
                      </c:pt>
                      <c:pt idx="68" formatCode="General">
                        <c:v>-58.060688118811882</c:v>
                      </c:pt>
                      <c:pt idx="69" formatCode="General">
                        <c:v>-58.281721189591075</c:v>
                      </c:pt>
                      <c:pt idx="70" formatCode="General">
                        <c:v>-58.498226765799252</c:v>
                      </c:pt>
                      <c:pt idx="71" formatCode="General">
                        <c:v>-58.71473234200743</c:v>
                      </c:pt>
                      <c:pt idx="72" formatCode="General">
                        <c:v>-58.931237918215608</c:v>
                      </c:pt>
                      <c:pt idx="73" formatCode="General">
                        <c:v>-59.147743494423786</c:v>
                      </c:pt>
                      <c:pt idx="74" formatCode="General">
                        <c:v>-59.364249070631963</c:v>
                      </c:pt>
                      <c:pt idx="75" formatCode="General">
                        <c:v>-59.580754646840141</c:v>
                      </c:pt>
                      <c:pt idx="76" formatCode="General">
                        <c:v>-59.797260223048319</c:v>
                      </c:pt>
                      <c:pt idx="77" formatCode="General">
                        <c:v>-60.013765799256497</c:v>
                      </c:pt>
                      <c:pt idx="78" formatCode="General">
                        <c:v>-60.230271375464682</c:v>
                      </c:pt>
                      <c:pt idx="79" formatCode="General">
                        <c:v>-60.863801980198019</c:v>
                      </c:pt>
                      <c:pt idx="80" formatCode="General">
                        <c:v>-61.07350495049505</c:v>
                      </c:pt>
                      <c:pt idx="81" formatCode="General">
                        <c:v>-61.28320792079208</c:v>
                      </c:pt>
                      <c:pt idx="82" formatCode="General">
                        <c:v>-61.49291089108911</c:v>
                      </c:pt>
                      <c:pt idx="83" formatCode="General">
                        <c:v>-61.702613861386141</c:v>
                      </c:pt>
                      <c:pt idx="84" formatCode="General">
                        <c:v>-61.912316831683171</c:v>
                      </c:pt>
                      <c:pt idx="85" formatCode="General">
                        <c:v>-62.122019801980201</c:v>
                      </c:pt>
                      <c:pt idx="86" formatCode="General">
                        <c:v>-62.331722772277232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250-4D6C-BA73-87935C50A6B7}"/>
                  </c:ext>
                </c:extLst>
              </c15:ser>
            </c15:filteredScatterSeries>
            <c15:filteredScatte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'30-10-60'!$DA$10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'30-10-60'!$DB$10:$GL$10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-193.07227722772276</c:v>
                      </c:pt>
                      <c:pt idx="1">
                        <c:v>-188.53178217821781</c:v>
                      </c:pt>
                      <c:pt idx="2" formatCode="General">
                        <c:v>-184.26247524752475</c:v>
                      </c:pt>
                      <c:pt idx="3" formatCode="General">
                        <c:v>-180.02707920792079</c:v>
                      </c:pt>
                      <c:pt idx="4" formatCode="General">
                        <c:v>-176.30034653465344</c:v>
                      </c:pt>
                      <c:pt idx="5" formatCode="General">
                        <c:v>-172.57361386138612</c:v>
                      </c:pt>
                      <c:pt idx="6" formatCode="General">
                        <c:v>-169.08316831683169</c:v>
                      </c:pt>
                      <c:pt idx="7" formatCode="General">
                        <c:v>-165.79603960396039</c:v>
                      </c:pt>
                      <c:pt idx="8" formatCode="General">
                        <c:v>-162.51891089108912</c:v>
                      </c:pt>
                      <c:pt idx="9" formatCode="General">
                        <c:v>-160.03178217821784</c:v>
                      </c:pt>
                      <c:pt idx="10" formatCode="General">
                        <c:v>-157.54465346534653</c:v>
                      </c:pt>
                      <c:pt idx="11" formatCode="General">
                        <c:v>-155.05752475247525</c:v>
                      </c:pt>
                      <c:pt idx="12" formatCode="General">
                        <c:v>-152.57039603960396</c:v>
                      </c:pt>
                      <c:pt idx="13" formatCode="General">
                        <c:v>-150.08326732673268</c:v>
                      </c:pt>
                      <c:pt idx="14" formatCode="General">
                        <c:v>-147.5961386138614</c:v>
                      </c:pt>
                      <c:pt idx="15" formatCode="General">
                        <c:v>-145.10900990099009</c:v>
                      </c:pt>
                      <c:pt idx="16" formatCode="General">
                        <c:v>-142.62188118811881</c:v>
                      </c:pt>
                      <c:pt idx="17" formatCode="General">
                        <c:v>-140.13475247524752</c:v>
                      </c:pt>
                      <c:pt idx="18" formatCode="General">
                        <c:v>-137.64762376237624</c:v>
                      </c:pt>
                      <c:pt idx="19" formatCode="General">
                        <c:v>-135.6881188118812</c:v>
                      </c:pt>
                      <c:pt idx="20" formatCode="General">
                        <c:v>-133.77920792079209</c:v>
                      </c:pt>
                      <c:pt idx="21" formatCode="General">
                        <c:v>-131.94242574257427</c:v>
                      </c:pt>
                      <c:pt idx="22" formatCode="General">
                        <c:v>-130.21965346534654</c:v>
                      </c:pt>
                      <c:pt idx="23" formatCode="General">
                        <c:v>-128.49688118811881</c:v>
                      </c:pt>
                      <c:pt idx="24" formatCode="General">
                        <c:v>-126.88686567164179</c:v>
                      </c:pt>
                      <c:pt idx="25" formatCode="General">
                        <c:v>-125.29482587064676</c:v>
                      </c:pt>
                      <c:pt idx="26" formatCode="General">
                        <c:v>-123.75267326732673</c:v>
                      </c:pt>
                      <c:pt idx="27" formatCode="General">
                        <c:v>-122.30316831683167</c:v>
                      </c:pt>
                      <c:pt idx="28" formatCode="General">
                        <c:v>-120.85366336633662</c:v>
                      </c:pt>
                      <c:pt idx="29" formatCode="General">
                        <c:v>-119.5119801980198</c:v>
                      </c:pt>
                      <c:pt idx="30" formatCode="General">
                        <c:v>-118.19316831683167</c:v>
                      </c:pt>
                      <c:pt idx="31" formatCode="General">
                        <c:v>-116.90405940594059</c:v>
                      </c:pt>
                      <c:pt idx="32" formatCode="General">
                        <c:v>-115.68425742574257</c:v>
                      </c:pt>
                      <c:pt idx="33" formatCode="General">
                        <c:v>-114.46445544554454</c:v>
                      </c:pt>
                      <c:pt idx="34" formatCode="General">
                        <c:v>-113.30910891089108</c:v>
                      </c:pt>
                      <c:pt idx="35" formatCode="General">
                        <c:v>-112.17247524752474</c:v>
                      </c:pt>
                      <c:pt idx="36" formatCode="General">
                        <c:v>-111.05762376237624</c:v>
                      </c:pt>
                      <c:pt idx="37" formatCode="General">
                        <c:v>-110.00811881188119</c:v>
                      </c:pt>
                      <c:pt idx="38" formatCode="General">
                        <c:v>-108.95861386138614</c:v>
                      </c:pt>
                      <c:pt idx="39" formatCode="General">
                        <c:v>-108.0340099009901</c:v>
                      </c:pt>
                      <c:pt idx="40" formatCode="General">
                        <c:v>-107.15678217821782</c:v>
                      </c:pt>
                      <c:pt idx="41" formatCode="General">
                        <c:v>-106.27955445544555</c:v>
                      </c:pt>
                      <c:pt idx="42" formatCode="General">
                        <c:v>-105.40232673267327</c:v>
                      </c:pt>
                      <c:pt idx="43" formatCode="General">
                        <c:v>-104.525099009901</c:v>
                      </c:pt>
                      <c:pt idx="44" formatCode="General">
                        <c:v>-103.64787128712872</c:v>
                      </c:pt>
                      <c:pt idx="45" formatCode="General">
                        <c:v>-102.77064356435643</c:v>
                      </c:pt>
                      <c:pt idx="46" formatCode="General">
                        <c:v>-101.89341584158416</c:v>
                      </c:pt>
                      <c:pt idx="47" formatCode="General">
                        <c:v>-101.01618811881188</c:v>
                      </c:pt>
                      <c:pt idx="48" formatCode="General">
                        <c:v>-100.13896039603961</c:v>
                      </c:pt>
                      <c:pt idx="49" formatCode="General">
                        <c:v>-99.352288557213939</c:v>
                      </c:pt>
                      <c:pt idx="50" formatCode="General">
                        <c:v>-98.619950248756226</c:v>
                      </c:pt>
                      <c:pt idx="51" formatCode="General">
                        <c:v>-97.892029702970291</c:v>
                      </c:pt>
                      <c:pt idx="52" formatCode="General">
                        <c:v>-97.198960396039595</c:v>
                      </c:pt>
                      <c:pt idx="53" formatCode="General">
                        <c:v>-96.5058910891089</c:v>
                      </c:pt>
                      <c:pt idx="54" formatCode="General">
                        <c:v>-95.837950495049498</c:v>
                      </c:pt>
                      <c:pt idx="55" formatCode="General">
                        <c:v>-95.187653465346528</c:v>
                      </c:pt>
                      <c:pt idx="56" formatCode="General">
                        <c:v>-94.560574257425742</c:v>
                      </c:pt>
                      <c:pt idx="57" formatCode="General">
                        <c:v>-94.281762376237637</c:v>
                      </c:pt>
                      <c:pt idx="58" formatCode="General">
                        <c:v>-94.002950495049518</c:v>
                      </c:pt>
                      <c:pt idx="59" formatCode="General">
                        <c:v>-93.829297029702985</c:v>
                      </c:pt>
                      <c:pt idx="60" formatCode="General">
                        <c:v>-93.746128712871297</c:v>
                      </c:pt>
                      <c:pt idx="61" formatCode="General">
                        <c:v>-93.663801980198016</c:v>
                      </c:pt>
                      <c:pt idx="62" formatCode="General">
                        <c:v>-93.647960396039608</c:v>
                      </c:pt>
                      <c:pt idx="63" formatCode="General">
                        <c:v>-93.632118811881185</c:v>
                      </c:pt>
                      <c:pt idx="64" formatCode="General">
                        <c:v>-93.812435643564356</c:v>
                      </c:pt>
                      <c:pt idx="65" formatCode="General">
                        <c:v>-94.198970297029703</c:v>
                      </c:pt>
                      <c:pt idx="66" formatCode="General">
                        <c:v>-94.58550495049505</c:v>
                      </c:pt>
                      <c:pt idx="67" formatCode="General">
                        <c:v>-94.973564356435631</c:v>
                      </c:pt>
                      <c:pt idx="68" formatCode="General">
                        <c:v>-95.361683168316816</c:v>
                      </c:pt>
                      <c:pt idx="69" formatCode="General">
                        <c:v>-95.746629491945455</c:v>
                      </c:pt>
                      <c:pt idx="70" formatCode="General">
                        <c:v>-96.127496902106557</c:v>
                      </c:pt>
                      <c:pt idx="71" formatCode="General">
                        <c:v>-96.508364312267645</c:v>
                      </c:pt>
                      <c:pt idx="72" formatCode="General">
                        <c:v>-96.889231722428732</c:v>
                      </c:pt>
                      <c:pt idx="73" formatCode="General">
                        <c:v>-97.270099132589834</c:v>
                      </c:pt>
                      <c:pt idx="74" formatCode="General">
                        <c:v>-97.650966542750922</c:v>
                      </c:pt>
                      <c:pt idx="75" formatCode="General">
                        <c:v>-98.03183395291201</c:v>
                      </c:pt>
                      <c:pt idx="76" formatCode="General">
                        <c:v>-98.412701363073097</c:v>
                      </c:pt>
                      <c:pt idx="77" formatCode="General">
                        <c:v>-98.793568773234199</c:v>
                      </c:pt>
                      <c:pt idx="78" formatCode="General">
                        <c:v>-99.174436183395287</c:v>
                      </c:pt>
                      <c:pt idx="79" formatCode="General">
                        <c:v>-100.32663366336634</c:v>
                      </c:pt>
                      <c:pt idx="80" formatCode="General">
                        <c:v>-100.71158415841583</c:v>
                      </c:pt>
                      <c:pt idx="81" formatCode="General">
                        <c:v>-101.09653465346534</c:v>
                      </c:pt>
                      <c:pt idx="82" formatCode="General">
                        <c:v>-101.48148514851485</c:v>
                      </c:pt>
                      <c:pt idx="83" formatCode="General">
                        <c:v>-101.86643564356436</c:v>
                      </c:pt>
                      <c:pt idx="84" formatCode="General">
                        <c:v>-102.25138613861387</c:v>
                      </c:pt>
                      <c:pt idx="85" formatCode="General">
                        <c:v>-102.63633663366336</c:v>
                      </c:pt>
                      <c:pt idx="86" formatCode="General">
                        <c:v>-103.02128712871287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250-4D6C-BA73-87935C50A6B7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250-4D6C-BA73-87935C50A6B7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250-4D6C-BA73-87935C50A6B7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5250-4D6C-BA73-87935C50A6B7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5250-4D6C-BA73-87935C50A6B7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5250-4D6C-BA73-87935C50A6B7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5250-4D6C-BA73-87935C50A6B7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5250-4D6C-BA73-87935C50A6B7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5250-4D6C-BA73-87935C50A6B7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5250-4D6C-BA73-87935C50A6B7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5250-4D6C-BA73-87935C50A6B7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5250-4D6C-BA73-87935C50A6B7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5250-4D6C-BA73-87935C50A6B7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5250-4D6C-BA73-87935C50A6B7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5250-4D6C-BA73-87935C50A6B7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5250-4D6C-BA73-87935C50A6B7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5250-4D6C-BA73-87935C50A6B7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5250-4D6C-BA73-87935C50A6B7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5250-4D6C-BA73-87935C50A6B7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5250-4D6C-BA73-87935C50A6B7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5250-4D6C-BA73-87935C50A6B7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5250-4D6C-BA73-87935C50A6B7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5250-4D6C-BA73-87935C50A6B7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5250-4D6C-BA73-87935C50A6B7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5250-4D6C-BA73-87935C50A6B7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5250-4D6C-BA73-87935C50A6B7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5250-4D6C-BA73-87935C50A6B7}"/>
                  </c:ext>
                </c:extLst>
              </c15:ser>
            </c15:filteredScatterSeries>
            <c15:filteredScatterSeries>
              <c15:ser>
                <c:idx val="33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'30-10-60'!$DA$37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'30-10-60'!$DB$37:$GL$37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5250-4D6C-BA73-87935C50A6B7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5250-4D6C-BA73-87935C50A6B7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5250-4D6C-BA73-87935C50A6B7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5250-4D6C-BA73-87935C50A6B7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5250-4D6C-BA73-87935C50A6B7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5250-4D6C-BA73-87935C50A6B7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'30-10-60'!$DA$44</c15:sqref>
                        </c15:formulaRef>
                      </c:ext>
                    </c:extLst>
                    <c:strCache>
                      <c:ptCount val="1"/>
                      <c:pt idx="0">
                        <c:v>(1)Ga2Se3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'30-10-60'!$DB$44:$GL$44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5250-4D6C-BA73-87935C50A6B7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'30-10-60'!$DA$45</c15:sqref>
                        </c15:formulaRef>
                      </c:ext>
                    </c:extLst>
                    <c:strCache>
                      <c:ptCount val="1"/>
                      <c:pt idx="0">
                        <c:v>(1)Ga2Se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'30-10-60'!$DB$45:$GL$45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5250-4D6C-BA73-87935C50A6B7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'30-10-60'!$DA$46</c15:sqref>
                        </c15:formulaRef>
                      </c:ext>
                    </c:extLst>
                    <c:strCache>
                      <c:ptCount val="1"/>
                      <c:pt idx="0">
                        <c:v>(1)Ge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'30-10-60'!$DB$46:$GL$46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5250-4D6C-BA73-87935C50A6B7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'30-10-60'!$DA$47</c15:sqref>
                        </c15:formulaRef>
                      </c:ext>
                    </c:extLst>
                    <c:strCache>
                      <c:ptCount val="1"/>
                      <c:pt idx="0">
                        <c:v>(1)Ga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'30-10-60'!$DB$47:$GL$47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5250-4D6C-BA73-87935C50A6B7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'30-10-60'!$DA$48</c15:sqref>
                        </c15:formulaRef>
                      </c:ext>
                    </c:extLst>
                    <c:strCache>
                      <c:ptCount val="1"/>
                      <c:pt idx="0">
                        <c:v>(1)Se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'30-10-60'!$DB$48:$GL$48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5250-4D6C-BA73-87935C50A6B7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5250-4D6C-BA73-87935C50A6B7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5250-4D6C-BA73-87935C50A6B7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5250-4D6C-BA73-87935C50A6B7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5250-4D6C-BA73-87935C50A6B7}"/>
                  </c:ext>
                </c:extLst>
              </c15:ser>
            </c15:filteredScatterSeries>
            <c15:filteredScatte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'30-10-60'!$DA$53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'30-10-60'!$DB$53:$GL$53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5250-4D6C-BA73-87935C50A6B7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5250-4D6C-BA73-87935C50A6B7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5250-4D6C-BA73-87935C50A6B7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5250-4D6C-BA73-87935C50A6B7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5250-4D6C-BA73-87935C50A6B7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5250-4D6C-BA73-87935C50A6B7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5250-4D6C-BA73-87935C50A6B7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5250-4D6C-BA73-87935C50A6B7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5250-4D6C-BA73-87935C50A6B7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5250-4D6C-BA73-87935C50A6B7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5250-4D6C-BA73-87935C50A6B7}"/>
                  </c:ext>
                </c:extLst>
              </c15:ser>
            </c15:filteredScatterSeries>
            <c15:filteredScatte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</c15:sqref>
                        </c15:formulaRef>
                      </c:ext>
                    </c:extLst>
                    <c:strCache>
                      <c:ptCount val="1"/>
                      <c:pt idx="0">
                        <c:v>temp 1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lumMod val="5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'30-10-60'!$BV$5:$BV$6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'30-10-60'!$BW$5:$BW$6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5250-4D6C-BA73-87935C50A6B7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5250-4D6C-BA73-87935C50A6B7}"/>
                  </c:ext>
                </c:extLst>
              </c15:ser>
            </c15:filteredScatterSeries>
            <c15:filteredScatte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'30-10-60'!$BV$20</c15:sqref>
                        </c15:formulaRef>
                      </c:ext>
                    </c:extLst>
                    <c:strCache>
                      <c:ptCount val="1"/>
                      <c:pt idx="0">
                        <c:v>temp 5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'30-10-60'!$BV$21:$BV$22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680</c:v>
                      </c:pt>
                      <c:pt idx="1">
                        <c:v>680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'30-10-60'!$BW$21:$BW$22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5250-4D6C-BA73-87935C50A6B7}"/>
                  </c:ext>
                </c:extLst>
              </c15:ser>
            </c15:filteredScatterSeries>
            <c15:filteredScatte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'30-10-60'!$BV$24</c15:sqref>
                        </c15:formulaRef>
                      </c:ext>
                    </c:extLst>
                    <c:strCache>
                      <c:ptCount val="1"/>
                      <c:pt idx="0">
                        <c:v>temp 6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28F3F8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'30-10-60'!$BV$25:$BV$26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715</c:v>
                      </c:pt>
                      <c:pt idx="1">
                        <c:v>715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'30-10-60'!$BW$25:$BW$26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5250-4D6C-BA73-87935C50A6B7}"/>
                  </c:ext>
                </c:extLst>
              </c15:ser>
            </c15:filteredScatterSeries>
            <c15:filteredScatte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'30-10-60'!$BV$28</c15:sqref>
                        </c15:formulaRef>
                      </c:ext>
                    </c:extLst>
                    <c:strCache>
                      <c:ptCount val="1"/>
                      <c:pt idx="0">
                        <c:v>temp 7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14FC25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'30-10-60'!$BV$29:$BV$30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785</c:v>
                      </c:pt>
                      <c:pt idx="1">
                        <c:v>785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'30-10-60'!$BW$29:$BW$30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5250-4D6C-BA73-87935C50A6B7}"/>
                  </c:ext>
                </c:extLst>
              </c15:ser>
            </c15:filteredScatterSeries>
            <c15:filteredScatte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'30-10-60'!$BV$32</c15:sqref>
                        </c15:formulaRef>
                      </c:ext>
                    </c:extLst>
                    <c:strCache>
                      <c:ptCount val="1"/>
                      <c:pt idx="0">
                        <c:v>temp 8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21A43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'30-10-60'!$BV$33:$BV$34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840</c:v>
                      </c:pt>
                      <c:pt idx="1">
                        <c:v>840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'30-10-60'!$BW$33:$BW$34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5250-4D6C-BA73-87935C50A6B7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5250-4D6C-BA73-87935C50A6B7}"/>
                  </c:ext>
                </c:extLst>
              </c15:ser>
            </c15:filteredScatterSeries>
            <c15:filteredScatte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'30-10-60'!$BV$40</c15:sqref>
                        </c15:formulaRef>
                      </c:ext>
                    </c:extLst>
                    <c:strCache>
                      <c:ptCount val="1"/>
                      <c:pt idx="0">
                        <c:v>temp 10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99FF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'30-10-60'!$BV$41:$BV$42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320</c:v>
                      </c:pt>
                      <c:pt idx="1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'30-10-60'!$BW$41:$BW$42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5250-4D6C-BA73-87935C50A6B7}"/>
                  </c:ext>
                </c:extLst>
              </c15:ser>
            </c15:filteredScatterSeries>
          </c:ext>
        </c:extLst>
      </c:scatterChart>
      <c:valAx>
        <c:axId val="480361576"/>
        <c:scaling>
          <c:orientation val="minMax"/>
          <c:max val="900"/>
          <c:min val="3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6280"/>
        <c:crosses val="autoZero"/>
        <c:crossBetween val="midCat"/>
        <c:majorUnit val="100"/>
      </c:valAx>
      <c:valAx>
        <c:axId val="480366280"/>
        <c:scaling>
          <c:orientation val="minMax"/>
          <c:max val="-20"/>
          <c:min val="-4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1576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GeSe2</a:t>
            </a:r>
          </a:p>
        </c:rich>
      </c:tx>
      <c:layout>
        <c:manualLayout>
          <c:xMode val="edge"/>
          <c:yMode val="edge"/>
          <c:x val="0.14434567762554362"/>
          <c:y val="1.37279488066413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xMode val="edge"/>
          <c:yMode val="edge"/>
          <c:x val="0"/>
          <c:y val="9.8676129384468403E-2"/>
          <c:w val="1"/>
          <c:h val="0.90132387061553154"/>
        </c:manualLayout>
      </c:layout>
      <c:scatterChart>
        <c:scatterStyle val="smoothMarker"/>
        <c:varyColors val="0"/>
        <c:ser>
          <c:idx val="5"/>
          <c:order val="6"/>
          <c:tx>
            <c:strRef>
              <c:f>'30-10-60'!$DA$9</c:f>
              <c:strCache>
                <c:ptCount val="1"/>
                <c:pt idx="0">
                  <c:v>*GeSe2</c:v>
                </c:pt>
              </c:strCache>
            </c:strRef>
          </c:tx>
          <c:spPr>
            <a:ln w="19050" cap="rnd" cmpd="sng" algn="ctr">
              <a:solidFill>
                <a:srgbClr val="FFC00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'30-10-60'!$DB$9:$GL$9</c:f>
              <c:numCache>
                <c:formatCode>0</c:formatCode>
                <c:ptCount val="89"/>
                <c:pt idx="0">
                  <c:v>-60.44361386138614</c:v>
                </c:pt>
                <c:pt idx="1">
                  <c:v>-59.186633663366337</c:v>
                </c:pt>
                <c:pt idx="2" formatCode="General">
                  <c:v>-58.006435643564352</c:v>
                </c:pt>
                <c:pt idx="3" formatCode="General">
                  <c:v>-56.836138613861387</c:v>
                </c:pt>
                <c:pt idx="4" formatCode="General">
                  <c:v>-55.814356435643568</c:v>
                </c:pt>
                <c:pt idx="5" formatCode="General">
                  <c:v>-54.792574257425748</c:v>
                </c:pt>
                <c:pt idx="6" formatCode="General">
                  <c:v>-53.97727722772278</c:v>
                </c:pt>
                <c:pt idx="7" formatCode="General">
                  <c:v>-53.339653465346537</c:v>
                </c:pt>
                <c:pt idx="8" formatCode="General">
                  <c:v>-52.706464108910893</c:v>
                </c:pt>
                <c:pt idx="9" formatCode="General">
                  <c:v>-52.423592821782179</c:v>
                </c:pt>
                <c:pt idx="10" formatCode="General">
                  <c:v>-52.140721534653466</c:v>
                </c:pt>
                <c:pt idx="11" formatCode="General">
                  <c:v>-51.857850247524752</c:v>
                </c:pt>
                <c:pt idx="12" formatCode="General">
                  <c:v>-51.574978960396038</c:v>
                </c:pt>
                <c:pt idx="13" formatCode="General">
                  <c:v>-51.292107673267324</c:v>
                </c:pt>
                <c:pt idx="14" formatCode="General">
                  <c:v>-51.00923638613861</c:v>
                </c:pt>
                <c:pt idx="15" formatCode="General">
                  <c:v>-50.726365099009897</c:v>
                </c:pt>
                <c:pt idx="16" formatCode="General">
                  <c:v>-50.443493811881183</c:v>
                </c:pt>
                <c:pt idx="17" formatCode="General">
                  <c:v>-50.160622524752469</c:v>
                </c:pt>
                <c:pt idx="18" formatCode="General">
                  <c:v>-49.877751237623755</c:v>
                </c:pt>
                <c:pt idx="19" formatCode="General">
                  <c:v>-49.686039603960388</c:v>
                </c:pt>
                <c:pt idx="20" formatCode="General">
                  <c:v>-49.503069306930691</c:v>
                </c:pt>
                <c:pt idx="21" formatCode="General">
                  <c:v>-49.335138613861382</c:v>
                </c:pt>
                <c:pt idx="22" formatCode="General">
                  <c:v>-49.190980198019801</c:v>
                </c:pt>
                <c:pt idx="23" formatCode="General">
                  <c:v>-49.046821782178213</c:v>
                </c:pt>
                <c:pt idx="24" formatCode="General">
                  <c:v>-48.917835820895519</c:v>
                </c:pt>
                <c:pt idx="25" formatCode="General">
                  <c:v>-48.791268656716412</c:v>
                </c:pt>
                <c:pt idx="26" formatCode="General">
                  <c:v>-48.674207920792078</c:v>
                </c:pt>
                <c:pt idx="27" formatCode="General">
                  <c:v>-48.574801980198018</c:v>
                </c:pt>
                <c:pt idx="28" formatCode="General">
                  <c:v>-48.475396039603957</c:v>
                </c:pt>
                <c:pt idx="29" formatCode="General">
                  <c:v>-48.677564356435639</c:v>
                </c:pt>
                <c:pt idx="30" formatCode="General">
                  <c:v>-48.943702970297025</c:v>
                </c:pt>
                <c:pt idx="31" formatCode="General">
                  <c:v>-49.207227722772274</c:v>
                </c:pt>
                <c:pt idx="32" formatCode="General">
                  <c:v>-49.464653465346537</c:v>
                </c:pt>
                <c:pt idx="33" formatCode="General">
                  <c:v>-49.722079207920792</c:v>
                </c:pt>
                <c:pt idx="34" formatCode="General">
                  <c:v>-49.973059405940596</c:v>
                </c:pt>
                <c:pt idx="35" formatCode="General">
                  <c:v>-50.222168316831684</c:v>
                </c:pt>
                <c:pt idx="36" formatCode="General">
                  <c:v>-50.471376237623758</c:v>
                </c:pt>
                <c:pt idx="37" formatCode="General">
                  <c:v>-50.72088118811881</c:v>
                </c:pt>
                <c:pt idx="38" formatCode="General">
                  <c:v>-50.970386138613861</c:v>
                </c:pt>
                <c:pt idx="39" formatCode="General">
                  <c:v>-51.2170198019802</c:v>
                </c:pt>
                <c:pt idx="40" formatCode="General">
                  <c:v>-51.462564356435642</c:v>
                </c:pt>
                <c:pt idx="41" formatCode="General">
                  <c:v>-51.708108910891092</c:v>
                </c:pt>
                <c:pt idx="42" formatCode="General">
                  <c:v>-51.953653465346534</c:v>
                </c:pt>
                <c:pt idx="43" formatCode="General">
                  <c:v>-52.199198019801983</c:v>
                </c:pt>
                <c:pt idx="44" formatCode="General">
                  <c:v>-52.444742574257432</c:v>
                </c:pt>
                <c:pt idx="45" formatCode="General">
                  <c:v>-52.690287128712875</c:v>
                </c:pt>
                <c:pt idx="46" formatCode="General">
                  <c:v>-52.935831683168324</c:v>
                </c:pt>
                <c:pt idx="47" formatCode="General">
                  <c:v>-53.181376237623766</c:v>
                </c:pt>
                <c:pt idx="48" formatCode="General">
                  <c:v>-53.426920792079216</c:v>
                </c:pt>
                <c:pt idx="49" formatCode="General">
                  <c:v>-53.670741293532345</c:v>
                </c:pt>
                <c:pt idx="50" formatCode="General">
                  <c:v>-53.91352736318408</c:v>
                </c:pt>
                <c:pt idx="51" formatCode="General">
                  <c:v>-54.155242574257421</c:v>
                </c:pt>
                <c:pt idx="52" formatCode="General">
                  <c:v>-54.388509900990094</c:v>
                </c:pt>
                <c:pt idx="53" formatCode="General">
                  <c:v>-54.621777227722767</c:v>
                </c:pt>
                <c:pt idx="54" formatCode="General">
                  <c:v>-54.855044554455439</c:v>
                </c:pt>
                <c:pt idx="55" formatCode="General">
                  <c:v>-55.088311881188112</c:v>
                </c:pt>
                <c:pt idx="56" formatCode="General">
                  <c:v>-55.321579207920784</c:v>
                </c:pt>
                <c:pt idx="57" formatCode="General">
                  <c:v>-55.554846534653464</c:v>
                </c:pt>
                <c:pt idx="58" formatCode="General">
                  <c:v>-55.788113861386137</c:v>
                </c:pt>
                <c:pt idx="59" formatCode="General">
                  <c:v>-56.021168316831684</c:v>
                </c:pt>
                <c:pt idx="60" formatCode="General">
                  <c:v>-56.2540396039604</c:v>
                </c:pt>
                <c:pt idx="61" formatCode="General">
                  <c:v>-56.486811881188125</c:v>
                </c:pt>
                <c:pt idx="62" formatCode="General">
                  <c:v>-56.711762376237623</c:v>
                </c:pt>
                <c:pt idx="63" formatCode="General">
                  <c:v>-56.936712871287128</c:v>
                </c:pt>
                <c:pt idx="64" formatCode="General">
                  <c:v>-57.161663366336633</c:v>
                </c:pt>
                <c:pt idx="65" formatCode="General">
                  <c:v>-57.386613861386138</c:v>
                </c:pt>
                <c:pt idx="66" formatCode="General">
                  <c:v>-57.61156435643565</c:v>
                </c:pt>
                <c:pt idx="67" formatCode="General">
                  <c:v>-57.83613366336634</c:v>
                </c:pt>
                <c:pt idx="68" formatCode="General">
                  <c:v>-58.060688118811882</c:v>
                </c:pt>
                <c:pt idx="69" formatCode="General">
                  <c:v>-58.281721189591075</c:v>
                </c:pt>
                <c:pt idx="70" formatCode="General">
                  <c:v>-58.498226765799252</c:v>
                </c:pt>
                <c:pt idx="71" formatCode="General">
                  <c:v>-58.71473234200743</c:v>
                </c:pt>
                <c:pt idx="72" formatCode="General">
                  <c:v>-58.931237918215608</c:v>
                </c:pt>
                <c:pt idx="73" formatCode="General">
                  <c:v>-59.147743494423786</c:v>
                </c:pt>
                <c:pt idx="74" formatCode="General">
                  <c:v>-59.364249070631963</c:v>
                </c:pt>
                <c:pt idx="75" formatCode="General">
                  <c:v>-59.580754646840141</c:v>
                </c:pt>
                <c:pt idx="76" formatCode="General">
                  <c:v>-59.797260223048319</c:v>
                </c:pt>
                <c:pt idx="77" formatCode="General">
                  <c:v>-60.013765799256497</c:v>
                </c:pt>
                <c:pt idx="78" formatCode="General">
                  <c:v>-60.230271375464682</c:v>
                </c:pt>
                <c:pt idx="79" formatCode="General">
                  <c:v>-60.863801980198019</c:v>
                </c:pt>
                <c:pt idx="80" formatCode="General">
                  <c:v>-61.07350495049505</c:v>
                </c:pt>
                <c:pt idx="81" formatCode="General">
                  <c:v>-61.28320792079208</c:v>
                </c:pt>
                <c:pt idx="82" formatCode="General">
                  <c:v>-61.49291089108911</c:v>
                </c:pt>
                <c:pt idx="83" formatCode="General">
                  <c:v>-61.702613861386141</c:v>
                </c:pt>
                <c:pt idx="84" formatCode="General">
                  <c:v>-61.912316831683171</c:v>
                </c:pt>
                <c:pt idx="85" formatCode="General">
                  <c:v>-62.122019801980201</c:v>
                </c:pt>
                <c:pt idx="86" formatCode="General">
                  <c:v>-62.331722772277232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4F-4307-AB51-EAC13AD31E15}"/>
            </c:ext>
          </c:extLst>
        </c:ser>
        <c:ser>
          <c:idx val="33"/>
          <c:order val="34"/>
          <c:tx>
            <c:strRef>
              <c:f>'30-10-60'!$DA$37</c:f>
              <c:strCache>
                <c:ptCount val="1"/>
                <c:pt idx="0">
                  <c:v>*GeSe2</c:v>
                </c:pt>
              </c:strCache>
            </c:strRef>
          </c:tx>
          <c:spPr>
            <a:ln w="19050" cap="rnd" cmpd="sng" algn="ctr">
              <a:solidFill>
                <a:srgbClr val="FFC000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'30-10-60'!$DB$37:$GL$37</c:f>
              <c:numCache>
                <c:formatCode>0</c:formatCode>
                <c:ptCount val="89"/>
                <c:pt idx="0">
                  <c:v>-61.312178217821781</c:v>
                </c:pt>
                <c:pt idx="1">
                  <c:v>-60.136435643564354</c:v>
                </c:pt>
                <c:pt idx="2" formatCode="General">
                  <c:v>-59.075049504950492</c:v>
                </c:pt>
                <c:pt idx="3" formatCode="General">
                  <c:v>-58.02975247524752</c:v>
                </c:pt>
                <c:pt idx="4" formatCode="General">
                  <c:v>-57.22579207920792</c:v>
                </c:pt>
                <c:pt idx="5" formatCode="General">
                  <c:v>-56.421831683168314</c:v>
                </c:pt>
                <c:pt idx="6" formatCode="General">
                  <c:v>-55.739207920792076</c:v>
                </c:pt>
                <c:pt idx="7" formatCode="General">
                  <c:v>-55.160990099009894</c:v>
                </c:pt>
                <c:pt idx="8" formatCode="General">
                  <c:v>-54.586216584158414</c:v>
                </c:pt>
                <c:pt idx="9" formatCode="General">
                  <c:v>-54.283543316831683</c:v>
                </c:pt>
                <c:pt idx="10" formatCode="General">
                  <c:v>-53.980870049504944</c:v>
                </c:pt>
                <c:pt idx="11" formatCode="General">
                  <c:v>-53.678196782178212</c:v>
                </c:pt>
                <c:pt idx="12" formatCode="General">
                  <c:v>-53.37552351485148</c:v>
                </c:pt>
                <c:pt idx="13" formatCode="General">
                  <c:v>-53.072850247524748</c:v>
                </c:pt>
                <c:pt idx="14" formatCode="General">
                  <c:v>-52.770176980198016</c:v>
                </c:pt>
                <c:pt idx="15" formatCode="General">
                  <c:v>-52.467503712871284</c:v>
                </c:pt>
                <c:pt idx="16" formatCode="General">
                  <c:v>-52.164830445544553</c:v>
                </c:pt>
                <c:pt idx="17" formatCode="General">
                  <c:v>-51.862157178217821</c:v>
                </c:pt>
                <c:pt idx="18" formatCode="General">
                  <c:v>-51.559483910891089</c:v>
                </c:pt>
                <c:pt idx="19" formatCode="General">
                  <c:v>-51.409767326732677</c:v>
                </c:pt>
                <c:pt idx="20" formatCode="General">
                  <c:v>-51.274717821782176</c:v>
                </c:pt>
                <c:pt idx="21" formatCode="General">
                  <c:v>-51.171589108910894</c:v>
                </c:pt>
                <c:pt idx="22" formatCode="General">
                  <c:v>-51.118915841584155</c:v>
                </c:pt>
                <c:pt idx="23" formatCode="General">
                  <c:v>-51.066242574257423</c:v>
                </c:pt>
                <c:pt idx="24" formatCode="General">
                  <c:v>-51.104313432835816</c:v>
                </c:pt>
                <c:pt idx="25" formatCode="General">
                  <c:v>-51.156850746268653</c:v>
                </c:pt>
                <c:pt idx="26" formatCode="General">
                  <c:v>-51.23812871287128</c:v>
                </c:pt>
                <c:pt idx="27" formatCode="General">
                  <c:v>-51.372782178217818</c:v>
                </c:pt>
                <c:pt idx="28" formatCode="General">
                  <c:v>-51.507435643564357</c:v>
                </c:pt>
                <c:pt idx="29" formatCode="General">
                  <c:v>-51.696653465346536</c:v>
                </c:pt>
                <c:pt idx="30" formatCode="General">
                  <c:v>-51.897445544554451</c:v>
                </c:pt>
                <c:pt idx="31" formatCode="General">
                  <c:v>-52.105960396039599</c:v>
                </c:pt>
                <c:pt idx="32" formatCode="General">
                  <c:v>-52.332495049504949</c:v>
                </c:pt>
                <c:pt idx="33" formatCode="General">
                  <c:v>-52.5590297029703</c:v>
                </c:pt>
                <c:pt idx="34" formatCode="General">
                  <c:v>-52.798148514851484</c:v>
                </c:pt>
                <c:pt idx="35" formatCode="General">
                  <c:v>-53.040920792079206</c:v>
                </c:pt>
                <c:pt idx="36" formatCode="General">
                  <c:v>-53.284584158415839</c:v>
                </c:pt>
                <c:pt idx="37" formatCode="General">
                  <c:v>-53.530920792079208</c:v>
                </c:pt>
                <c:pt idx="38" formatCode="General">
                  <c:v>-53.777257425742569</c:v>
                </c:pt>
                <c:pt idx="39" formatCode="General">
                  <c:v>-54.018999999999998</c:v>
                </c:pt>
                <c:pt idx="40" formatCode="General">
                  <c:v>-54.259</c:v>
                </c:pt>
                <c:pt idx="41" formatCode="General">
                  <c:v>-54.500821782178221</c:v>
                </c:pt>
                <c:pt idx="42" formatCode="General">
                  <c:v>-54.749930693069309</c:v>
                </c:pt>
                <c:pt idx="43" formatCode="General">
                  <c:v>-54.999039603960398</c:v>
                </c:pt>
                <c:pt idx="44" formatCode="General">
                  <c:v>-55.243871287128719</c:v>
                </c:pt>
                <c:pt idx="45" formatCode="General">
                  <c:v>-55.486643564356434</c:v>
                </c:pt>
                <c:pt idx="46" formatCode="General">
                  <c:v>-55.728762376237626</c:v>
                </c:pt>
                <c:pt idx="47" formatCode="General">
                  <c:v>-55.967178217821782</c:v>
                </c:pt>
                <c:pt idx="48" formatCode="General">
                  <c:v>-56.205594059405939</c:v>
                </c:pt>
                <c:pt idx="49" formatCode="General">
                  <c:v>-56.44363692688971</c:v>
                </c:pt>
                <c:pt idx="50" formatCode="General">
                  <c:v>-56.681456009913255</c:v>
                </c:pt>
                <c:pt idx="51" formatCode="General">
                  <c:v>-56.9192750929368</c:v>
                </c:pt>
                <c:pt idx="52" formatCode="General">
                  <c:v>-57.157094175960346</c:v>
                </c:pt>
                <c:pt idx="53" formatCode="General">
                  <c:v>-57.394913258983891</c:v>
                </c:pt>
                <c:pt idx="54" formatCode="General">
                  <c:v>-57.632732342007436</c:v>
                </c:pt>
                <c:pt idx="55" formatCode="General">
                  <c:v>-57.870551425030975</c:v>
                </c:pt>
                <c:pt idx="56" formatCode="General">
                  <c:v>-58.10837050805452</c:v>
                </c:pt>
                <c:pt idx="57" formatCode="General">
                  <c:v>-58.346189591078065</c:v>
                </c:pt>
                <c:pt idx="58" formatCode="General">
                  <c:v>-58.584008674101611</c:v>
                </c:pt>
                <c:pt idx="59" formatCode="General">
                  <c:v>-58.816613861386138</c:v>
                </c:pt>
                <c:pt idx="60" formatCode="General">
                  <c:v>-59.044732673267326</c:v>
                </c:pt>
                <c:pt idx="61" formatCode="General">
                  <c:v>-59.2729504950495</c:v>
                </c:pt>
                <c:pt idx="62" formatCode="General">
                  <c:v>-59.5089900990099</c:v>
                </c:pt>
                <c:pt idx="63" formatCode="General">
                  <c:v>-59.745029702970292</c:v>
                </c:pt>
                <c:pt idx="64" formatCode="General">
                  <c:v>-59.977014851485151</c:v>
                </c:pt>
                <c:pt idx="65" formatCode="General">
                  <c:v>-60.204737623762377</c:v>
                </c:pt>
                <c:pt idx="66" formatCode="General">
                  <c:v>-60.432460396039609</c:v>
                </c:pt>
                <c:pt idx="67" formatCode="General">
                  <c:v>-60.660945544554458</c:v>
                </c:pt>
                <c:pt idx="68" formatCode="General">
                  <c:v>-60.889460396039603</c:v>
                </c:pt>
                <c:pt idx="69" formatCode="General">
                  <c:v>-61.114163366336633</c:v>
                </c:pt>
                <c:pt idx="70" formatCode="General">
                  <c:v>-61.333965346534647</c:v>
                </c:pt>
                <c:pt idx="71" formatCode="General">
                  <c:v>-61.553767326732668</c:v>
                </c:pt>
                <c:pt idx="72" formatCode="General">
                  <c:v>-61.739599009900985</c:v>
                </c:pt>
                <c:pt idx="73" formatCode="General">
                  <c:v>-61.922173267326727</c:v>
                </c:pt>
                <c:pt idx="74" formatCode="General">
                  <c:v>-62.111114427860699</c:v>
                </c:pt>
                <c:pt idx="75" formatCode="General">
                  <c:v>-62.310119402985073</c:v>
                </c:pt>
                <c:pt idx="76" formatCode="General">
                  <c:v>-62.509124378109455</c:v>
                </c:pt>
                <c:pt idx="77" formatCode="General">
                  <c:v>-62.714198019801977</c:v>
                </c:pt>
                <c:pt idx="78" formatCode="General">
                  <c:v>-62.920138613861383</c:v>
                </c:pt>
                <c:pt idx="79" formatCode="General">
                  <c:v>-63.125039603960388</c:v>
                </c:pt>
                <c:pt idx="80" formatCode="General">
                  <c:v>-63.328009900990097</c:v>
                </c:pt>
                <c:pt idx="81" formatCode="General">
                  <c:v>-63.530980198019797</c:v>
                </c:pt>
                <c:pt idx="82" formatCode="General">
                  <c:v>-63.733950495049498</c:v>
                </c:pt>
                <c:pt idx="83" formatCode="General">
                  <c:v>-63.936920792079206</c:v>
                </c:pt>
                <c:pt idx="84" formatCode="General">
                  <c:v>-64.139891089108914</c:v>
                </c:pt>
                <c:pt idx="85" formatCode="General">
                  <c:v>-64.342861386138608</c:v>
                </c:pt>
                <c:pt idx="86" formatCode="General">
                  <c:v>-64.545831683168316</c:v>
                </c:pt>
                <c:pt idx="87" formatCode="General">
                  <c:v>-64.748801980198024</c:v>
                </c:pt>
                <c:pt idx="88" formatCode="General">
                  <c:v>-64.951772277227718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C04F-4307-AB51-EAC13AD31E15}"/>
            </c:ext>
          </c:extLst>
        </c:ser>
        <c:ser>
          <c:idx val="61"/>
          <c:order val="61"/>
          <c:tx>
            <c:strRef>
              <c:f>'30-10-60'!$BV$4</c:f>
              <c:strCache>
                <c:ptCount val="1"/>
                <c:pt idx="0">
                  <c:v>temp 1</c:v>
                </c:pt>
              </c:strCache>
            </c:strRef>
          </c:tx>
          <c:spPr>
            <a:ln w="19050" cap="rnd" cmpd="sng" algn="ctr">
              <a:solidFill>
                <a:schemeClr val="accent2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'30-10-60'!$BV$5:$BV$6</c:f>
              <c:numCache>
                <c:formatCode>General</c:formatCode>
                <c:ptCount val="2"/>
                <c:pt idx="0">
                  <c:v>1000</c:v>
                </c:pt>
                <c:pt idx="1">
                  <c:v>1000</c:v>
                </c:pt>
              </c:numCache>
            </c:numRef>
          </c:xVal>
          <c:yVal>
            <c:numRef>
              <c:f>'30-10-60'!$BW$5:$BW$6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04F-4307-AB51-EAC13AD31E15}"/>
            </c:ext>
          </c:extLst>
        </c:ser>
        <c:ser>
          <c:idx val="63"/>
          <c:order val="63"/>
          <c:tx>
            <c:strRef>
              <c:f>'30-10-60'!$BV$12</c:f>
              <c:strCache>
                <c:ptCount val="1"/>
                <c:pt idx="0">
                  <c:v>temp 3</c:v>
                </c:pt>
              </c:strCache>
            </c:strRef>
          </c:tx>
          <c:spPr>
            <a:ln w="19050" cap="rnd" cmpd="sng" algn="ctr">
              <a:solidFill>
                <a:schemeClr val="accent6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'30-10-60'!$BV$13:$BV$14</c:f>
              <c:numCache>
                <c:formatCode>General</c:formatCode>
                <c:ptCount val="2"/>
                <c:pt idx="0">
                  <c:v>450</c:v>
                </c:pt>
                <c:pt idx="1">
                  <c:v>450</c:v>
                </c:pt>
              </c:numCache>
            </c:numRef>
          </c:xVal>
          <c:yVal>
            <c:numRef>
              <c:f>'30-10-60'!$BW$13:$BW$14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04F-4307-AB51-EAC13AD31E15}"/>
            </c:ext>
          </c:extLst>
        </c:ser>
        <c:ser>
          <c:idx val="64"/>
          <c:order val="64"/>
          <c:tx>
            <c:strRef>
              <c:f>'30-10-60'!$BV$16</c:f>
              <c:strCache>
                <c:ptCount val="1"/>
                <c:pt idx="0">
                  <c:v>temp 4</c:v>
                </c:pt>
              </c:strCache>
            </c:strRef>
          </c:tx>
          <c:spPr>
            <a:ln w="19050" cap="rnd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'30-10-60'!$BV$17:$BV$18</c:f>
              <c:numCache>
                <c:formatCode>General</c:formatCode>
                <c:ptCount val="2"/>
                <c:pt idx="0">
                  <c:v>600</c:v>
                </c:pt>
                <c:pt idx="1">
                  <c:v>600</c:v>
                </c:pt>
              </c:numCache>
            </c:numRef>
          </c:xVal>
          <c:yVal>
            <c:numRef>
              <c:f>'30-10-60'!$BW$17:$BW$18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04F-4307-AB51-EAC13AD31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354520"/>
        <c:axId val="48035648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'30-10-60'!$DA$3</c15:sqref>
                        </c15:formulaRef>
                      </c:ext>
                    </c:extLst>
                    <c:strCache>
                      <c:ptCount val="1"/>
                      <c:pt idx="0">
                        <c:v>*Ge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'30-10-60'!$DB$3:$GL$3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C04F-4307-AB51-EAC13AD31E15}"/>
                  </c:ext>
                </c:extLst>
              </c15:ser>
            </c15:filteredScatterSeries>
            <c15:filteredScatterSeries>
              <c15:ser>
                <c:idx val="39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'30-10-60'!$DB$4:$GL$4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-38.044702970297031</c:v>
                      </c:pt>
                      <c:pt idx="1">
                        <c:v>-37.276534653465347</c:v>
                      </c:pt>
                      <c:pt idx="2" formatCode="General">
                        <c:v>-36.555742574257422</c:v>
                      </c:pt>
                      <c:pt idx="3" formatCode="General">
                        <c:v>-35.841138613861382</c:v>
                      </c:pt>
                      <c:pt idx="4" formatCode="General">
                        <c:v>-35.219356435643562</c:v>
                      </c:pt>
                      <c:pt idx="5" formatCode="General">
                        <c:v>-34.597574257425741</c:v>
                      </c:pt>
                      <c:pt idx="6" formatCode="General">
                        <c:v>-34.018366336633662</c:v>
                      </c:pt>
                      <c:pt idx="7" formatCode="General">
                        <c:v>-33.47579207920792</c:v>
                      </c:pt>
                      <c:pt idx="8" formatCode="General">
                        <c:v>-32.934978960396037</c:v>
                      </c:pt>
                      <c:pt idx="9" formatCode="General">
                        <c:v>-32.533295792079201</c:v>
                      </c:pt>
                      <c:pt idx="10" formatCode="General">
                        <c:v>-32.131612623762372</c:v>
                      </c:pt>
                      <c:pt idx="11" formatCode="General">
                        <c:v>-31.729929455445543</c:v>
                      </c:pt>
                      <c:pt idx="12" formatCode="General">
                        <c:v>-31.32824628712871</c:v>
                      </c:pt>
                      <c:pt idx="13" formatCode="General">
                        <c:v>-30.926563118811877</c:v>
                      </c:pt>
                      <c:pt idx="14" formatCode="General">
                        <c:v>-30.524879950495048</c:v>
                      </c:pt>
                      <c:pt idx="15" formatCode="General">
                        <c:v>-30.123196782178216</c:v>
                      </c:pt>
                      <c:pt idx="16" formatCode="General">
                        <c:v>-29.721513613861383</c:v>
                      </c:pt>
                      <c:pt idx="17" formatCode="General">
                        <c:v>-29.319830445544554</c:v>
                      </c:pt>
                      <c:pt idx="18" formatCode="General">
                        <c:v>-28.918147277227721</c:v>
                      </c:pt>
                      <c:pt idx="19" formatCode="General">
                        <c:v>-28.607623762376235</c:v>
                      </c:pt>
                      <c:pt idx="20" formatCode="General">
                        <c:v>-28.305841584158415</c:v>
                      </c:pt>
                      <c:pt idx="21" formatCode="General">
                        <c:v>-28.017564356435642</c:v>
                      </c:pt>
                      <c:pt idx="22" formatCode="General">
                        <c:v>-27.750633663366337</c:v>
                      </c:pt>
                      <c:pt idx="23" formatCode="General">
                        <c:v>-27.483702970297031</c:v>
                      </c:pt>
                      <c:pt idx="24" formatCode="General">
                        <c:v>-27.234850746268656</c:v>
                      </c:pt>
                      <c:pt idx="25" formatCode="General">
                        <c:v>-26.988880597014926</c:v>
                      </c:pt>
                      <c:pt idx="26" formatCode="General">
                        <c:v>-26.752623762376238</c:v>
                      </c:pt>
                      <c:pt idx="27" formatCode="General">
                        <c:v>-26.534405940594059</c:v>
                      </c:pt>
                      <c:pt idx="28" formatCode="General">
                        <c:v>-26.31618811881188</c:v>
                      </c:pt>
                      <c:pt idx="29" formatCode="General">
                        <c:v>-26.39627722772277</c:v>
                      </c:pt>
                      <c:pt idx="30" formatCode="General">
                        <c:v>-26.539643564356435</c:v>
                      </c:pt>
                      <c:pt idx="31" formatCode="General">
                        <c:v>-26.681584158415841</c:v>
                      </c:pt>
                      <c:pt idx="32" formatCode="General">
                        <c:v>-26.820198019801978</c:v>
                      </c:pt>
                      <c:pt idx="33" formatCode="General">
                        <c:v>-26.958811881188119</c:v>
                      </c:pt>
                      <c:pt idx="34" formatCode="General">
                        <c:v>-27.094049504950494</c:v>
                      </c:pt>
                      <c:pt idx="35" formatCode="General">
                        <c:v>-27.228306930693066</c:v>
                      </c:pt>
                      <c:pt idx="36" formatCode="General">
                        <c:v>-27.36266336633663</c:v>
                      </c:pt>
                      <c:pt idx="37" formatCode="General">
                        <c:v>-27.497316831683168</c:v>
                      </c:pt>
                      <c:pt idx="38" formatCode="General">
                        <c:v>-27.631970297029703</c:v>
                      </c:pt>
                      <c:pt idx="39" formatCode="General">
                        <c:v>-27.765188118811881</c:v>
                      </c:pt>
                      <c:pt idx="40" formatCode="General">
                        <c:v>-27.897861386138615</c:v>
                      </c:pt>
                      <c:pt idx="41" formatCode="General">
                        <c:v>-28.030534653465345</c:v>
                      </c:pt>
                      <c:pt idx="42" formatCode="General">
                        <c:v>-28.163207920792079</c:v>
                      </c:pt>
                      <c:pt idx="43" formatCode="General">
                        <c:v>-28.295881188118813</c:v>
                      </c:pt>
                      <c:pt idx="44" formatCode="General">
                        <c:v>-28.428554455445546</c:v>
                      </c:pt>
                      <c:pt idx="45" formatCode="General">
                        <c:v>-28.561227722772276</c:v>
                      </c:pt>
                      <c:pt idx="46" formatCode="General">
                        <c:v>-28.69390099009901</c:v>
                      </c:pt>
                      <c:pt idx="47" formatCode="General">
                        <c:v>-28.826574257425744</c:v>
                      </c:pt>
                      <c:pt idx="48" formatCode="General">
                        <c:v>-28.959247524752477</c:v>
                      </c:pt>
                      <c:pt idx="49" formatCode="General">
                        <c:v>-29.091089552238806</c:v>
                      </c:pt>
                      <c:pt idx="50" formatCode="General">
                        <c:v>-29.222432835820893</c:v>
                      </c:pt>
                      <c:pt idx="51" formatCode="General">
                        <c:v>-29.353212871287127</c:v>
                      </c:pt>
                      <c:pt idx="52" formatCode="General">
                        <c:v>-29.479549504950494</c:v>
                      </c:pt>
                      <c:pt idx="53" formatCode="General">
                        <c:v>-29.605886138613858</c:v>
                      </c:pt>
                      <c:pt idx="54" formatCode="General">
                        <c:v>-29.732222772277225</c:v>
                      </c:pt>
                      <c:pt idx="55" formatCode="General">
                        <c:v>-29.858559405940593</c:v>
                      </c:pt>
                      <c:pt idx="56" formatCode="General">
                        <c:v>-29.984896039603957</c:v>
                      </c:pt>
                      <c:pt idx="57" formatCode="General">
                        <c:v>-30.111232673267324</c:v>
                      </c:pt>
                      <c:pt idx="58" formatCode="General">
                        <c:v>-30.237569306930691</c:v>
                      </c:pt>
                      <c:pt idx="59" formatCode="General">
                        <c:v>-30.36369306930693</c:v>
                      </c:pt>
                      <c:pt idx="60" formatCode="General">
                        <c:v>-30.489633663366337</c:v>
                      </c:pt>
                      <c:pt idx="61" formatCode="General">
                        <c:v>-30.615524752475249</c:v>
                      </c:pt>
                      <c:pt idx="62" formatCode="General">
                        <c:v>-30.737504950495047</c:v>
                      </c:pt>
                      <c:pt idx="63" formatCode="General">
                        <c:v>-30.85948514851485</c:v>
                      </c:pt>
                      <c:pt idx="64" formatCode="General">
                        <c:v>-30.981465346534652</c:v>
                      </c:pt>
                      <c:pt idx="65" formatCode="General">
                        <c:v>-31.103445544554454</c:v>
                      </c:pt>
                      <c:pt idx="66" formatCode="General">
                        <c:v>-31.225425742574259</c:v>
                      </c:pt>
                      <c:pt idx="67" formatCode="General">
                        <c:v>-31.347024752475249</c:v>
                      </c:pt>
                      <c:pt idx="68" formatCode="General">
                        <c:v>-31.468608910891088</c:v>
                      </c:pt>
                      <c:pt idx="69" formatCode="General">
                        <c:v>-31.588350681536554</c:v>
                      </c:pt>
                      <c:pt idx="70" formatCode="General">
                        <c:v>-31.705723667905822</c:v>
                      </c:pt>
                      <c:pt idx="71" formatCode="General">
                        <c:v>-31.823096654275091</c:v>
                      </c:pt>
                      <c:pt idx="72" formatCode="General">
                        <c:v>-31.940469640644359</c:v>
                      </c:pt>
                      <c:pt idx="73" formatCode="General">
                        <c:v>-32.057842627013628</c:v>
                      </c:pt>
                      <c:pt idx="74" formatCode="General">
                        <c:v>-32.175215613382896</c:v>
                      </c:pt>
                      <c:pt idx="75" formatCode="General">
                        <c:v>-32.292588599752165</c:v>
                      </c:pt>
                      <c:pt idx="76" formatCode="General">
                        <c:v>-32.409961586121433</c:v>
                      </c:pt>
                      <c:pt idx="77" formatCode="General">
                        <c:v>-32.527334572490702</c:v>
                      </c:pt>
                      <c:pt idx="78" formatCode="General">
                        <c:v>-32.64470755885997</c:v>
                      </c:pt>
                      <c:pt idx="79" formatCode="General">
                        <c:v>-32.988108910891086</c:v>
                      </c:pt>
                      <c:pt idx="80" formatCode="General">
                        <c:v>-33.101772277227717</c:v>
                      </c:pt>
                      <c:pt idx="81" formatCode="General">
                        <c:v>-33.215435643564355</c:v>
                      </c:pt>
                      <c:pt idx="82" formatCode="General">
                        <c:v>-33.329099009900986</c:v>
                      </c:pt>
                      <c:pt idx="83" formatCode="General">
                        <c:v>-33.442762376237624</c:v>
                      </c:pt>
                      <c:pt idx="84" formatCode="General">
                        <c:v>-33.556425742574255</c:v>
                      </c:pt>
                      <c:pt idx="85" formatCode="General">
                        <c:v>-33.670089108910894</c:v>
                      </c:pt>
                      <c:pt idx="86" formatCode="General">
                        <c:v>-33.783752475247525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04F-4307-AB51-EAC13AD31E15}"/>
                  </c:ext>
                </c:extLst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'30-10-60'!$DB$5:$GL$5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04F-4307-AB51-EAC13AD31E15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</c15:sqref>
                        </c15:formulaRef>
                      </c:ext>
                    </c:extLst>
                    <c:strCache>
                      <c:ptCount val="1"/>
                      <c:pt idx="0">
                        <c:v>*Ga2Se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'30-10-60'!$DB$6:$GL$6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04F-4307-AB51-EAC13AD31E15}"/>
                  </c:ext>
                </c:extLst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'30-10-60'!$DA$7</c15:sqref>
                        </c15:formulaRef>
                      </c:ext>
                    </c:extLst>
                    <c:strCache>
                      <c:ptCount val="1"/>
                      <c:pt idx="0">
                        <c:v>*Ge[c]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'30-10-60'!$DB$7:$GL$7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04F-4307-AB51-EAC13AD31E15}"/>
                  </c:ext>
                </c:extLst>
              </c15:ser>
            </c15:filteredScatterSeries>
            <c15:filteredScatte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'30-10-60'!$DA$8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'30-10-60'!$DB$8:$GL$8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04F-4307-AB51-EAC13AD31E15}"/>
                  </c:ext>
                </c:extLst>
              </c15:ser>
            </c15:filteredScatterSeries>
            <c15:filteredScatte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'30-10-60'!$DA$10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'30-10-60'!$DB$10:$GL$10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-193.07227722772276</c:v>
                      </c:pt>
                      <c:pt idx="1">
                        <c:v>-188.53178217821781</c:v>
                      </c:pt>
                      <c:pt idx="2" formatCode="General">
                        <c:v>-184.26247524752475</c:v>
                      </c:pt>
                      <c:pt idx="3" formatCode="General">
                        <c:v>-180.02707920792079</c:v>
                      </c:pt>
                      <c:pt idx="4" formatCode="General">
                        <c:v>-176.30034653465344</c:v>
                      </c:pt>
                      <c:pt idx="5" formatCode="General">
                        <c:v>-172.57361386138612</c:v>
                      </c:pt>
                      <c:pt idx="6" formatCode="General">
                        <c:v>-169.08316831683169</c:v>
                      </c:pt>
                      <c:pt idx="7" formatCode="General">
                        <c:v>-165.79603960396039</c:v>
                      </c:pt>
                      <c:pt idx="8" formatCode="General">
                        <c:v>-162.51891089108912</c:v>
                      </c:pt>
                      <c:pt idx="9" formatCode="General">
                        <c:v>-160.03178217821784</c:v>
                      </c:pt>
                      <c:pt idx="10" formatCode="General">
                        <c:v>-157.54465346534653</c:v>
                      </c:pt>
                      <c:pt idx="11" formatCode="General">
                        <c:v>-155.05752475247525</c:v>
                      </c:pt>
                      <c:pt idx="12" formatCode="General">
                        <c:v>-152.57039603960396</c:v>
                      </c:pt>
                      <c:pt idx="13" formatCode="General">
                        <c:v>-150.08326732673268</c:v>
                      </c:pt>
                      <c:pt idx="14" formatCode="General">
                        <c:v>-147.5961386138614</c:v>
                      </c:pt>
                      <c:pt idx="15" formatCode="General">
                        <c:v>-145.10900990099009</c:v>
                      </c:pt>
                      <c:pt idx="16" formatCode="General">
                        <c:v>-142.62188118811881</c:v>
                      </c:pt>
                      <c:pt idx="17" formatCode="General">
                        <c:v>-140.13475247524752</c:v>
                      </c:pt>
                      <c:pt idx="18" formatCode="General">
                        <c:v>-137.64762376237624</c:v>
                      </c:pt>
                      <c:pt idx="19" formatCode="General">
                        <c:v>-135.6881188118812</c:v>
                      </c:pt>
                      <c:pt idx="20" formatCode="General">
                        <c:v>-133.77920792079209</c:v>
                      </c:pt>
                      <c:pt idx="21" formatCode="General">
                        <c:v>-131.94242574257427</c:v>
                      </c:pt>
                      <c:pt idx="22" formatCode="General">
                        <c:v>-130.21965346534654</c:v>
                      </c:pt>
                      <c:pt idx="23" formatCode="General">
                        <c:v>-128.49688118811881</c:v>
                      </c:pt>
                      <c:pt idx="24" formatCode="General">
                        <c:v>-126.88686567164179</c:v>
                      </c:pt>
                      <c:pt idx="25" formatCode="General">
                        <c:v>-125.29482587064676</c:v>
                      </c:pt>
                      <c:pt idx="26" formatCode="General">
                        <c:v>-123.75267326732673</c:v>
                      </c:pt>
                      <c:pt idx="27" formatCode="General">
                        <c:v>-122.30316831683167</c:v>
                      </c:pt>
                      <c:pt idx="28" formatCode="General">
                        <c:v>-120.85366336633662</c:v>
                      </c:pt>
                      <c:pt idx="29" formatCode="General">
                        <c:v>-119.5119801980198</c:v>
                      </c:pt>
                      <c:pt idx="30" formatCode="General">
                        <c:v>-118.19316831683167</c:v>
                      </c:pt>
                      <c:pt idx="31" formatCode="General">
                        <c:v>-116.90405940594059</c:v>
                      </c:pt>
                      <c:pt idx="32" formatCode="General">
                        <c:v>-115.68425742574257</c:v>
                      </c:pt>
                      <c:pt idx="33" formatCode="General">
                        <c:v>-114.46445544554454</c:v>
                      </c:pt>
                      <c:pt idx="34" formatCode="General">
                        <c:v>-113.30910891089108</c:v>
                      </c:pt>
                      <c:pt idx="35" formatCode="General">
                        <c:v>-112.17247524752474</c:v>
                      </c:pt>
                      <c:pt idx="36" formatCode="General">
                        <c:v>-111.05762376237624</c:v>
                      </c:pt>
                      <c:pt idx="37" formatCode="General">
                        <c:v>-110.00811881188119</c:v>
                      </c:pt>
                      <c:pt idx="38" formatCode="General">
                        <c:v>-108.95861386138614</c:v>
                      </c:pt>
                      <c:pt idx="39" formatCode="General">
                        <c:v>-108.0340099009901</c:v>
                      </c:pt>
                      <c:pt idx="40" formatCode="General">
                        <c:v>-107.15678217821782</c:v>
                      </c:pt>
                      <c:pt idx="41" formatCode="General">
                        <c:v>-106.27955445544555</c:v>
                      </c:pt>
                      <c:pt idx="42" formatCode="General">
                        <c:v>-105.40232673267327</c:v>
                      </c:pt>
                      <c:pt idx="43" formatCode="General">
                        <c:v>-104.525099009901</c:v>
                      </c:pt>
                      <c:pt idx="44" formatCode="General">
                        <c:v>-103.64787128712872</c:v>
                      </c:pt>
                      <c:pt idx="45" formatCode="General">
                        <c:v>-102.77064356435643</c:v>
                      </c:pt>
                      <c:pt idx="46" formatCode="General">
                        <c:v>-101.89341584158416</c:v>
                      </c:pt>
                      <c:pt idx="47" formatCode="General">
                        <c:v>-101.01618811881188</c:v>
                      </c:pt>
                      <c:pt idx="48" formatCode="General">
                        <c:v>-100.13896039603961</c:v>
                      </c:pt>
                      <c:pt idx="49" formatCode="General">
                        <c:v>-99.352288557213939</c:v>
                      </c:pt>
                      <c:pt idx="50" formatCode="General">
                        <c:v>-98.619950248756226</c:v>
                      </c:pt>
                      <c:pt idx="51" formatCode="General">
                        <c:v>-97.892029702970291</c:v>
                      </c:pt>
                      <c:pt idx="52" formatCode="General">
                        <c:v>-97.198960396039595</c:v>
                      </c:pt>
                      <c:pt idx="53" formatCode="General">
                        <c:v>-96.5058910891089</c:v>
                      </c:pt>
                      <c:pt idx="54" formatCode="General">
                        <c:v>-95.837950495049498</c:v>
                      </c:pt>
                      <c:pt idx="55" formatCode="General">
                        <c:v>-95.187653465346528</c:v>
                      </c:pt>
                      <c:pt idx="56" formatCode="General">
                        <c:v>-94.560574257425742</c:v>
                      </c:pt>
                      <c:pt idx="57" formatCode="General">
                        <c:v>-94.281762376237637</c:v>
                      </c:pt>
                      <c:pt idx="58" formatCode="General">
                        <c:v>-94.002950495049518</c:v>
                      </c:pt>
                      <c:pt idx="59" formatCode="General">
                        <c:v>-93.829297029702985</c:v>
                      </c:pt>
                      <c:pt idx="60" formatCode="General">
                        <c:v>-93.746128712871297</c:v>
                      </c:pt>
                      <c:pt idx="61" formatCode="General">
                        <c:v>-93.663801980198016</c:v>
                      </c:pt>
                      <c:pt idx="62" formatCode="General">
                        <c:v>-93.647960396039608</c:v>
                      </c:pt>
                      <c:pt idx="63" formatCode="General">
                        <c:v>-93.632118811881185</c:v>
                      </c:pt>
                      <c:pt idx="64" formatCode="General">
                        <c:v>-93.812435643564356</c:v>
                      </c:pt>
                      <c:pt idx="65" formatCode="General">
                        <c:v>-94.198970297029703</c:v>
                      </c:pt>
                      <c:pt idx="66" formatCode="General">
                        <c:v>-94.58550495049505</c:v>
                      </c:pt>
                      <c:pt idx="67" formatCode="General">
                        <c:v>-94.973564356435631</c:v>
                      </c:pt>
                      <c:pt idx="68" formatCode="General">
                        <c:v>-95.361683168316816</c:v>
                      </c:pt>
                      <c:pt idx="69" formatCode="General">
                        <c:v>-95.746629491945455</c:v>
                      </c:pt>
                      <c:pt idx="70" formatCode="General">
                        <c:v>-96.127496902106557</c:v>
                      </c:pt>
                      <c:pt idx="71" formatCode="General">
                        <c:v>-96.508364312267645</c:v>
                      </c:pt>
                      <c:pt idx="72" formatCode="General">
                        <c:v>-96.889231722428732</c:v>
                      </c:pt>
                      <c:pt idx="73" formatCode="General">
                        <c:v>-97.270099132589834</c:v>
                      </c:pt>
                      <c:pt idx="74" formatCode="General">
                        <c:v>-97.650966542750922</c:v>
                      </c:pt>
                      <c:pt idx="75" formatCode="General">
                        <c:v>-98.03183395291201</c:v>
                      </c:pt>
                      <c:pt idx="76" formatCode="General">
                        <c:v>-98.412701363073097</c:v>
                      </c:pt>
                      <c:pt idx="77" formatCode="General">
                        <c:v>-98.793568773234199</c:v>
                      </c:pt>
                      <c:pt idx="78" formatCode="General">
                        <c:v>-99.174436183395287</c:v>
                      </c:pt>
                      <c:pt idx="79" formatCode="General">
                        <c:v>-100.32663366336634</c:v>
                      </c:pt>
                      <c:pt idx="80" formatCode="General">
                        <c:v>-100.71158415841583</c:v>
                      </c:pt>
                      <c:pt idx="81" formatCode="General">
                        <c:v>-101.09653465346534</c:v>
                      </c:pt>
                      <c:pt idx="82" formatCode="General">
                        <c:v>-101.48148514851485</c:v>
                      </c:pt>
                      <c:pt idx="83" formatCode="General">
                        <c:v>-101.86643564356436</c:v>
                      </c:pt>
                      <c:pt idx="84" formatCode="General">
                        <c:v>-102.25138613861387</c:v>
                      </c:pt>
                      <c:pt idx="85" formatCode="General">
                        <c:v>-102.63633663366336</c:v>
                      </c:pt>
                      <c:pt idx="86" formatCode="General">
                        <c:v>-103.02128712871287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04F-4307-AB51-EAC13AD31E15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04F-4307-AB51-EAC13AD31E15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04F-4307-AB51-EAC13AD31E15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04F-4307-AB51-EAC13AD31E15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04F-4307-AB51-EAC13AD31E15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04F-4307-AB51-EAC13AD31E15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04F-4307-AB51-EAC13AD31E15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04F-4307-AB51-EAC13AD31E15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04F-4307-AB51-EAC13AD31E15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04F-4307-AB51-EAC13AD31E15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C04F-4307-AB51-EAC13AD31E15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C04F-4307-AB51-EAC13AD31E15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04F-4307-AB51-EAC13AD31E15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04F-4307-AB51-EAC13AD31E15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04F-4307-AB51-EAC13AD31E15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04F-4307-AB51-EAC13AD31E15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04F-4307-AB51-EAC13AD31E15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04F-4307-AB51-EAC13AD31E15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04F-4307-AB51-EAC13AD31E15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04F-4307-AB51-EAC13AD31E15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04F-4307-AB51-EAC13AD31E15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C04F-4307-AB51-EAC13AD31E15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C04F-4307-AB51-EAC13AD31E15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C04F-4307-AB51-EAC13AD31E15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C04F-4307-AB51-EAC13AD31E15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C04F-4307-AB51-EAC13AD31E15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C04F-4307-AB51-EAC13AD31E15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C04F-4307-AB51-EAC13AD31E15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C04F-4307-AB51-EAC13AD31E15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C04F-4307-AB51-EAC13AD31E15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C04F-4307-AB51-EAC13AD31E15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C04F-4307-AB51-EAC13AD31E15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'30-10-60'!$DA$43</c15:sqref>
                        </c15:formulaRef>
                      </c:ext>
                    </c:extLst>
                    <c:strCache>
                      <c:ptCount val="1"/>
                      <c:pt idx="0">
                        <c:v>(1)GeSe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'30-10-60'!$DB$43:$GL$43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C04F-4307-AB51-EAC13AD31E15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'30-10-60'!$DA$44</c15:sqref>
                        </c15:formulaRef>
                      </c:ext>
                    </c:extLst>
                    <c:strCache>
                      <c:ptCount val="1"/>
                      <c:pt idx="0">
                        <c:v>(1)Ga2Se3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'30-10-60'!$DB$44:$GL$44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C04F-4307-AB51-EAC13AD31E15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'30-10-60'!$DA$45</c15:sqref>
                        </c15:formulaRef>
                      </c:ext>
                    </c:extLst>
                    <c:strCache>
                      <c:ptCount val="1"/>
                      <c:pt idx="0">
                        <c:v>(1)Ga2Se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'30-10-60'!$DB$45:$GL$45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C04F-4307-AB51-EAC13AD31E15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'30-10-60'!$DA$46</c15:sqref>
                        </c15:formulaRef>
                      </c:ext>
                    </c:extLst>
                    <c:strCache>
                      <c:ptCount val="1"/>
                      <c:pt idx="0">
                        <c:v>(1)Ge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'30-10-60'!$DB$46:$GL$46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C04F-4307-AB51-EAC13AD31E15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'30-10-60'!$DA$47</c15:sqref>
                        </c15:formulaRef>
                      </c:ext>
                    </c:extLst>
                    <c:strCache>
                      <c:ptCount val="1"/>
                      <c:pt idx="0">
                        <c:v>(1)Ga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'30-10-60'!$DB$47:$GL$47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C04F-4307-AB51-EAC13AD31E15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'30-10-60'!$DA$48</c15:sqref>
                        </c15:formulaRef>
                      </c:ext>
                    </c:extLst>
                    <c:strCache>
                      <c:ptCount val="1"/>
                      <c:pt idx="0">
                        <c:v>(1)Se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'30-10-60'!$DB$48:$GL$48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C04F-4307-AB51-EAC13AD31E15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C04F-4307-AB51-EAC13AD31E15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C04F-4307-AB51-EAC13AD31E15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C04F-4307-AB51-EAC13AD31E15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C04F-4307-AB51-EAC13AD31E15}"/>
                  </c:ext>
                </c:extLst>
              </c15:ser>
            </c15:filteredScatterSeries>
            <c15:filteredScatte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'30-10-60'!$DA$53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'30-10-60'!$DB$53:$GL$53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C04F-4307-AB51-EAC13AD31E15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C04F-4307-AB51-EAC13AD31E15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C04F-4307-AB51-EAC13AD31E15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C04F-4307-AB51-EAC13AD31E15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C04F-4307-AB51-EAC13AD31E15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C04F-4307-AB51-EAC13AD31E15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C04F-4307-AB51-EAC13AD31E15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C04F-4307-AB51-EAC13AD31E15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C04F-4307-AB51-EAC13AD31E15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C04F-4307-AB51-EAC13AD31E15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C000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C04F-4307-AB51-EAC13AD31E15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dPt>
                  <c:idx val="1"/>
                  <c:bubble3D val="0"/>
                  <c:spPr>
                    <a:ln w="19050" cap="rnd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1-C04F-4307-AB51-EAC13AD31E1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C04F-4307-AB51-EAC13AD31E15}"/>
                  </c:ext>
                </c:extLst>
              </c15:ser>
            </c15:filteredScatterSeries>
            <c15:filteredScatte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'30-10-60'!$BV$20</c15:sqref>
                        </c15:formulaRef>
                      </c:ext>
                    </c:extLst>
                    <c:strCache>
                      <c:ptCount val="1"/>
                      <c:pt idx="0">
                        <c:v>temp 5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4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'30-10-60'!$BV$21:$BV$22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680</c:v>
                      </c:pt>
                      <c:pt idx="1">
                        <c:v>680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'30-10-60'!$BW$21:$BW$22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C04F-4307-AB51-EAC13AD31E15}"/>
                  </c:ext>
                </c:extLst>
              </c15:ser>
            </c15:filteredScatterSeries>
            <c15:filteredScatte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'30-10-60'!$BV$24</c15:sqref>
                        </c15:formulaRef>
                      </c:ext>
                    </c:extLst>
                    <c:strCache>
                      <c:ptCount val="1"/>
                      <c:pt idx="0">
                        <c:v>temp 6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28F3F8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'30-10-60'!$BV$25:$BV$26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715</c:v>
                      </c:pt>
                      <c:pt idx="1">
                        <c:v>715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'30-10-60'!$BW$25:$BW$26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C04F-4307-AB51-EAC13AD31E15}"/>
                  </c:ext>
                </c:extLst>
              </c15:ser>
            </c15:filteredScatterSeries>
            <c15:filteredScatte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'30-10-60'!$BV$28</c15:sqref>
                        </c15:formulaRef>
                      </c:ext>
                    </c:extLst>
                    <c:strCache>
                      <c:ptCount val="1"/>
                      <c:pt idx="0">
                        <c:v>temp 7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14FC25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'30-10-60'!$BV$29:$BV$30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785</c:v>
                      </c:pt>
                      <c:pt idx="1">
                        <c:v>785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'30-10-60'!$BW$29:$BW$30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C04F-4307-AB51-EAC13AD31E15}"/>
                  </c:ext>
                </c:extLst>
              </c15:ser>
            </c15:filteredScatterSeries>
            <c15:filteredScatte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'30-10-60'!$BV$32</c15:sqref>
                        </c15:formulaRef>
                      </c:ext>
                    </c:extLst>
                    <c:strCache>
                      <c:ptCount val="1"/>
                      <c:pt idx="0">
                        <c:v>temp 8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21A43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'30-10-60'!$BV$33:$BV$34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840</c:v>
                      </c:pt>
                      <c:pt idx="1">
                        <c:v>840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'30-10-60'!$BW$33:$BW$34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C04F-4307-AB51-EAC13AD31E15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C04F-4307-AB51-EAC13AD31E15}"/>
                  </c:ext>
                </c:extLst>
              </c15:ser>
            </c15:filteredScatterSeries>
            <c15:filteredScatte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'30-10-60'!$BV$40</c15:sqref>
                        </c15:formulaRef>
                      </c:ext>
                    </c:extLst>
                    <c:strCache>
                      <c:ptCount val="1"/>
                      <c:pt idx="0">
                        <c:v>temp 10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99FF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'30-10-60'!$BV$41:$BV$42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320</c:v>
                      </c:pt>
                      <c:pt idx="1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'30-10-60'!$BW$41:$BW$42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8-C04F-4307-AB51-EAC13AD31E15}"/>
                  </c:ext>
                </c:extLst>
              </c15:ser>
            </c15:filteredScatterSeries>
          </c:ext>
        </c:extLst>
      </c:scatterChart>
      <c:valAx>
        <c:axId val="480354520"/>
        <c:scaling>
          <c:orientation val="minMax"/>
          <c:max val="900"/>
          <c:min val="3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56480"/>
        <c:crosses val="autoZero"/>
        <c:crossBetween val="midCat"/>
        <c:majorUnit val="100"/>
      </c:valAx>
      <c:valAx>
        <c:axId val="480356480"/>
        <c:scaling>
          <c:orientation val="minMax"/>
          <c:max val="-40"/>
          <c:min val="-6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54520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chemeClr val="accent6">
                    <a:lumMod val="50000"/>
                  </a:schemeClr>
                </a:solidFill>
              </a:rPr>
              <a:t>Ga2Se</a:t>
            </a:r>
          </a:p>
        </c:rich>
      </c:tx>
      <c:layout>
        <c:manualLayout>
          <c:xMode val="edge"/>
          <c:yMode val="edge"/>
          <c:x val="0.14434567762554362"/>
          <c:y val="1.372794880664130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xMode val="edge"/>
          <c:yMode val="edge"/>
          <c:x val="0"/>
          <c:y val="9.8676129384468403E-2"/>
          <c:w val="1"/>
          <c:h val="0.90132387061553154"/>
        </c:manualLayout>
      </c:layout>
      <c:scatterChart>
        <c:scatterStyle val="smoothMarker"/>
        <c:varyColors val="0"/>
        <c:ser>
          <c:idx val="2"/>
          <c:order val="3"/>
          <c:tx>
            <c:strRef>
              <c:f>'30-10-60'!$DA$6</c:f>
              <c:strCache>
                <c:ptCount val="1"/>
                <c:pt idx="0">
                  <c:v>*Ga2Se</c:v>
                </c:pt>
              </c:strCache>
            </c:strRef>
          </c:tx>
          <c:spPr>
            <a:ln w="19050" cap="rnd" cmpd="sng" algn="ctr">
              <a:solidFill>
                <a:srgbClr val="70AD47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'30-10-60'!$DB$6:$GL$6</c:f>
              <c:numCache>
                <c:formatCode>0</c:formatCode>
                <c:ptCount val="89"/>
                <c:pt idx="0">
                  <c:v>-148.27445544554456</c:v>
                </c:pt>
                <c:pt idx="1">
                  <c:v>-144.71158415841586</c:v>
                </c:pt>
                <c:pt idx="2" formatCode="General">
                  <c:v>-141.3610891089109</c:v>
                </c:pt>
                <c:pt idx="3" formatCode="General">
                  <c:v>-138.03707920792078</c:v>
                </c:pt>
                <c:pt idx="4" formatCode="General">
                  <c:v>-135.11034653465344</c:v>
                </c:pt>
                <c:pt idx="5" formatCode="General">
                  <c:v>-132.18361386138614</c:v>
                </c:pt>
                <c:pt idx="6" formatCode="General">
                  <c:v>-129.16534653465345</c:v>
                </c:pt>
                <c:pt idx="7" formatCode="General">
                  <c:v>-126.06831683168315</c:v>
                </c:pt>
                <c:pt idx="8" formatCode="General">
                  <c:v>-122.9759405940594</c:v>
                </c:pt>
                <c:pt idx="9" formatCode="General">
                  <c:v>-120.25118811881187</c:v>
                </c:pt>
                <c:pt idx="10" formatCode="General">
                  <c:v>-117.52643564356434</c:v>
                </c:pt>
                <c:pt idx="11" formatCode="General">
                  <c:v>-114.80168316831681</c:v>
                </c:pt>
                <c:pt idx="12" formatCode="General">
                  <c:v>-112.0769306930693</c:v>
                </c:pt>
                <c:pt idx="13" formatCode="General">
                  <c:v>-109.35217821782177</c:v>
                </c:pt>
                <c:pt idx="14" formatCode="General">
                  <c:v>-106.62742574257425</c:v>
                </c:pt>
                <c:pt idx="15" formatCode="General">
                  <c:v>-103.90267326732672</c:v>
                </c:pt>
                <c:pt idx="16" formatCode="General">
                  <c:v>-101.17792079207919</c:v>
                </c:pt>
                <c:pt idx="17" formatCode="General">
                  <c:v>-98.453168316831665</c:v>
                </c:pt>
                <c:pt idx="18" formatCode="General">
                  <c:v>-95.728415841584152</c:v>
                </c:pt>
                <c:pt idx="19" formatCode="General">
                  <c:v>-93.531287128712862</c:v>
                </c:pt>
                <c:pt idx="20" formatCode="General">
                  <c:v>-91.38475247524751</c:v>
                </c:pt>
                <c:pt idx="21" formatCode="General">
                  <c:v>-89.307277227722764</c:v>
                </c:pt>
                <c:pt idx="22" formatCode="General">
                  <c:v>-87.338960396039596</c:v>
                </c:pt>
                <c:pt idx="23" formatCode="General">
                  <c:v>-85.370643564356442</c:v>
                </c:pt>
                <c:pt idx="24" formatCode="General">
                  <c:v>-83.520895522388059</c:v>
                </c:pt>
                <c:pt idx="25" formatCode="General">
                  <c:v>-81.690049751243777</c:v>
                </c:pt>
                <c:pt idx="26" formatCode="General">
                  <c:v>-79.909504950495048</c:v>
                </c:pt>
                <c:pt idx="27" formatCode="General">
                  <c:v>-78.222376237623763</c:v>
                </c:pt>
                <c:pt idx="28" formatCode="General">
                  <c:v>-76.535247524752478</c:v>
                </c:pt>
                <c:pt idx="29" formatCode="General">
                  <c:v>-74.949405940594062</c:v>
                </c:pt>
                <c:pt idx="30" formatCode="General">
                  <c:v>-73.385049504950487</c:v>
                </c:pt>
                <c:pt idx="31" formatCode="General">
                  <c:v>-71.852772277227714</c:v>
                </c:pt>
                <c:pt idx="32" formatCode="General">
                  <c:v>-70.395346534653456</c:v>
                </c:pt>
                <c:pt idx="33" formatCode="General">
                  <c:v>-68.937920792079197</c:v>
                </c:pt>
                <c:pt idx="34" formatCode="General">
                  <c:v>-67.551089108910887</c:v>
                </c:pt>
                <c:pt idx="35" formatCode="General">
                  <c:v>-66.184752475247521</c:v>
                </c:pt>
                <c:pt idx="36" formatCode="General">
                  <c:v>-64.840198019801974</c:v>
                </c:pt>
                <c:pt idx="37" formatCode="General">
                  <c:v>-63.560990099009906</c:v>
                </c:pt>
                <c:pt idx="38" formatCode="General">
                  <c:v>-62.281782178217831</c:v>
                </c:pt>
                <c:pt idx="39" formatCode="General">
                  <c:v>-61.130346534653476</c:v>
                </c:pt>
                <c:pt idx="40" formatCode="General">
                  <c:v>-60.027376237623777</c:v>
                </c:pt>
                <c:pt idx="41" formatCode="General">
                  <c:v>-58.92440594059407</c:v>
                </c:pt>
                <c:pt idx="42" formatCode="General">
                  <c:v>-57.821435643564364</c:v>
                </c:pt>
                <c:pt idx="43" formatCode="General">
                  <c:v>-56.718465346534664</c:v>
                </c:pt>
                <c:pt idx="44" formatCode="General">
                  <c:v>-55.615495049504958</c:v>
                </c:pt>
                <c:pt idx="45" formatCode="General">
                  <c:v>-54.512524752475258</c:v>
                </c:pt>
                <c:pt idx="46" formatCode="General">
                  <c:v>-53.409554455445551</c:v>
                </c:pt>
                <c:pt idx="47" formatCode="General">
                  <c:v>-52.306584158415845</c:v>
                </c:pt>
                <c:pt idx="48" formatCode="General">
                  <c:v>-51.203613861386145</c:v>
                </c:pt>
                <c:pt idx="49" formatCode="General">
                  <c:v>-50.192985074626868</c:v>
                </c:pt>
                <c:pt idx="50" formatCode="General">
                  <c:v>-49.237761194029858</c:v>
                </c:pt>
                <c:pt idx="51" formatCode="General">
                  <c:v>-48.287970297029709</c:v>
                </c:pt>
                <c:pt idx="52" formatCode="General">
                  <c:v>-47.381039603960396</c:v>
                </c:pt>
                <c:pt idx="53" formatCode="General">
                  <c:v>-46.474108910891083</c:v>
                </c:pt>
                <c:pt idx="54" formatCode="General">
                  <c:v>-45.592306930693063</c:v>
                </c:pt>
                <c:pt idx="55" formatCode="General">
                  <c:v>-44.728148514851483</c:v>
                </c:pt>
                <c:pt idx="56" formatCode="General">
                  <c:v>-43.887207920792079</c:v>
                </c:pt>
                <c:pt idx="57" formatCode="General">
                  <c:v>-43.39453465346535</c:v>
                </c:pt>
                <c:pt idx="58" formatCode="General">
                  <c:v>-42.90186138613862</c:v>
                </c:pt>
                <c:pt idx="59" formatCode="General">
                  <c:v>-42.51434653465347</c:v>
                </c:pt>
                <c:pt idx="60" formatCode="General">
                  <c:v>-42.217316831683171</c:v>
                </c:pt>
                <c:pt idx="61" formatCode="General">
                  <c:v>-41.921227722772279</c:v>
                </c:pt>
                <c:pt idx="62" formatCode="General">
                  <c:v>-41.699445544554457</c:v>
                </c:pt>
                <c:pt idx="63" formatCode="General">
                  <c:v>-41.477663366336628</c:v>
                </c:pt>
                <c:pt idx="64" formatCode="General">
                  <c:v>-41.452039603960394</c:v>
                </c:pt>
                <c:pt idx="65" formatCode="General">
                  <c:v>-41.632633663366335</c:v>
                </c:pt>
                <c:pt idx="66" formatCode="General">
                  <c:v>-41.813227722772275</c:v>
                </c:pt>
                <c:pt idx="67" formatCode="General">
                  <c:v>-41.995346534653464</c:v>
                </c:pt>
                <c:pt idx="68" formatCode="General">
                  <c:v>-42.17752475247525</c:v>
                </c:pt>
                <c:pt idx="69" formatCode="General">
                  <c:v>-42.359888475836435</c:v>
                </c:pt>
                <c:pt idx="70" formatCode="General">
                  <c:v>-42.542490706319704</c:v>
                </c:pt>
                <c:pt idx="71" formatCode="General">
                  <c:v>-42.725092936802973</c:v>
                </c:pt>
                <c:pt idx="72" formatCode="General">
                  <c:v>-42.907695167286249</c:v>
                </c:pt>
                <c:pt idx="73" formatCode="General">
                  <c:v>-43.090297397769518</c:v>
                </c:pt>
                <c:pt idx="74" formatCode="General">
                  <c:v>-43.272899628252787</c:v>
                </c:pt>
                <c:pt idx="75" formatCode="General">
                  <c:v>-43.455501858736056</c:v>
                </c:pt>
                <c:pt idx="76" formatCode="General">
                  <c:v>-43.638104089219333</c:v>
                </c:pt>
                <c:pt idx="77" formatCode="General">
                  <c:v>-43.820706319702602</c:v>
                </c:pt>
                <c:pt idx="78" formatCode="General">
                  <c:v>-44.003308550185871</c:v>
                </c:pt>
                <c:pt idx="79" formatCode="General">
                  <c:v>-44.575247524752477</c:v>
                </c:pt>
                <c:pt idx="80" formatCode="General">
                  <c:v>-44.768118811881187</c:v>
                </c:pt>
                <c:pt idx="81" formatCode="General">
                  <c:v>-44.960990099009898</c:v>
                </c:pt>
                <c:pt idx="82" formatCode="General">
                  <c:v>-45.153861386138615</c:v>
                </c:pt>
                <c:pt idx="83" formatCode="General">
                  <c:v>-45.346732673267326</c:v>
                </c:pt>
                <c:pt idx="84" formatCode="General">
                  <c:v>-45.539603960396036</c:v>
                </c:pt>
                <c:pt idx="85" formatCode="General">
                  <c:v>-45.732475247524754</c:v>
                </c:pt>
                <c:pt idx="86" formatCode="General">
                  <c:v>-45.925346534653464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93C6-45C9-B581-F3D3111CDCDF}"/>
            </c:ext>
          </c:extLst>
        </c:ser>
        <c:ser>
          <c:idx val="42"/>
          <c:order val="42"/>
          <c:tx>
            <c:strRef>
              <c:f>'30-10-60'!$DA$45</c:f>
              <c:strCache>
                <c:ptCount val="1"/>
                <c:pt idx="0">
                  <c:v>(1)Ga2Se</c:v>
                </c:pt>
              </c:strCache>
            </c:strRef>
          </c:tx>
          <c:spPr>
            <a:ln w="19050" cap="rnd" cmpd="sng" algn="ctr">
              <a:solidFill>
                <a:srgbClr val="70AD47">
                  <a:lumMod val="50000"/>
                </a:srgbClr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'30-10-60'!$DB$45:$GL$45</c:f>
              <c:numCache>
                <c:formatCode>0</c:formatCode>
                <c:ptCount val="89"/>
                <c:pt idx="0">
                  <c:v>-148.71876237623763</c:v>
                </c:pt>
                <c:pt idx="1">
                  <c:v>-144.97034653465346</c:v>
                </c:pt>
                <c:pt idx="2" formatCode="General">
                  <c:v>-141.36242574257426</c:v>
                </c:pt>
                <c:pt idx="3" formatCode="General">
                  <c:v>-137.76688118811879</c:v>
                </c:pt>
                <c:pt idx="4" formatCode="General">
                  <c:v>-134.35698019801978</c:v>
                </c:pt>
                <c:pt idx="5" formatCode="General">
                  <c:v>-130.94707920792078</c:v>
                </c:pt>
                <c:pt idx="6" formatCode="General">
                  <c:v>-127.62445544554456</c:v>
                </c:pt>
                <c:pt idx="7" formatCode="General">
                  <c:v>-124.3769306930693</c:v>
                </c:pt>
                <c:pt idx="8" formatCode="General">
                  <c:v>-121.13679455445543</c:v>
                </c:pt>
                <c:pt idx="9" formatCode="General">
                  <c:v>-118.48035891089108</c:v>
                </c:pt>
                <c:pt idx="10" formatCode="General">
                  <c:v>-115.82392326732672</c:v>
                </c:pt>
                <c:pt idx="11" formatCode="General">
                  <c:v>-113.16748762376237</c:v>
                </c:pt>
                <c:pt idx="12" formatCode="General">
                  <c:v>-110.511051980198</c:v>
                </c:pt>
                <c:pt idx="13" formatCode="General">
                  <c:v>-107.85461633663365</c:v>
                </c:pt>
                <c:pt idx="14" formatCode="General">
                  <c:v>-105.19818069306929</c:v>
                </c:pt>
                <c:pt idx="15" formatCode="General">
                  <c:v>-102.54174504950494</c:v>
                </c:pt>
                <c:pt idx="16" formatCode="General">
                  <c:v>-99.885309405940575</c:v>
                </c:pt>
                <c:pt idx="17" formatCode="General">
                  <c:v>-97.228873762376224</c:v>
                </c:pt>
                <c:pt idx="18" formatCode="General">
                  <c:v>-94.57243811881186</c:v>
                </c:pt>
                <c:pt idx="19" formatCode="General">
                  <c:v>-92.486089108910889</c:v>
                </c:pt>
                <c:pt idx="20" formatCode="General">
                  <c:v>-90.454405940594057</c:v>
                </c:pt>
                <c:pt idx="21" formatCode="General">
                  <c:v>-88.496386138613872</c:v>
                </c:pt>
                <c:pt idx="22" formatCode="General">
                  <c:v>-86.65480198019803</c:v>
                </c:pt>
                <c:pt idx="23" formatCode="General">
                  <c:v>-84.813217821782189</c:v>
                </c:pt>
                <c:pt idx="24" formatCode="General">
                  <c:v>-83.083880597014925</c:v>
                </c:pt>
                <c:pt idx="25" formatCode="General">
                  <c:v>-81.372437810945272</c:v>
                </c:pt>
                <c:pt idx="26" formatCode="General">
                  <c:v>-79.693069306930681</c:v>
                </c:pt>
                <c:pt idx="27" formatCode="General">
                  <c:v>-78.073267326732662</c:v>
                </c:pt>
                <c:pt idx="28" formatCode="General">
                  <c:v>-76.453465346534657</c:v>
                </c:pt>
                <c:pt idx="29" formatCode="General">
                  <c:v>-74.912079207920783</c:v>
                </c:pt>
                <c:pt idx="30" formatCode="General">
                  <c:v>-73.387326732673259</c:v>
                </c:pt>
                <c:pt idx="31" formatCode="General">
                  <c:v>-71.887524752475244</c:v>
                </c:pt>
                <c:pt idx="32" formatCode="General">
                  <c:v>-70.445940594059408</c:v>
                </c:pt>
                <c:pt idx="33" formatCode="General">
                  <c:v>-69.004356435643558</c:v>
                </c:pt>
                <c:pt idx="34" formatCode="General">
                  <c:v>-67.633366336633657</c:v>
                </c:pt>
                <c:pt idx="35" formatCode="General">
                  <c:v>-66.282871287128714</c:v>
                </c:pt>
                <c:pt idx="36" formatCode="General">
                  <c:v>-64.952178217821782</c:v>
                </c:pt>
                <c:pt idx="37" formatCode="General">
                  <c:v>-63.680891089108911</c:v>
                </c:pt>
                <c:pt idx="38" formatCode="General">
                  <c:v>-62.409603960396048</c:v>
                </c:pt>
                <c:pt idx="39" formatCode="General">
                  <c:v>-61.187128712871292</c:v>
                </c:pt>
                <c:pt idx="40" formatCode="General">
                  <c:v>-59.98316831683168</c:v>
                </c:pt>
                <c:pt idx="41" formatCode="General">
                  <c:v>-58.794257425742565</c:v>
                </c:pt>
                <c:pt idx="42" formatCode="General">
                  <c:v>-57.665544554455444</c:v>
                </c:pt>
                <c:pt idx="43" formatCode="General">
                  <c:v>-56.536831683168323</c:v>
                </c:pt>
                <c:pt idx="44" formatCode="General">
                  <c:v>-55.458910891089111</c:v>
                </c:pt>
                <c:pt idx="45" formatCode="General">
                  <c:v>-54.405445544554453</c:v>
                </c:pt>
                <c:pt idx="46" formatCode="General">
                  <c:v>-53.365643564356425</c:v>
                </c:pt>
                <c:pt idx="47" formatCode="General">
                  <c:v>-52.403267326732667</c:v>
                </c:pt>
                <c:pt idx="48" formatCode="General">
                  <c:v>-51.440891089108909</c:v>
                </c:pt>
                <c:pt idx="49" formatCode="General">
                  <c:v>-50.747038413878563</c:v>
                </c:pt>
                <c:pt idx="50" formatCode="General">
                  <c:v>-50.214299876084262</c:v>
                </c:pt>
                <c:pt idx="51" formatCode="General">
                  <c:v>-49.68156133828996</c:v>
                </c:pt>
                <c:pt idx="52" formatCode="General">
                  <c:v>-49.148822800495665</c:v>
                </c:pt>
                <c:pt idx="53" formatCode="General">
                  <c:v>-48.616084262701364</c:v>
                </c:pt>
                <c:pt idx="54" formatCode="General">
                  <c:v>-48.083345724907062</c:v>
                </c:pt>
                <c:pt idx="55" formatCode="General">
                  <c:v>-47.550607187112767</c:v>
                </c:pt>
                <c:pt idx="56" formatCode="General">
                  <c:v>-47.017868649318466</c:v>
                </c:pt>
                <c:pt idx="57" formatCode="General">
                  <c:v>-46.485130111524171</c:v>
                </c:pt>
                <c:pt idx="58" formatCode="General">
                  <c:v>-45.952391573729869</c:v>
                </c:pt>
                <c:pt idx="59" formatCode="General">
                  <c:v>-45.552306930693071</c:v>
                </c:pt>
                <c:pt idx="60" formatCode="General">
                  <c:v>-45.266366336633659</c:v>
                </c:pt>
                <c:pt idx="61" formatCode="General">
                  <c:v>-44.980841584158412</c:v>
                </c:pt>
                <c:pt idx="62" formatCode="General">
                  <c:v>-44.728168316831685</c:v>
                </c:pt>
                <c:pt idx="63" formatCode="General">
                  <c:v>-44.47549504950495</c:v>
                </c:pt>
                <c:pt idx="64" formatCode="General">
                  <c:v>-44.234405940594065</c:v>
                </c:pt>
                <c:pt idx="65" formatCode="General">
                  <c:v>-44.005495049504951</c:v>
                </c:pt>
                <c:pt idx="66" formatCode="General">
                  <c:v>-43.776584158415844</c:v>
                </c:pt>
                <c:pt idx="67" formatCode="General">
                  <c:v>-43.570544554455445</c:v>
                </c:pt>
                <c:pt idx="68" formatCode="General">
                  <c:v>-43.365396039603958</c:v>
                </c:pt>
                <c:pt idx="69" formatCode="General">
                  <c:v>-43.173762376237626</c:v>
                </c:pt>
                <c:pt idx="70" formatCode="General">
                  <c:v>-42.999504950495052</c:v>
                </c:pt>
                <c:pt idx="71" formatCode="General">
                  <c:v>-42.825247524752477</c:v>
                </c:pt>
                <c:pt idx="72" formatCode="General">
                  <c:v>-42.935762376237626</c:v>
                </c:pt>
                <c:pt idx="73" formatCode="General">
                  <c:v>-43.073584158415841</c:v>
                </c:pt>
                <c:pt idx="74" formatCode="General">
                  <c:v>-43.21537313432836</c:v>
                </c:pt>
                <c:pt idx="75" formatCode="General">
                  <c:v>-43.363432835820895</c:v>
                </c:pt>
                <c:pt idx="76" formatCode="General">
                  <c:v>-43.511492537313437</c:v>
                </c:pt>
                <c:pt idx="77" formatCode="General">
                  <c:v>-43.661683168316834</c:v>
                </c:pt>
                <c:pt idx="78" formatCode="General">
                  <c:v>-43.812178217821781</c:v>
                </c:pt>
                <c:pt idx="79" formatCode="General">
                  <c:v>-43.961425742574257</c:v>
                </c:pt>
                <c:pt idx="80" formatCode="General">
                  <c:v>-44.108356435643557</c:v>
                </c:pt>
                <c:pt idx="81" formatCode="General">
                  <c:v>-44.255287128712865</c:v>
                </c:pt>
                <c:pt idx="82" formatCode="General">
                  <c:v>-44.402217821782173</c:v>
                </c:pt>
                <c:pt idx="83" formatCode="General">
                  <c:v>-44.549148514851481</c:v>
                </c:pt>
                <c:pt idx="84" formatCode="General">
                  <c:v>-44.696079207920789</c:v>
                </c:pt>
                <c:pt idx="85" formatCode="General">
                  <c:v>-44.843009900990097</c:v>
                </c:pt>
                <c:pt idx="86" formatCode="General">
                  <c:v>-44.989940594059405</c:v>
                </c:pt>
                <c:pt idx="87" formatCode="General">
                  <c:v>-45.136871287128713</c:v>
                </c:pt>
                <c:pt idx="88" formatCode="General">
                  <c:v>-45.283801980198021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E-93C6-45C9-B581-F3D3111CDCDF}"/>
            </c:ext>
          </c:extLst>
        </c:ser>
        <c:ser>
          <c:idx val="65"/>
          <c:order val="65"/>
          <c:tx>
            <c:strRef>
              <c:f>'30-10-60'!$BV$20</c:f>
              <c:strCache>
                <c:ptCount val="1"/>
                <c:pt idx="0">
                  <c:v>temp 5</c:v>
                </c:pt>
              </c:strCache>
            </c:strRef>
          </c:tx>
          <c:spPr>
            <a:ln w="19050" cap="rnd" cmpd="sng" algn="ctr">
              <a:solidFill>
                <a:schemeClr val="accent4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'30-10-60'!$BV$21:$BV$22</c:f>
              <c:numCache>
                <c:formatCode>General</c:formatCode>
                <c:ptCount val="2"/>
                <c:pt idx="0">
                  <c:v>680</c:v>
                </c:pt>
                <c:pt idx="1">
                  <c:v>680</c:v>
                </c:pt>
              </c:numCache>
            </c:numRef>
          </c:xVal>
          <c:yVal>
            <c:numRef>
              <c:f>'30-10-60'!$BW$21:$BW$22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0-93C6-45C9-B581-F3D3111CDCDF}"/>
            </c:ext>
          </c:extLst>
        </c:ser>
        <c:ser>
          <c:idx val="66"/>
          <c:order val="66"/>
          <c:tx>
            <c:strRef>
              <c:f>'30-10-60'!$BV$24</c:f>
              <c:strCache>
                <c:ptCount val="1"/>
                <c:pt idx="0">
                  <c:v>temp 6</c:v>
                </c:pt>
              </c:strCache>
            </c:strRef>
          </c:tx>
          <c:spPr>
            <a:ln w="19050" cap="rnd" cmpd="sng" algn="ctr">
              <a:solidFill>
                <a:srgbClr val="28F3F8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'30-10-60'!$BV$25:$BV$26</c:f>
              <c:numCache>
                <c:formatCode>General</c:formatCode>
                <c:ptCount val="2"/>
                <c:pt idx="0">
                  <c:v>715</c:v>
                </c:pt>
                <c:pt idx="1">
                  <c:v>715</c:v>
                </c:pt>
              </c:numCache>
            </c:numRef>
          </c:xVal>
          <c:yVal>
            <c:numRef>
              <c:f>'30-10-60'!$BW$25:$BW$26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93C6-45C9-B581-F3D3111CDCDF}"/>
            </c:ext>
          </c:extLst>
        </c:ser>
        <c:ser>
          <c:idx val="67"/>
          <c:order val="67"/>
          <c:tx>
            <c:strRef>
              <c:f>'30-10-60'!$BV$28</c:f>
              <c:strCache>
                <c:ptCount val="1"/>
                <c:pt idx="0">
                  <c:v>temp 7</c:v>
                </c:pt>
              </c:strCache>
            </c:strRef>
          </c:tx>
          <c:spPr>
            <a:ln w="19050" cap="rnd" cmpd="sng" algn="ctr">
              <a:solidFill>
                <a:srgbClr val="14FC25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'30-10-60'!$BV$29:$BV$30</c:f>
              <c:numCache>
                <c:formatCode>General</c:formatCode>
                <c:ptCount val="2"/>
                <c:pt idx="0">
                  <c:v>785</c:v>
                </c:pt>
                <c:pt idx="1">
                  <c:v>785</c:v>
                </c:pt>
              </c:numCache>
            </c:numRef>
          </c:xVal>
          <c:yVal>
            <c:numRef>
              <c:f>'30-10-60'!$BW$29:$BW$30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2-93C6-45C9-B581-F3D3111CDCDF}"/>
            </c:ext>
          </c:extLst>
        </c:ser>
        <c:ser>
          <c:idx val="68"/>
          <c:order val="68"/>
          <c:tx>
            <c:strRef>
              <c:f>'30-10-60'!$BV$32</c:f>
              <c:strCache>
                <c:ptCount val="1"/>
                <c:pt idx="0">
                  <c:v>temp 8</c:v>
                </c:pt>
              </c:strCache>
            </c:strRef>
          </c:tx>
          <c:spPr>
            <a:ln w="19050" cap="rnd" cmpd="sng" algn="ctr">
              <a:solidFill>
                <a:srgbClr val="F21A43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'30-10-60'!$BV$33:$BV$34</c:f>
              <c:numCache>
                <c:formatCode>General</c:formatCode>
                <c:ptCount val="2"/>
                <c:pt idx="0">
                  <c:v>840</c:v>
                </c:pt>
                <c:pt idx="1">
                  <c:v>840</c:v>
                </c:pt>
              </c:numCache>
            </c:numRef>
          </c:xVal>
          <c:yVal>
            <c:numRef>
              <c:f>'30-10-60'!$BW$33:$BW$34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3-93C6-45C9-B581-F3D3111CD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369024"/>
        <c:axId val="48036667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'30-10-60'!$DA$3</c15:sqref>
                        </c15:formulaRef>
                      </c:ext>
                    </c:extLst>
                    <c:strCache>
                      <c:ptCount val="1"/>
                      <c:pt idx="0">
                        <c:v>*Ge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'30-10-60'!$DB$3:$GL$3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3C6-45C9-B581-F3D3111CDCDF}"/>
                  </c:ext>
                </c:extLst>
              </c15:ser>
            </c15:filteredScatterSeries>
            <c15:filteredScatterSeries>
              <c15:ser>
                <c:idx val="39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'30-10-60'!$DB$4:$GL$4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-38.044702970297031</c:v>
                      </c:pt>
                      <c:pt idx="1">
                        <c:v>-37.276534653465347</c:v>
                      </c:pt>
                      <c:pt idx="2" formatCode="General">
                        <c:v>-36.555742574257422</c:v>
                      </c:pt>
                      <c:pt idx="3" formatCode="General">
                        <c:v>-35.841138613861382</c:v>
                      </c:pt>
                      <c:pt idx="4" formatCode="General">
                        <c:v>-35.219356435643562</c:v>
                      </c:pt>
                      <c:pt idx="5" formatCode="General">
                        <c:v>-34.597574257425741</c:v>
                      </c:pt>
                      <c:pt idx="6" formatCode="General">
                        <c:v>-34.018366336633662</c:v>
                      </c:pt>
                      <c:pt idx="7" formatCode="General">
                        <c:v>-33.47579207920792</c:v>
                      </c:pt>
                      <c:pt idx="8" formatCode="General">
                        <c:v>-32.934978960396037</c:v>
                      </c:pt>
                      <c:pt idx="9" formatCode="General">
                        <c:v>-32.533295792079201</c:v>
                      </c:pt>
                      <c:pt idx="10" formatCode="General">
                        <c:v>-32.131612623762372</c:v>
                      </c:pt>
                      <c:pt idx="11" formatCode="General">
                        <c:v>-31.729929455445543</c:v>
                      </c:pt>
                      <c:pt idx="12" formatCode="General">
                        <c:v>-31.32824628712871</c:v>
                      </c:pt>
                      <c:pt idx="13" formatCode="General">
                        <c:v>-30.926563118811877</c:v>
                      </c:pt>
                      <c:pt idx="14" formatCode="General">
                        <c:v>-30.524879950495048</c:v>
                      </c:pt>
                      <c:pt idx="15" formatCode="General">
                        <c:v>-30.123196782178216</c:v>
                      </c:pt>
                      <c:pt idx="16" formatCode="General">
                        <c:v>-29.721513613861383</c:v>
                      </c:pt>
                      <c:pt idx="17" formatCode="General">
                        <c:v>-29.319830445544554</c:v>
                      </c:pt>
                      <c:pt idx="18" formatCode="General">
                        <c:v>-28.918147277227721</c:v>
                      </c:pt>
                      <c:pt idx="19" formatCode="General">
                        <c:v>-28.607623762376235</c:v>
                      </c:pt>
                      <c:pt idx="20" formatCode="General">
                        <c:v>-28.305841584158415</c:v>
                      </c:pt>
                      <c:pt idx="21" formatCode="General">
                        <c:v>-28.017564356435642</c:v>
                      </c:pt>
                      <c:pt idx="22" formatCode="General">
                        <c:v>-27.750633663366337</c:v>
                      </c:pt>
                      <c:pt idx="23" formatCode="General">
                        <c:v>-27.483702970297031</c:v>
                      </c:pt>
                      <c:pt idx="24" formatCode="General">
                        <c:v>-27.234850746268656</c:v>
                      </c:pt>
                      <c:pt idx="25" formatCode="General">
                        <c:v>-26.988880597014926</c:v>
                      </c:pt>
                      <c:pt idx="26" formatCode="General">
                        <c:v>-26.752623762376238</c:v>
                      </c:pt>
                      <c:pt idx="27" formatCode="General">
                        <c:v>-26.534405940594059</c:v>
                      </c:pt>
                      <c:pt idx="28" formatCode="General">
                        <c:v>-26.31618811881188</c:v>
                      </c:pt>
                      <c:pt idx="29" formatCode="General">
                        <c:v>-26.39627722772277</c:v>
                      </c:pt>
                      <c:pt idx="30" formatCode="General">
                        <c:v>-26.539643564356435</c:v>
                      </c:pt>
                      <c:pt idx="31" formatCode="General">
                        <c:v>-26.681584158415841</c:v>
                      </c:pt>
                      <c:pt idx="32" formatCode="General">
                        <c:v>-26.820198019801978</c:v>
                      </c:pt>
                      <c:pt idx="33" formatCode="General">
                        <c:v>-26.958811881188119</c:v>
                      </c:pt>
                      <c:pt idx="34" formatCode="General">
                        <c:v>-27.094049504950494</c:v>
                      </c:pt>
                      <c:pt idx="35" formatCode="General">
                        <c:v>-27.228306930693066</c:v>
                      </c:pt>
                      <c:pt idx="36" formatCode="General">
                        <c:v>-27.36266336633663</c:v>
                      </c:pt>
                      <c:pt idx="37" formatCode="General">
                        <c:v>-27.497316831683168</c:v>
                      </c:pt>
                      <c:pt idx="38" formatCode="General">
                        <c:v>-27.631970297029703</c:v>
                      </c:pt>
                      <c:pt idx="39" formatCode="General">
                        <c:v>-27.765188118811881</c:v>
                      </c:pt>
                      <c:pt idx="40" formatCode="General">
                        <c:v>-27.897861386138615</c:v>
                      </c:pt>
                      <c:pt idx="41" formatCode="General">
                        <c:v>-28.030534653465345</c:v>
                      </c:pt>
                      <c:pt idx="42" formatCode="General">
                        <c:v>-28.163207920792079</c:v>
                      </c:pt>
                      <c:pt idx="43" formatCode="General">
                        <c:v>-28.295881188118813</c:v>
                      </c:pt>
                      <c:pt idx="44" formatCode="General">
                        <c:v>-28.428554455445546</c:v>
                      </c:pt>
                      <c:pt idx="45" formatCode="General">
                        <c:v>-28.561227722772276</c:v>
                      </c:pt>
                      <c:pt idx="46" formatCode="General">
                        <c:v>-28.69390099009901</c:v>
                      </c:pt>
                      <c:pt idx="47" formatCode="General">
                        <c:v>-28.826574257425744</c:v>
                      </c:pt>
                      <c:pt idx="48" formatCode="General">
                        <c:v>-28.959247524752477</c:v>
                      </c:pt>
                      <c:pt idx="49" formatCode="General">
                        <c:v>-29.091089552238806</c:v>
                      </c:pt>
                      <c:pt idx="50" formatCode="General">
                        <c:v>-29.222432835820893</c:v>
                      </c:pt>
                      <c:pt idx="51" formatCode="General">
                        <c:v>-29.353212871287127</c:v>
                      </c:pt>
                      <c:pt idx="52" formatCode="General">
                        <c:v>-29.479549504950494</c:v>
                      </c:pt>
                      <c:pt idx="53" formatCode="General">
                        <c:v>-29.605886138613858</c:v>
                      </c:pt>
                      <c:pt idx="54" formatCode="General">
                        <c:v>-29.732222772277225</c:v>
                      </c:pt>
                      <c:pt idx="55" formatCode="General">
                        <c:v>-29.858559405940593</c:v>
                      </c:pt>
                      <c:pt idx="56" formatCode="General">
                        <c:v>-29.984896039603957</c:v>
                      </c:pt>
                      <c:pt idx="57" formatCode="General">
                        <c:v>-30.111232673267324</c:v>
                      </c:pt>
                      <c:pt idx="58" formatCode="General">
                        <c:v>-30.237569306930691</c:v>
                      </c:pt>
                      <c:pt idx="59" formatCode="General">
                        <c:v>-30.36369306930693</c:v>
                      </c:pt>
                      <c:pt idx="60" formatCode="General">
                        <c:v>-30.489633663366337</c:v>
                      </c:pt>
                      <c:pt idx="61" formatCode="General">
                        <c:v>-30.615524752475249</c:v>
                      </c:pt>
                      <c:pt idx="62" formatCode="General">
                        <c:v>-30.737504950495047</c:v>
                      </c:pt>
                      <c:pt idx="63" formatCode="General">
                        <c:v>-30.85948514851485</c:v>
                      </c:pt>
                      <c:pt idx="64" formatCode="General">
                        <c:v>-30.981465346534652</c:v>
                      </c:pt>
                      <c:pt idx="65" formatCode="General">
                        <c:v>-31.103445544554454</c:v>
                      </c:pt>
                      <c:pt idx="66" formatCode="General">
                        <c:v>-31.225425742574259</c:v>
                      </c:pt>
                      <c:pt idx="67" formatCode="General">
                        <c:v>-31.347024752475249</c:v>
                      </c:pt>
                      <c:pt idx="68" formatCode="General">
                        <c:v>-31.468608910891088</c:v>
                      </c:pt>
                      <c:pt idx="69" formatCode="General">
                        <c:v>-31.588350681536554</c:v>
                      </c:pt>
                      <c:pt idx="70" formatCode="General">
                        <c:v>-31.705723667905822</c:v>
                      </c:pt>
                      <c:pt idx="71" formatCode="General">
                        <c:v>-31.823096654275091</c:v>
                      </c:pt>
                      <c:pt idx="72" formatCode="General">
                        <c:v>-31.940469640644359</c:v>
                      </c:pt>
                      <c:pt idx="73" formatCode="General">
                        <c:v>-32.057842627013628</c:v>
                      </c:pt>
                      <c:pt idx="74" formatCode="General">
                        <c:v>-32.175215613382896</c:v>
                      </c:pt>
                      <c:pt idx="75" formatCode="General">
                        <c:v>-32.292588599752165</c:v>
                      </c:pt>
                      <c:pt idx="76" formatCode="General">
                        <c:v>-32.409961586121433</c:v>
                      </c:pt>
                      <c:pt idx="77" formatCode="General">
                        <c:v>-32.527334572490702</c:v>
                      </c:pt>
                      <c:pt idx="78" formatCode="General">
                        <c:v>-32.64470755885997</c:v>
                      </c:pt>
                      <c:pt idx="79" formatCode="General">
                        <c:v>-32.988108910891086</c:v>
                      </c:pt>
                      <c:pt idx="80" formatCode="General">
                        <c:v>-33.101772277227717</c:v>
                      </c:pt>
                      <c:pt idx="81" formatCode="General">
                        <c:v>-33.215435643564355</c:v>
                      </c:pt>
                      <c:pt idx="82" formatCode="General">
                        <c:v>-33.329099009900986</c:v>
                      </c:pt>
                      <c:pt idx="83" formatCode="General">
                        <c:v>-33.442762376237624</c:v>
                      </c:pt>
                      <c:pt idx="84" formatCode="General">
                        <c:v>-33.556425742574255</c:v>
                      </c:pt>
                      <c:pt idx="85" formatCode="General">
                        <c:v>-33.670089108910894</c:v>
                      </c:pt>
                      <c:pt idx="86" formatCode="General">
                        <c:v>-33.783752475247525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3C6-45C9-B581-F3D3111CDCDF}"/>
                  </c:ext>
                </c:extLst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'30-10-60'!$DB$5:$GL$5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3C6-45C9-B581-F3D3111CDCDF}"/>
                  </c:ext>
                </c:extLst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'30-10-60'!$DA$7</c15:sqref>
                        </c15:formulaRef>
                      </c:ext>
                    </c:extLst>
                    <c:strCache>
                      <c:ptCount val="1"/>
                      <c:pt idx="0">
                        <c:v>*Ge[c]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'30-10-60'!$DB$7:$GL$7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3C6-45C9-B581-F3D3111CDCDF}"/>
                  </c:ext>
                </c:extLst>
              </c15:ser>
            </c15:filteredScatterSeries>
            <c15:filteredScatte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'30-10-60'!$DA$8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'30-10-60'!$DB$8:$GL$8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3C6-45C9-B581-F3D3111CDCDF}"/>
                  </c:ext>
                </c:extLst>
              </c15:ser>
            </c15:filteredScatterSeries>
            <c15:filteredScatte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'30-10-60'!$DA$9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'30-10-60'!$DB$9:$GL$9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-60.44361386138614</c:v>
                      </c:pt>
                      <c:pt idx="1">
                        <c:v>-59.186633663366337</c:v>
                      </c:pt>
                      <c:pt idx="2" formatCode="General">
                        <c:v>-58.006435643564352</c:v>
                      </c:pt>
                      <c:pt idx="3" formatCode="General">
                        <c:v>-56.836138613861387</c:v>
                      </c:pt>
                      <c:pt idx="4" formatCode="General">
                        <c:v>-55.814356435643568</c:v>
                      </c:pt>
                      <c:pt idx="5" formatCode="General">
                        <c:v>-54.792574257425748</c:v>
                      </c:pt>
                      <c:pt idx="6" formatCode="General">
                        <c:v>-53.97727722772278</c:v>
                      </c:pt>
                      <c:pt idx="7" formatCode="General">
                        <c:v>-53.339653465346537</c:v>
                      </c:pt>
                      <c:pt idx="8" formatCode="General">
                        <c:v>-52.706464108910893</c:v>
                      </c:pt>
                      <c:pt idx="9" formatCode="General">
                        <c:v>-52.423592821782179</c:v>
                      </c:pt>
                      <c:pt idx="10" formatCode="General">
                        <c:v>-52.140721534653466</c:v>
                      </c:pt>
                      <c:pt idx="11" formatCode="General">
                        <c:v>-51.857850247524752</c:v>
                      </c:pt>
                      <c:pt idx="12" formatCode="General">
                        <c:v>-51.574978960396038</c:v>
                      </c:pt>
                      <c:pt idx="13" formatCode="General">
                        <c:v>-51.292107673267324</c:v>
                      </c:pt>
                      <c:pt idx="14" formatCode="General">
                        <c:v>-51.00923638613861</c:v>
                      </c:pt>
                      <c:pt idx="15" formatCode="General">
                        <c:v>-50.726365099009897</c:v>
                      </c:pt>
                      <c:pt idx="16" formatCode="General">
                        <c:v>-50.443493811881183</c:v>
                      </c:pt>
                      <c:pt idx="17" formatCode="General">
                        <c:v>-50.160622524752469</c:v>
                      </c:pt>
                      <c:pt idx="18" formatCode="General">
                        <c:v>-49.877751237623755</c:v>
                      </c:pt>
                      <c:pt idx="19" formatCode="General">
                        <c:v>-49.686039603960388</c:v>
                      </c:pt>
                      <c:pt idx="20" formatCode="General">
                        <c:v>-49.503069306930691</c:v>
                      </c:pt>
                      <c:pt idx="21" formatCode="General">
                        <c:v>-49.335138613861382</c:v>
                      </c:pt>
                      <c:pt idx="22" formatCode="General">
                        <c:v>-49.190980198019801</c:v>
                      </c:pt>
                      <c:pt idx="23" formatCode="General">
                        <c:v>-49.046821782178213</c:v>
                      </c:pt>
                      <c:pt idx="24" formatCode="General">
                        <c:v>-48.917835820895519</c:v>
                      </c:pt>
                      <c:pt idx="25" formatCode="General">
                        <c:v>-48.791268656716412</c:v>
                      </c:pt>
                      <c:pt idx="26" formatCode="General">
                        <c:v>-48.674207920792078</c:v>
                      </c:pt>
                      <c:pt idx="27" formatCode="General">
                        <c:v>-48.574801980198018</c:v>
                      </c:pt>
                      <c:pt idx="28" formatCode="General">
                        <c:v>-48.475396039603957</c:v>
                      </c:pt>
                      <c:pt idx="29" formatCode="General">
                        <c:v>-48.677564356435639</c:v>
                      </c:pt>
                      <c:pt idx="30" formatCode="General">
                        <c:v>-48.943702970297025</c:v>
                      </c:pt>
                      <c:pt idx="31" formatCode="General">
                        <c:v>-49.207227722772274</c:v>
                      </c:pt>
                      <c:pt idx="32" formatCode="General">
                        <c:v>-49.464653465346537</c:v>
                      </c:pt>
                      <c:pt idx="33" formatCode="General">
                        <c:v>-49.722079207920792</c:v>
                      </c:pt>
                      <c:pt idx="34" formatCode="General">
                        <c:v>-49.973059405940596</c:v>
                      </c:pt>
                      <c:pt idx="35" formatCode="General">
                        <c:v>-50.222168316831684</c:v>
                      </c:pt>
                      <c:pt idx="36" formatCode="General">
                        <c:v>-50.471376237623758</c:v>
                      </c:pt>
                      <c:pt idx="37" formatCode="General">
                        <c:v>-50.72088118811881</c:v>
                      </c:pt>
                      <c:pt idx="38" formatCode="General">
                        <c:v>-50.970386138613861</c:v>
                      </c:pt>
                      <c:pt idx="39" formatCode="General">
                        <c:v>-51.2170198019802</c:v>
                      </c:pt>
                      <c:pt idx="40" formatCode="General">
                        <c:v>-51.462564356435642</c:v>
                      </c:pt>
                      <c:pt idx="41" formatCode="General">
                        <c:v>-51.708108910891092</c:v>
                      </c:pt>
                      <c:pt idx="42" formatCode="General">
                        <c:v>-51.953653465346534</c:v>
                      </c:pt>
                      <c:pt idx="43" formatCode="General">
                        <c:v>-52.199198019801983</c:v>
                      </c:pt>
                      <c:pt idx="44" formatCode="General">
                        <c:v>-52.444742574257432</c:v>
                      </c:pt>
                      <c:pt idx="45" formatCode="General">
                        <c:v>-52.690287128712875</c:v>
                      </c:pt>
                      <c:pt idx="46" formatCode="General">
                        <c:v>-52.935831683168324</c:v>
                      </c:pt>
                      <c:pt idx="47" formatCode="General">
                        <c:v>-53.181376237623766</c:v>
                      </c:pt>
                      <c:pt idx="48" formatCode="General">
                        <c:v>-53.426920792079216</c:v>
                      </c:pt>
                      <c:pt idx="49" formatCode="General">
                        <c:v>-53.670741293532345</c:v>
                      </c:pt>
                      <c:pt idx="50" formatCode="General">
                        <c:v>-53.91352736318408</c:v>
                      </c:pt>
                      <c:pt idx="51" formatCode="General">
                        <c:v>-54.155242574257421</c:v>
                      </c:pt>
                      <c:pt idx="52" formatCode="General">
                        <c:v>-54.388509900990094</c:v>
                      </c:pt>
                      <c:pt idx="53" formatCode="General">
                        <c:v>-54.621777227722767</c:v>
                      </c:pt>
                      <c:pt idx="54" formatCode="General">
                        <c:v>-54.855044554455439</c:v>
                      </c:pt>
                      <c:pt idx="55" formatCode="General">
                        <c:v>-55.088311881188112</c:v>
                      </c:pt>
                      <c:pt idx="56" formatCode="General">
                        <c:v>-55.321579207920784</c:v>
                      </c:pt>
                      <c:pt idx="57" formatCode="General">
                        <c:v>-55.554846534653464</c:v>
                      </c:pt>
                      <c:pt idx="58" formatCode="General">
                        <c:v>-55.788113861386137</c:v>
                      </c:pt>
                      <c:pt idx="59" formatCode="General">
                        <c:v>-56.021168316831684</c:v>
                      </c:pt>
                      <c:pt idx="60" formatCode="General">
                        <c:v>-56.2540396039604</c:v>
                      </c:pt>
                      <c:pt idx="61" formatCode="General">
                        <c:v>-56.486811881188125</c:v>
                      </c:pt>
                      <c:pt idx="62" formatCode="General">
                        <c:v>-56.711762376237623</c:v>
                      </c:pt>
                      <c:pt idx="63" formatCode="General">
                        <c:v>-56.936712871287128</c:v>
                      </c:pt>
                      <c:pt idx="64" formatCode="General">
                        <c:v>-57.161663366336633</c:v>
                      </c:pt>
                      <c:pt idx="65" formatCode="General">
                        <c:v>-57.386613861386138</c:v>
                      </c:pt>
                      <c:pt idx="66" formatCode="General">
                        <c:v>-57.61156435643565</c:v>
                      </c:pt>
                      <c:pt idx="67" formatCode="General">
                        <c:v>-57.83613366336634</c:v>
                      </c:pt>
                      <c:pt idx="68" formatCode="General">
                        <c:v>-58.060688118811882</c:v>
                      </c:pt>
                      <c:pt idx="69" formatCode="General">
                        <c:v>-58.281721189591075</c:v>
                      </c:pt>
                      <c:pt idx="70" formatCode="General">
                        <c:v>-58.498226765799252</c:v>
                      </c:pt>
                      <c:pt idx="71" formatCode="General">
                        <c:v>-58.71473234200743</c:v>
                      </c:pt>
                      <c:pt idx="72" formatCode="General">
                        <c:v>-58.931237918215608</c:v>
                      </c:pt>
                      <c:pt idx="73" formatCode="General">
                        <c:v>-59.147743494423786</c:v>
                      </c:pt>
                      <c:pt idx="74" formatCode="General">
                        <c:v>-59.364249070631963</c:v>
                      </c:pt>
                      <c:pt idx="75" formatCode="General">
                        <c:v>-59.580754646840141</c:v>
                      </c:pt>
                      <c:pt idx="76" formatCode="General">
                        <c:v>-59.797260223048319</c:v>
                      </c:pt>
                      <c:pt idx="77" formatCode="General">
                        <c:v>-60.013765799256497</c:v>
                      </c:pt>
                      <c:pt idx="78" formatCode="General">
                        <c:v>-60.230271375464682</c:v>
                      </c:pt>
                      <c:pt idx="79" formatCode="General">
                        <c:v>-60.863801980198019</c:v>
                      </c:pt>
                      <c:pt idx="80" formatCode="General">
                        <c:v>-61.07350495049505</c:v>
                      </c:pt>
                      <c:pt idx="81" formatCode="General">
                        <c:v>-61.28320792079208</c:v>
                      </c:pt>
                      <c:pt idx="82" formatCode="General">
                        <c:v>-61.49291089108911</c:v>
                      </c:pt>
                      <c:pt idx="83" formatCode="General">
                        <c:v>-61.702613861386141</c:v>
                      </c:pt>
                      <c:pt idx="84" formatCode="General">
                        <c:v>-61.912316831683171</c:v>
                      </c:pt>
                      <c:pt idx="85" formatCode="General">
                        <c:v>-62.122019801980201</c:v>
                      </c:pt>
                      <c:pt idx="86" formatCode="General">
                        <c:v>-62.331722772277232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3C6-45C9-B581-F3D3111CDCDF}"/>
                  </c:ext>
                </c:extLst>
              </c15:ser>
            </c15:filteredScatterSeries>
            <c15:filteredScatte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'30-10-60'!$DA$10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'30-10-60'!$DB$10:$GL$10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-193.07227722772276</c:v>
                      </c:pt>
                      <c:pt idx="1">
                        <c:v>-188.53178217821781</c:v>
                      </c:pt>
                      <c:pt idx="2" formatCode="General">
                        <c:v>-184.26247524752475</c:v>
                      </c:pt>
                      <c:pt idx="3" formatCode="General">
                        <c:v>-180.02707920792079</c:v>
                      </c:pt>
                      <c:pt idx="4" formatCode="General">
                        <c:v>-176.30034653465344</c:v>
                      </c:pt>
                      <c:pt idx="5" formatCode="General">
                        <c:v>-172.57361386138612</c:v>
                      </c:pt>
                      <c:pt idx="6" formatCode="General">
                        <c:v>-169.08316831683169</c:v>
                      </c:pt>
                      <c:pt idx="7" formatCode="General">
                        <c:v>-165.79603960396039</c:v>
                      </c:pt>
                      <c:pt idx="8" formatCode="General">
                        <c:v>-162.51891089108912</c:v>
                      </c:pt>
                      <c:pt idx="9" formatCode="General">
                        <c:v>-160.03178217821784</c:v>
                      </c:pt>
                      <c:pt idx="10" formatCode="General">
                        <c:v>-157.54465346534653</c:v>
                      </c:pt>
                      <c:pt idx="11" formatCode="General">
                        <c:v>-155.05752475247525</c:v>
                      </c:pt>
                      <c:pt idx="12" formatCode="General">
                        <c:v>-152.57039603960396</c:v>
                      </c:pt>
                      <c:pt idx="13" formatCode="General">
                        <c:v>-150.08326732673268</c:v>
                      </c:pt>
                      <c:pt idx="14" formatCode="General">
                        <c:v>-147.5961386138614</c:v>
                      </c:pt>
                      <c:pt idx="15" formatCode="General">
                        <c:v>-145.10900990099009</c:v>
                      </c:pt>
                      <c:pt idx="16" formatCode="General">
                        <c:v>-142.62188118811881</c:v>
                      </c:pt>
                      <c:pt idx="17" formatCode="General">
                        <c:v>-140.13475247524752</c:v>
                      </c:pt>
                      <c:pt idx="18" formatCode="General">
                        <c:v>-137.64762376237624</c:v>
                      </c:pt>
                      <c:pt idx="19" formatCode="General">
                        <c:v>-135.6881188118812</c:v>
                      </c:pt>
                      <c:pt idx="20" formatCode="General">
                        <c:v>-133.77920792079209</c:v>
                      </c:pt>
                      <c:pt idx="21" formatCode="General">
                        <c:v>-131.94242574257427</c:v>
                      </c:pt>
                      <c:pt idx="22" formatCode="General">
                        <c:v>-130.21965346534654</c:v>
                      </c:pt>
                      <c:pt idx="23" formatCode="General">
                        <c:v>-128.49688118811881</c:v>
                      </c:pt>
                      <c:pt idx="24" formatCode="General">
                        <c:v>-126.88686567164179</c:v>
                      </c:pt>
                      <c:pt idx="25" formatCode="General">
                        <c:v>-125.29482587064676</c:v>
                      </c:pt>
                      <c:pt idx="26" formatCode="General">
                        <c:v>-123.75267326732673</c:v>
                      </c:pt>
                      <c:pt idx="27" formatCode="General">
                        <c:v>-122.30316831683167</c:v>
                      </c:pt>
                      <c:pt idx="28" formatCode="General">
                        <c:v>-120.85366336633662</c:v>
                      </c:pt>
                      <c:pt idx="29" formatCode="General">
                        <c:v>-119.5119801980198</c:v>
                      </c:pt>
                      <c:pt idx="30" formatCode="General">
                        <c:v>-118.19316831683167</c:v>
                      </c:pt>
                      <c:pt idx="31" formatCode="General">
                        <c:v>-116.90405940594059</c:v>
                      </c:pt>
                      <c:pt idx="32" formatCode="General">
                        <c:v>-115.68425742574257</c:v>
                      </c:pt>
                      <c:pt idx="33" formatCode="General">
                        <c:v>-114.46445544554454</c:v>
                      </c:pt>
                      <c:pt idx="34" formatCode="General">
                        <c:v>-113.30910891089108</c:v>
                      </c:pt>
                      <c:pt idx="35" formatCode="General">
                        <c:v>-112.17247524752474</c:v>
                      </c:pt>
                      <c:pt idx="36" formatCode="General">
                        <c:v>-111.05762376237624</c:v>
                      </c:pt>
                      <c:pt idx="37" formatCode="General">
                        <c:v>-110.00811881188119</c:v>
                      </c:pt>
                      <c:pt idx="38" formatCode="General">
                        <c:v>-108.95861386138614</c:v>
                      </c:pt>
                      <c:pt idx="39" formatCode="General">
                        <c:v>-108.0340099009901</c:v>
                      </c:pt>
                      <c:pt idx="40" formatCode="General">
                        <c:v>-107.15678217821782</c:v>
                      </c:pt>
                      <c:pt idx="41" formatCode="General">
                        <c:v>-106.27955445544555</c:v>
                      </c:pt>
                      <c:pt idx="42" formatCode="General">
                        <c:v>-105.40232673267327</c:v>
                      </c:pt>
                      <c:pt idx="43" formatCode="General">
                        <c:v>-104.525099009901</c:v>
                      </c:pt>
                      <c:pt idx="44" formatCode="General">
                        <c:v>-103.64787128712872</c:v>
                      </c:pt>
                      <c:pt idx="45" formatCode="General">
                        <c:v>-102.77064356435643</c:v>
                      </c:pt>
                      <c:pt idx="46" formatCode="General">
                        <c:v>-101.89341584158416</c:v>
                      </c:pt>
                      <c:pt idx="47" formatCode="General">
                        <c:v>-101.01618811881188</c:v>
                      </c:pt>
                      <c:pt idx="48" formatCode="General">
                        <c:v>-100.13896039603961</c:v>
                      </c:pt>
                      <c:pt idx="49" formatCode="General">
                        <c:v>-99.352288557213939</c:v>
                      </c:pt>
                      <c:pt idx="50" formatCode="General">
                        <c:v>-98.619950248756226</c:v>
                      </c:pt>
                      <c:pt idx="51" formatCode="General">
                        <c:v>-97.892029702970291</c:v>
                      </c:pt>
                      <c:pt idx="52" formatCode="General">
                        <c:v>-97.198960396039595</c:v>
                      </c:pt>
                      <c:pt idx="53" formatCode="General">
                        <c:v>-96.5058910891089</c:v>
                      </c:pt>
                      <c:pt idx="54" formatCode="General">
                        <c:v>-95.837950495049498</c:v>
                      </c:pt>
                      <c:pt idx="55" formatCode="General">
                        <c:v>-95.187653465346528</c:v>
                      </c:pt>
                      <c:pt idx="56" formatCode="General">
                        <c:v>-94.560574257425742</c:v>
                      </c:pt>
                      <c:pt idx="57" formatCode="General">
                        <c:v>-94.281762376237637</c:v>
                      </c:pt>
                      <c:pt idx="58" formatCode="General">
                        <c:v>-94.002950495049518</c:v>
                      </c:pt>
                      <c:pt idx="59" formatCode="General">
                        <c:v>-93.829297029702985</c:v>
                      </c:pt>
                      <c:pt idx="60" formatCode="General">
                        <c:v>-93.746128712871297</c:v>
                      </c:pt>
                      <c:pt idx="61" formatCode="General">
                        <c:v>-93.663801980198016</c:v>
                      </c:pt>
                      <c:pt idx="62" formatCode="General">
                        <c:v>-93.647960396039608</c:v>
                      </c:pt>
                      <c:pt idx="63" formatCode="General">
                        <c:v>-93.632118811881185</c:v>
                      </c:pt>
                      <c:pt idx="64" formatCode="General">
                        <c:v>-93.812435643564356</c:v>
                      </c:pt>
                      <c:pt idx="65" formatCode="General">
                        <c:v>-94.198970297029703</c:v>
                      </c:pt>
                      <c:pt idx="66" formatCode="General">
                        <c:v>-94.58550495049505</c:v>
                      </c:pt>
                      <c:pt idx="67" formatCode="General">
                        <c:v>-94.973564356435631</c:v>
                      </c:pt>
                      <c:pt idx="68" formatCode="General">
                        <c:v>-95.361683168316816</c:v>
                      </c:pt>
                      <c:pt idx="69" formatCode="General">
                        <c:v>-95.746629491945455</c:v>
                      </c:pt>
                      <c:pt idx="70" formatCode="General">
                        <c:v>-96.127496902106557</c:v>
                      </c:pt>
                      <c:pt idx="71" formatCode="General">
                        <c:v>-96.508364312267645</c:v>
                      </c:pt>
                      <c:pt idx="72" formatCode="General">
                        <c:v>-96.889231722428732</c:v>
                      </c:pt>
                      <c:pt idx="73" formatCode="General">
                        <c:v>-97.270099132589834</c:v>
                      </c:pt>
                      <c:pt idx="74" formatCode="General">
                        <c:v>-97.650966542750922</c:v>
                      </c:pt>
                      <c:pt idx="75" formatCode="General">
                        <c:v>-98.03183395291201</c:v>
                      </c:pt>
                      <c:pt idx="76" formatCode="General">
                        <c:v>-98.412701363073097</c:v>
                      </c:pt>
                      <c:pt idx="77" formatCode="General">
                        <c:v>-98.793568773234199</c:v>
                      </c:pt>
                      <c:pt idx="78" formatCode="General">
                        <c:v>-99.174436183395287</c:v>
                      </c:pt>
                      <c:pt idx="79" formatCode="General">
                        <c:v>-100.32663366336634</c:v>
                      </c:pt>
                      <c:pt idx="80" formatCode="General">
                        <c:v>-100.71158415841583</c:v>
                      </c:pt>
                      <c:pt idx="81" formatCode="General">
                        <c:v>-101.09653465346534</c:v>
                      </c:pt>
                      <c:pt idx="82" formatCode="General">
                        <c:v>-101.48148514851485</c:v>
                      </c:pt>
                      <c:pt idx="83" formatCode="General">
                        <c:v>-101.86643564356436</c:v>
                      </c:pt>
                      <c:pt idx="84" formatCode="General">
                        <c:v>-102.25138613861387</c:v>
                      </c:pt>
                      <c:pt idx="85" formatCode="General">
                        <c:v>-102.63633663366336</c:v>
                      </c:pt>
                      <c:pt idx="86" formatCode="General">
                        <c:v>-103.02128712871287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3C6-45C9-B581-F3D3111CDCDF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3C6-45C9-B581-F3D3111CDCDF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93C6-45C9-B581-F3D3111CDCDF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3C6-45C9-B581-F3D3111CDCDF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93C6-45C9-B581-F3D3111CDCDF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93C6-45C9-B581-F3D3111CDCDF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93C6-45C9-B581-F3D3111CDCDF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93C6-45C9-B581-F3D3111CDCDF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93C6-45C9-B581-F3D3111CDCDF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93C6-45C9-B581-F3D3111CDCDF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93C6-45C9-B581-F3D3111CDCDF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93C6-45C9-B581-F3D3111CDCDF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93C6-45C9-B581-F3D3111CDCDF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93C6-45C9-B581-F3D3111CDCDF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93C6-45C9-B581-F3D3111CDCDF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93C6-45C9-B581-F3D3111CDCDF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93C6-45C9-B581-F3D3111CDCDF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93C6-45C9-B581-F3D3111CDCDF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93C6-45C9-B581-F3D3111CDCDF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93C6-45C9-B581-F3D3111CDCDF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93C6-45C9-B581-F3D3111CDCDF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93C6-45C9-B581-F3D3111CDCDF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93C6-45C9-B581-F3D3111CDCDF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93C6-45C9-B581-F3D3111CDCDF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93C6-45C9-B581-F3D3111CDCDF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93C6-45C9-B581-F3D3111CDCDF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93C6-45C9-B581-F3D3111CDCDF}"/>
                  </c:ext>
                </c:extLst>
              </c15:ser>
            </c15:filteredScatterSeries>
            <c15:filteredScatterSeries>
              <c15:ser>
                <c:idx val="33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'30-10-60'!$DA$37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'30-10-60'!$DB$37:$GL$37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93C6-45C9-B581-F3D3111CDCDF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93C6-45C9-B581-F3D3111CDCDF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93C6-45C9-B581-F3D3111CDCDF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93C6-45C9-B581-F3D3111CDCDF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93C6-45C9-B581-F3D3111CDCDF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93C6-45C9-B581-F3D3111CDCDF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'30-10-60'!$DA$43</c15:sqref>
                        </c15:formulaRef>
                      </c:ext>
                    </c:extLst>
                    <c:strCache>
                      <c:ptCount val="1"/>
                      <c:pt idx="0">
                        <c:v>(1)GeSe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'30-10-60'!$DB$43:$GL$43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93C6-45C9-B581-F3D3111CDCDF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'30-10-60'!$DA$44</c15:sqref>
                        </c15:formulaRef>
                      </c:ext>
                    </c:extLst>
                    <c:strCache>
                      <c:ptCount val="1"/>
                      <c:pt idx="0">
                        <c:v>(1)Ga2Se3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'30-10-60'!$DB$44:$GL$44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93C6-45C9-B581-F3D3111CDCDF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'30-10-60'!$DA$46</c15:sqref>
                        </c15:formulaRef>
                      </c:ext>
                    </c:extLst>
                    <c:strCache>
                      <c:ptCount val="1"/>
                      <c:pt idx="0">
                        <c:v>(1)Ge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'30-10-60'!$DB$46:$GL$46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93C6-45C9-B581-F3D3111CDCDF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'30-10-60'!$DA$47</c15:sqref>
                        </c15:formulaRef>
                      </c:ext>
                    </c:extLst>
                    <c:strCache>
                      <c:ptCount val="1"/>
                      <c:pt idx="0">
                        <c:v>(1)Ga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'30-10-60'!$DB$47:$GL$47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93C6-45C9-B581-F3D3111CDCDF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'30-10-60'!$DA$48</c15:sqref>
                        </c15:formulaRef>
                      </c:ext>
                    </c:extLst>
                    <c:strCache>
                      <c:ptCount val="1"/>
                      <c:pt idx="0">
                        <c:v>(1)Se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'30-10-60'!$DB$48:$GL$48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93C6-45C9-B581-F3D3111CDCDF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93C6-45C9-B581-F3D3111CDCDF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93C6-45C9-B581-F3D3111CDCDF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93C6-45C9-B581-F3D3111CDCDF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93C6-45C9-B581-F3D3111CDCDF}"/>
                  </c:ext>
                </c:extLst>
              </c15:ser>
            </c15:filteredScatterSeries>
            <c15:filteredScatte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'30-10-60'!$DA$53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'30-10-60'!$DB$53:$GL$53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93C6-45C9-B581-F3D3111CDCDF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93C6-45C9-B581-F3D3111CDCDF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93C6-45C9-B581-F3D3111CDCDF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93C6-45C9-B581-F3D3111CDCDF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93C6-45C9-B581-F3D3111CDCDF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93C6-45C9-B581-F3D3111CDCDF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93C6-45C9-B581-F3D3111CDCDF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93C6-45C9-B581-F3D3111CDCDF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93C6-45C9-B581-F3D3111CDCDF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93C6-45C9-B581-F3D3111CDCDF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AD47">
                        <a:lumMod val="50000"/>
                      </a:srgbClr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93C6-45C9-B581-F3D3111CDCDF}"/>
                  </c:ext>
                </c:extLst>
              </c15:ser>
            </c15:filteredScatterSeries>
            <c15:filteredScatte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</c15:sqref>
                        </c15:formulaRef>
                      </c:ext>
                    </c:extLst>
                    <c:strCache>
                      <c:ptCount val="1"/>
                      <c:pt idx="0">
                        <c:v>temp 1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lumMod val="5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'30-10-60'!$BV$5:$BV$6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'30-10-60'!$BW$5:$BW$6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93C6-45C9-B581-F3D3111CDCDF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93C6-45C9-B581-F3D3111CDCDF}"/>
                  </c:ext>
                </c:extLst>
              </c15:ser>
            </c15:filteredScatterSeries>
            <c15:filteredScatte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'30-10-60'!$BV$12</c15:sqref>
                        </c15:formulaRef>
                      </c:ext>
                    </c:extLst>
                    <c:strCache>
                      <c:ptCount val="1"/>
                      <c:pt idx="0">
                        <c:v>temp 3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'30-10-60'!$BV$13:$BV$14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450</c:v>
                      </c:pt>
                      <c:pt idx="1">
                        <c:v>450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'30-10-60'!$BW$13:$BW$14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93C6-45C9-B581-F3D3111CDCDF}"/>
                  </c:ext>
                </c:extLst>
              </c15:ser>
            </c15:filteredScatterSeries>
            <c15:filteredScatte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'30-10-60'!$BV$16</c15:sqref>
                        </c15:formulaRef>
                      </c:ext>
                    </c:extLst>
                    <c:strCache>
                      <c:ptCount val="1"/>
                      <c:pt idx="0">
                        <c:v>temp 4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'30-10-60'!$BV$17:$BV$18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600</c:v>
                      </c:pt>
                      <c:pt idx="1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'30-10-60'!$BW$17:$BW$18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93C6-45C9-B581-F3D3111CDCDF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93C6-45C9-B581-F3D3111CDCDF}"/>
                  </c:ext>
                </c:extLst>
              </c15:ser>
            </c15:filteredScatterSeries>
            <c15:filteredScatte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'30-10-60'!$BV$40</c15:sqref>
                        </c15:formulaRef>
                      </c:ext>
                    </c:extLst>
                    <c:strCache>
                      <c:ptCount val="1"/>
                      <c:pt idx="0">
                        <c:v>temp 10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99FF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'30-10-60'!$BV$41:$BV$42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320</c:v>
                      </c:pt>
                      <c:pt idx="1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'30-10-60'!$BW$41:$BW$42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93C6-45C9-B581-F3D3111CDCDF}"/>
                  </c:ext>
                </c:extLst>
              </c15:ser>
            </c15:filteredScatterSeries>
          </c:ext>
        </c:extLst>
      </c:scatterChart>
      <c:valAx>
        <c:axId val="480369024"/>
        <c:scaling>
          <c:orientation val="minMax"/>
          <c:max val="900"/>
          <c:min val="3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6672"/>
        <c:crosses val="autoZero"/>
        <c:crossBetween val="midCat"/>
        <c:majorUnit val="100"/>
      </c:valAx>
      <c:valAx>
        <c:axId val="480366672"/>
        <c:scaling>
          <c:orientation val="minMax"/>
          <c:max val="-40"/>
          <c:min val="-15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9024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rgbClr val="7030A0"/>
                </a:solidFill>
              </a:rPr>
              <a:t>Ga2Se3</a:t>
            </a:r>
          </a:p>
        </c:rich>
      </c:tx>
      <c:layout>
        <c:manualLayout>
          <c:xMode val="edge"/>
          <c:yMode val="edge"/>
          <c:x val="0.14416777621771509"/>
          <c:y val="1.385169200599221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xMode val="edge"/>
          <c:yMode val="edge"/>
          <c:x val="0"/>
          <c:y val="9.8676129384468403E-2"/>
          <c:w val="1"/>
          <c:h val="0.90132387061553154"/>
        </c:manualLayout>
      </c:layout>
      <c:scatterChart>
        <c:scatterStyle val="smoothMarker"/>
        <c:varyColors val="0"/>
        <c:ser>
          <c:idx val="6"/>
          <c:order val="7"/>
          <c:tx>
            <c:strRef>
              <c:f>'30-10-60'!$DA$10</c:f>
              <c:strCache>
                <c:ptCount val="1"/>
                <c:pt idx="0">
                  <c:v>Ga2Se3</c:v>
                </c:pt>
              </c:strCache>
            </c:strRef>
          </c:tx>
          <c:spPr>
            <a:ln w="19050" cap="rnd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'30-10-60'!$DB$10:$GL$10</c:f>
              <c:numCache>
                <c:formatCode>0</c:formatCode>
                <c:ptCount val="89"/>
                <c:pt idx="0">
                  <c:v>-193.07227722772276</c:v>
                </c:pt>
                <c:pt idx="1">
                  <c:v>-188.53178217821781</c:v>
                </c:pt>
                <c:pt idx="2" formatCode="General">
                  <c:v>-184.26247524752475</c:v>
                </c:pt>
                <c:pt idx="3" formatCode="General">
                  <c:v>-180.02707920792079</c:v>
                </c:pt>
                <c:pt idx="4" formatCode="General">
                  <c:v>-176.30034653465344</c:v>
                </c:pt>
                <c:pt idx="5" formatCode="General">
                  <c:v>-172.57361386138612</c:v>
                </c:pt>
                <c:pt idx="6" formatCode="General">
                  <c:v>-169.08316831683169</c:v>
                </c:pt>
                <c:pt idx="7" formatCode="General">
                  <c:v>-165.79603960396039</c:v>
                </c:pt>
                <c:pt idx="8" formatCode="General">
                  <c:v>-162.51891089108912</c:v>
                </c:pt>
                <c:pt idx="9" formatCode="General">
                  <c:v>-160.03178217821784</c:v>
                </c:pt>
                <c:pt idx="10" formatCode="General">
                  <c:v>-157.54465346534653</c:v>
                </c:pt>
                <c:pt idx="11" formatCode="General">
                  <c:v>-155.05752475247525</c:v>
                </c:pt>
                <c:pt idx="12" formatCode="General">
                  <c:v>-152.57039603960396</c:v>
                </c:pt>
                <c:pt idx="13" formatCode="General">
                  <c:v>-150.08326732673268</c:v>
                </c:pt>
                <c:pt idx="14" formatCode="General">
                  <c:v>-147.5961386138614</c:v>
                </c:pt>
                <c:pt idx="15" formatCode="General">
                  <c:v>-145.10900990099009</c:v>
                </c:pt>
                <c:pt idx="16" formatCode="General">
                  <c:v>-142.62188118811881</c:v>
                </c:pt>
                <c:pt idx="17" formatCode="General">
                  <c:v>-140.13475247524752</c:v>
                </c:pt>
                <c:pt idx="18" formatCode="General">
                  <c:v>-137.64762376237624</c:v>
                </c:pt>
                <c:pt idx="19" formatCode="General">
                  <c:v>-135.6881188118812</c:v>
                </c:pt>
                <c:pt idx="20" formatCode="General">
                  <c:v>-133.77920792079209</c:v>
                </c:pt>
                <c:pt idx="21" formatCode="General">
                  <c:v>-131.94242574257427</c:v>
                </c:pt>
                <c:pt idx="22" formatCode="General">
                  <c:v>-130.21965346534654</c:v>
                </c:pt>
                <c:pt idx="23" formatCode="General">
                  <c:v>-128.49688118811881</c:v>
                </c:pt>
                <c:pt idx="24" formatCode="General">
                  <c:v>-126.88686567164179</c:v>
                </c:pt>
                <c:pt idx="25" formatCode="General">
                  <c:v>-125.29482587064676</c:v>
                </c:pt>
                <c:pt idx="26" formatCode="General">
                  <c:v>-123.75267326732673</c:v>
                </c:pt>
                <c:pt idx="27" formatCode="General">
                  <c:v>-122.30316831683167</c:v>
                </c:pt>
                <c:pt idx="28" formatCode="General">
                  <c:v>-120.85366336633662</c:v>
                </c:pt>
                <c:pt idx="29" formatCode="General">
                  <c:v>-119.5119801980198</c:v>
                </c:pt>
                <c:pt idx="30" formatCode="General">
                  <c:v>-118.19316831683167</c:v>
                </c:pt>
                <c:pt idx="31" formatCode="General">
                  <c:v>-116.90405940594059</c:v>
                </c:pt>
                <c:pt idx="32" formatCode="General">
                  <c:v>-115.68425742574257</c:v>
                </c:pt>
                <c:pt idx="33" formatCode="General">
                  <c:v>-114.46445544554454</c:v>
                </c:pt>
                <c:pt idx="34" formatCode="General">
                  <c:v>-113.30910891089108</c:v>
                </c:pt>
                <c:pt idx="35" formatCode="General">
                  <c:v>-112.17247524752474</c:v>
                </c:pt>
                <c:pt idx="36" formatCode="General">
                  <c:v>-111.05762376237624</c:v>
                </c:pt>
                <c:pt idx="37" formatCode="General">
                  <c:v>-110.00811881188119</c:v>
                </c:pt>
                <c:pt idx="38" formatCode="General">
                  <c:v>-108.95861386138614</c:v>
                </c:pt>
                <c:pt idx="39" formatCode="General">
                  <c:v>-108.0340099009901</c:v>
                </c:pt>
                <c:pt idx="40" formatCode="General">
                  <c:v>-107.15678217821782</c:v>
                </c:pt>
                <c:pt idx="41" formatCode="General">
                  <c:v>-106.27955445544555</c:v>
                </c:pt>
                <c:pt idx="42" formatCode="General">
                  <c:v>-105.40232673267327</c:v>
                </c:pt>
                <c:pt idx="43" formatCode="General">
                  <c:v>-104.525099009901</c:v>
                </c:pt>
                <c:pt idx="44" formatCode="General">
                  <c:v>-103.64787128712872</c:v>
                </c:pt>
                <c:pt idx="45" formatCode="General">
                  <c:v>-102.77064356435643</c:v>
                </c:pt>
                <c:pt idx="46" formatCode="General">
                  <c:v>-101.89341584158416</c:v>
                </c:pt>
                <c:pt idx="47" formatCode="General">
                  <c:v>-101.01618811881188</c:v>
                </c:pt>
                <c:pt idx="48" formatCode="General">
                  <c:v>-100.13896039603961</c:v>
                </c:pt>
                <c:pt idx="49" formatCode="General">
                  <c:v>-99.352288557213939</c:v>
                </c:pt>
                <c:pt idx="50" formatCode="General">
                  <c:v>-98.619950248756226</c:v>
                </c:pt>
                <c:pt idx="51" formatCode="General">
                  <c:v>-97.892029702970291</c:v>
                </c:pt>
                <c:pt idx="52" formatCode="General">
                  <c:v>-97.198960396039595</c:v>
                </c:pt>
                <c:pt idx="53" formatCode="General">
                  <c:v>-96.5058910891089</c:v>
                </c:pt>
                <c:pt idx="54" formatCode="General">
                  <c:v>-95.837950495049498</c:v>
                </c:pt>
                <c:pt idx="55" formatCode="General">
                  <c:v>-95.187653465346528</c:v>
                </c:pt>
                <c:pt idx="56" formatCode="General">
                  <c:v>-94.560574257425742</c:v>
                </c:pt>
                <c:pt idx="57" formatCode="General">
                  <c:v>-94.281762376237637</c:v>
                </c:pt>
                <c:pt idx="58" formatCode="General">
                  <c:v>-94.002950495049518</c:v>
                </c:pt>
                <c:pt idx="59" formatCode="General">
                  <c:v>-93.829297029702985</c:v>
                </c:pt>
                <c:pt idx="60" formatCode="General">
                  <c:v>-93.746128712871297</c:v>
                </c:pt>
                <c:pt idx="61" formatCode="General">
                  <c:v>-93.663801980198016</c:v>
                </c:pt>
                <c:pt idx="62" formatCode="General">
                  <c:v>-93.647960396039608</c:v>
                </c:pt>
                <c:pt idx="63" formatCode="General">
                  <c:v>-93.632118811881185</c:v>
                </c:pt>
                <c:pt idx="64" formatCode="General">
                  <c:v>-93.812435643564356</c:v>
                </c:pt>
                <c:pt idx="65" formatCode="General">
                  <c:v>-94.198970297029703</c:v>
                </c:pt>
                <c:pt idx="66" formatCode="General">
                  <c:v>-94.58550495049505</c:v>
                </c:pt>
                <c:pt idx="67" formatCode="General">
                  <c:v>-94.973564356435631</c:v>
                </c:pt>
                <c:pt idx="68" formatCode="General">
                  <c:v>-95.361683168316816</c:v>
                </c:pt>
                <c:pt idx="69" formatCode="General">
                  <c:v>-95.746629491945455</c:v>
                </c:pt>
                <c:pt idx="70" formatCode="General">
                  <c:v>-96.127496902106557</c:v>
                </c:pt>
                <c:pt idx="71" formatCode="General">
                  <c:v>-96.508364312267645</c:v>
                </c:pt>
                <c:pt idx="72" formatCode="General">
                  <c:v>-96.889231722428732</c:v>
                </c:pt>
                <c:pt idx="73" formatCode="General">
                  <c:v>-97.270099132589834</c:v>
                </c:pt>
                <c:pt idx="74" formatCode="General">
                  <c:v>-97.650966542750922</c:v>
                </c:pt>
                <c:pt idx="75" formatCode="General">
                  <c:v>-98.03183395291201</c:v>
                </c:pt>
                <c:pt idx="76" formatCode="General">
                  <c:v>-98.412701363073097</c:v>
                </c:pt>
                <c:pt idx="77" formatCode="General">
                  <c:v>-98.793568773234199</c:v>
                </c:pt>
                <c:pt idx="78" formatCode="General">
                  <c:v>-99.174436183395287</c:v>
                </c:pt>
                <c:pt idx="79" formatCode="General">
                  <c:v>-100.32663366336634</c:v>
                </c:pt>
                <c:pt idx="80" formatCode="General">
                  <c:v>-100.71158415841583</c:v>
                </c:pt>
                <c:pt idx="81" formatCode="General">
                  <c:v>-101.09653465346534</c:v>
                </c:pt>
                <c:pt idx="82" formatCode="General">
                  <c:v>-101.48148514851485</c:v>
                </c:pt>
                <c:pt idx="83" formatCode="General">
                  <c:v>-101.86643564356436</c:v>
                </c:pt>
                <c:pt idx="84" formatCode="General">
                  <c:v>-102.25138613861387</c:v>
                </c:pt>
                <c:pt idx="85" formatCode="General">
                  <c:v>-102.63633663366336</c:v>
                </c:pt>
                <c:pt idx="86" formatCode="General">
                  <c:v>-103.02128712871287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44-4093-B6CF-7BC9060B30DF}"/>
            </c:ext>
          </c:extLst>
        </c:ser>
        <c:ser>
          <c:idx val="41"/>
          <c:order val="41"/>
          <c:tx>
            <c:strRef>
              <c:f>'30-10-60'!$DA$44</c:f>
              <c:strCache>
                <c:ptCount val="1"/>
                <c:pt idx="0">
                  <c:v>(1)Ga2Se3</c:v>
                </c:pt>
              </c:strCache>
            </c:strRef>
          </c:tx>
          <c:spPr>
            <a:ln w="19050" cap="rnd" cmpd="sng" algn="ctr">
              <a:solidFill>
                <a:srgbClr val="7030A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'30-10-60'!$DB$44:$GL$44</c:f>
              <c:numCache>
                <c:formatCode>0</c:formatCode>
                <c:ptCount val="89"/>
                <c:pt idx="0">
                  <c:v>-193.78064356435644</c:v>
                </c:pt>
                <c:pt idx="1">
                  <c:v>-189.25341584158417</c:v>
                </c:pt>
                <c:pt idx="2" formatCode="General">
                  <c:v>-185.00391089108911</c:v>
                </c:pt>
                <c:pt idx="3" formatCode="General">
                  <c:v>-180.78856435643561</c:v>
                </c:pt>
                <c:pt idx="4" formatCode="General">
                  <c:v>-177.08559405940593</c:v>
                </c:pt>
                <c:pt idx="5" formatCode="General">
                  <c:v>-173.38262376237623</c:v>
                </c:pt>
                <c:pt idx="6" formatCode="General">
                  <c:v>-169.91594059405938</c:v>
                </c:pt>
                <c:pt idx="7" formatCode="General">
                  <c:v>-166.65257425742573</c:v>
                </c:pt>
                <c:pt idx="8" formatCode="General">
                  <c:v>-163.39899752475247</c:v>
                </c:pt>
                <c:pt idx="9" formatCode="General">
                  <c:v>-160.9187995049505</c:v>
                </c:pt>
                <c:pt idx="10" formatCode="General">
                  <c:v>-158.43860148514852</c:v>
                </c:pt>
                <c:pt idx="11" formatCode="General">
                  <c:v>-155.95840346534652</c:v>
                </c:pt>
                <c:pt idx="12" formatCode="General">
                  <c:v>-153.47820544554455</c:v>
                </c:pt>
                <c:pt idx="13" formatCode="General">
                  <c:v>-150.99800742574257</c:v>
                </c:pt>
                <c:pt idx="14" formatCode="General">
                  <c:v>-148.5178094059406</c:v>
                </c:pt>
                <c:pt idx="15" formatCode="General">
                  <c:v>-146.03761138613862</c:v>
                </c:pt>
                <c:pt idx="16" formatCode="General">
                  <c:v>-143.55741336633662</c:v>
                </c:pt>
                <c:pt idx="17" formatCode="General">
                  <c:v>-141.07721534653464</c:v>
                </c:pt>
                <c:pt idx="18" formatCode="General">
                  <c:v>-138.59701732673267</c:v>
                </c:pt>
                <c:pt idx="19" formatCode="General">
                  <c:v>-136.66341584158414</c:v>
                </c:pt>
                <c:pt idx="20" formatCode="General">
                  <c:v>-134.78222772277226</c:v>
                </c:pt>
                <c:pt idx="21" formatCode="General">
                  <c:v>-132.96856435643562</c:v>
                </c:pt>
                <c:pt idx="22" formatCode="General">
                  <c:v>-131.26163366336633</c:v>
                </c:pt>
                <c:pt idx="23" formatCode="General">
                  <c:v>-129.55470297029703</c:v>
                </c:pt>
                <c:pt idx="24" formatCode="General">
                  <c:v>-127.98119402985074</c:v>
                </c:pt>
                <c:pt idx="25" formatCode="General">
                  <c:v>-126.42895522388059</c:v>
                </c:pt>
                <c:pt idx="26" formatCode="General">
                  <c:v>-124.9168316831683</c:v>
                </c:pt>
                <c:pt idx="27" formatCode="General">
                  <c:v>-123.47920792079206</c:v>
                </c:pt>
                <c:pt idx="28" formatCode="General">
                  <c:v>-122.04158415841583</c:v>
                </c:pt>
                <c:pt idx="29" formatCode="General">
                  <c:v>-120.70851485148513</c:v>
                </c:pt>
                <c:pt idx="30" formatCode="General">
                  <c:v>-119.39762376237623</c:v>
                </c:pt>
                <c:pt idx="31" formatCode="General">
                  <c:v>-118.11405940594059</c:v>
                </c:pt>
                <c:pt idx="32" formatCode="General">
                  <c:v>-116.89425742574257</c:v>
                </c:pt>
                <c:pt idx="33" formatCode="General">
                  <c:v>-115.67445544554455</c:v>
                </c:pt>
                <c:pt idx="34" formatCode="General">
                  <c:v>-114.53138613861385</c:v>
                </c:pt>
                <c:pt idx="35" formatCode="General">
                  <c:v>-113.41059405940594</c:v>
                </c:pt>
                <c:pt idx="36" formatCode="General">
                  <c:v>-112.30960396039603</c:v>
                </c:pt>
                <c:pt idx="37" formatCode="General">
                  <c:v>-111.2680198019802</c:v>
                </c:pt>
                <c:pt idx="38" formatCode="General">
                  <c:v>-110.22643564356436</c:v>
                </c:pt>
                <c:pt idx="39" formatCode="General">
                  <c:v>-109.2279207920792</c:v>
                </c:pt>
                <c:pt idx="40" formatCode="General">
                  <c:v>-108.24574257425742</c:v>
                </c:pt>
                <c:pt idx="41" formatCode="General">
                  <c:v>-107.28019801980197</c:v>
                </c:pt>
                <c:pt idx="42" formatCode="General">
                  <c:v>-106.38118811881188</c:v>
                </c:pt>
                <c:pt idx="43" formatCode="General">
                  <c:v>-105.48217821782178</c:v>
                </c:pt>
                <c:pt idx="44" formatCode="General">
                  <c:v>-104.62861386138614</c:v>
                </c:pt>
                <c:pt idx="45" formatCode="General">
                  <c:v>-103.7969306930693</c:v>
                </c:pt>
                <c:pt idx="46" formatCode="General">
                  <c:v>-102.97772277227723</c:v>
                </c:pt>
                <c:pt idx="47" formatCode="General">
                  <c:v>-102.22920792079208</c:v>
                </c:pt>
                <c:pt idx="48" formatCode="General">
                  <c:v>-101.48069306930692</c:v>
                </c:pt>
                <c:pt idx="49" formatCode="General">
                  <c:v>-100.99591078066913</c:v>
                </c:pt>
                <c:pt idx="50" formatCode="General">
                  <c:v>-100.66936802973977</c:v>
                </c:pt>
                <c:pt idx="51" formatCode="General">
                  <c:v>-100.34282527881041</c:v>
                </c:pt>
                <c:pt idx="52" formatCode="General">
                  <c:v>-100.01628252788103</c:v>
                </c:pt>
                <c:pt idx="53" formatCode="General">
                  <c:v>-99.689739776951669</c:v>
                </c:pt>
                <c:pt idx="54" formatCode="General">
                  <c:v>-99.363197026022306</c:v>
                </c:pt>
                <c:pt idx="55" formatCode="General">
                  <c:v>-99.036654275092943</c:v>
                </c:pt>
                <c:pt idx="56" formatCode="General">
                  <c:v>-98.710111524163565</c:v>
                </c:pt>
                <c:pt idx="57" formatCode="General">
                  <c:v>-98.383568773234202</c:v>
                </c:pt>
                <c:pt idx="58" formatCode="General">
                  <c:v>-98.057026022304839</c:v>
                </c:pt>
                <c:pt idx="59" formatCode="General">
                  <c:v>-97.863</c:v>
                </c:pt>
                <c:pt idx="60" formatCode="General">
                  <c:v>-97.783000000000001</c:v>
                </c:pt>
                <c:pt idx="61" formatCode="General">
                  <c:v>-97.703514851485139</c:v>
                </c:pt>
                <c:pt idx="62" formatCode="General">
                  <c:v>-97.664702970297029</c:v>
                </c:pt>
                <c:pt idx="63" formatCode="General">
                  <c:v>-97.625891089108904</c:v>
                </c:pt>
                <c:pt idx="64" formatCode="General">
                  <c:v>-97.594801980198014</c:v>
                </c:pt>
                <c:pt idx="65" formatCode="General">
                  <c:v>-97.571831683168313</c:v>
                </c:pt>
                <c:pt idx="66" formatCode="General">
                  <c:v>-97.548861386138611</c:v>
                </c:pt>
                <c:pt idx="67" formatCode="General">
                  <c:v>-97.548762376237619</c:v>
                </c:pt>
                <c:pt idx="68" formatCode="General">
                  <c:v>-97.549554455445531</c:v>
                </c:pt>
                <c:pt idx="69" formatCode="General">
                  <c:v>-97.560396039603944</c:v>
                </c:pt>
                <c:pt idx="70" formatCode="General">
                  <c:v>-97.584158415841571</c:v>
                </c:pt>
                <c:pt idx="71" formatCode="General">
                  <c:v>-97.607920792079199</c:v>
                </c:pt>
                <c:pt idx="72" formatCode="General">
                  <c:v>-97.887544554455431</c:v>
                </c:pt>
                <c:pt idx="73" formatCode="General">
                  <c:v>-98.19170297029703</c:v>
                </c:pt>
                <c:pt idx="74" formatCode="General">
                  <c:v>-98.506318407960194</c:v>
                </c:pt>
                <c:pt idx="75" formatCode="General">
                  <c:v>-98.837462686567164</c:v>
                </c:pt>
                <c:pt idx="76" formatCode="General">
                  <c:v>-99.168606965174121</c:v>
                </c:pt>
                <c:pt idx="77" formatCode="General">
                  <c:v>-99.508019801980197</c:v>
                </c:pt>
                <c:pt idx="78" formatCode="General">
                  <c:v>-99.848613861386127</c:v>
                </c:pt>
                <c:pt idx="79" formatCode="General">
                  <c:v>-100.18657425742573</c:v>
                </c:pt>
                <c:pt idx="80" formatCode="General">
                  <c:v>-100.51964356435643</c:v>
                </c:pt>
                <c:pt idx="81" formatCode="General">
                  <c:v>-100.85271287128712</c:v>
                </c:pt>
                <c:pt idx="82" formatCode="General">
                  <c:v>-101.18578217821782</c:v>
                </c:pt>
                <c:pt idx="83" formatCode="General">
                  <c:v>-101.5188514851485</c:v>
                </c:pt>
                <c:pt idx="84" formatCode="General">
                  <c:v>-101.8519207920792</c:v>
                </c:pt>
                <c:pt idx="85" formatCode="General">
                  <c:v>-102.18499009900989</c:v>
                </c:pt>
                <c:pt idx="86" formatCode="General">
                  <c:v>-102.51805940594059</c:v>
                </c:pt>
                <c:pt idx="87" formatCode="General">
                  <c:v>-102.85112871287129</c:v>
                </c:pt>
                <c:pt idx="88" formatCode="General">
                  <c:v>-103.18419801980198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31-F444-4093-B6CF-7BC9060B30DF}"/>
            </c:ext>
          </c:extLst>
        </c:ser>
        <c:ser>
          <c:idx val="65"/>
          <c:order val="65"/>
          <c:tx>
            <c:strRef>
              <c:f>'30-10-60'!$BV$20</c:f>
              <c:strCache>
                <c:ptCount val="1"/>
                <c:pt idx="0">
                  <c:v>temp 5</c:v>
                </c:pt>
              </c:strCache>
            </c:strRef>
          </c:tx>
          <c:spPr>
            <a:ln w="19050" cap="rnd" cmpd="sng" algn="ctr">
              <a:solidFill>
                <a:schemeClr val="accent4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'30-10-60'!$BV$21:$BV$22</c:f>
              <c:numCache>
                <c:formatCode>General</c:formatCode>
                <c:ptCount val="2"/>
                <c:pt idx="0">
                  <c:v>680</c:v>
                </c:pt>
                <c:pt idx="1">
                  <c:v>680</c:v>
                </c:pt>
              </c:numCache>
            </c:numRef>
          </c:xVal>
          <c:yVal>
            <c:numRef>
              <c:f>'30-10-60'!$BW$21:$BW$22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4-F444-4093-B6CF-7BC9060B30DF}"/>
            </c:ext>
          </c:extLst>
        </c:ser>
        <c:ser>
          <c:idx val="66"/>
          <c:order val="66"/>
          <c:tx>
            <c:strRef>
              <c:f>'30-10-60'!$BV$24</c:f>
              <c:strCache>
                <c:ptCount val="1"/>
                <c:pt idx="0">
                  <c:v>temp 6</c:v>
                </c:pt>
              </c:strCache>
            </c:strRef>
          </c:tx>
          <c:spPr>
            <a:ln w="19050" cap="rnd" cmpd="sng" algn="ctr">
              <a:solidFill>
                <a:sysClr val="windowText" lastClr="000000">
                  <a:lumMod val="100000"/>
                </a:sys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dPt>
            <c:idx val="1"/>
            <c:bubble3D val="0"/>
            <c:spPr>
              <a:ln w="19050" cap="rnd" cmpd="sng" algn="ctr">
                <a:solidFill>
                  <a:srgbClr val="28F3F8"/>
                </a:solidFill>
                <a:prstDash val="sysDot"/>
                <a:round/>
                <a:headEnd type="none" w="med" len="med"/>
                <a:tailEnd type="none" w="med" len="med"/>
              </a:ln>
            </c:spPr>
            <c:extLst>
              <c:ext xmlns:c16="http://schemas.microsoft.com/office/drawing/2014/chart" uri="{C3380CC4-5D6E-409C-BE32-E72D297353CC}">
                <c16:uniqueId val="{00000006-F444-4093-B6CF-7BC9060B30DF}"/>
              </c:ext>
            </c:extLst>
          </c:dPt>
          <c:xVal>
            <c:numRef>
              <c:f>'30-10-60'!$BV$25:$BV$26</c:f>
              <c:numCache>
                <c:formatCode>General</c:formatCode>
                <c:ptCount val="2"/>
                <c:pt idx="0">
                  <c:v>715</c:v>
                </c:pt>
                <c:pt idx="1">
                  <c:v>715</c:v>
                </c:pt>
              </c:numCache>
            </c:numRef>
          </c:xVal>
          <c:yVal>
            <c:numRef>
              <c:f>'30-10-60'!$BW$25:$BW$26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F444-4093-B6CF-7BC9060B30DF}"/>
            </c:ext>
          </c:extLst>
        </c:ser>
        <c:ser>
          <c:idx val="67"/>
          <c:order val="67"/>
          <c:tx>
            <c:strRef>
              <c:f>'30-10-60'!$BV$28</c:f>
              <c:strCache>
                <c:ptCount val="1"/>
                <c:pt idx="0">
                  <c:v>temp 7</c:v>
                </c:pt>
              </c:strCache>
            </c:strRef>
          </c:tx>
          <c:spPr>
            <a:ln w="19050" cap="rnd" cmpd="sng" algn="ctr">
              <a:solidFill>
                <a:srgbClr val="14FC25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'30-10-60'!$BV$29:$BV$30</c:f>
              <c:numCache>
                <c:formatCode>General</c:formatCode>
                <c:ptCount val="2"/>
                <c:pt idx="0">
                  <c:v>785</c:v>
                </c:pt>
                <c:pt idx="1">
                  <c:v>785</c:v>
                </c:pt>
              </c:numCache>
            </c:numRef>
          </c:xVal>
          <c:yVal>
            <c:numRef>
              <c:f>'30-10-60'!$BW$29:$BW$30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444-4093-B6CF-7BC9060B30DF}"/>
            </c:ext>
          </c:extLst>
        </c:ser>
        <c:ser>
          <c:idx val="68"/>
          <c:order val="68"/>
          <c:tx>
            <c:strRef>
              <c:f>'30-10-60'!$BV$32</c:f>
              <c:strCache>
                <c:ptCount val="1"/>
                <c:pt idx="0">
                  <c:v>temp 8</c:v>
                </c:pt>
              </c:strCache>
            </c:strRef>
          </c:tx>
          <c:spPr>
            <a:ln w="19050" cap="rnd" cmpd="sng" algn="ctr">
              <a:solidFill>
                <a:srgbClr val="F21A43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'30-10-60'!$BV$33:$BV$34</c:f>
              <c:numCache>
                <c:formatCode>General</c:formatCode>
                <c:ptCount val="2"/>
                <c:pt idx="0">
                  <c:v>840</c:v>
                </c:pt>
                <c:pt idx="1">
                  <c:v>840</c:v>
                </c:pt>
              </c:numCache>
            </c:numRef>
          </c:xVal>
          <c:yVal>
            <c:numRef>
              <c:f>'30-10-60'!$BW$33:$BW$34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F444-4093-B6CF-7BC9060B3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369808"/>
        <c:axId val="48036784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'30-10-60'!$DA$3</c15:sqref>
                        </c15:formulaRef>
                      </c:ext>
                    </c:extLst>
                    <c:strCache>
                      <c:ptCount val="1"/>
                      <c:pt idx="0">
                        <c:v>*Ge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'30-10-60'!$DB$3:$GL$3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A-F444-4093-B6CF-7BC9060B30DF}"/>
                  </c:ext>
                </c:extLst>
              </c15:ser>
            </c15:filteredScatterSeries>
            <c15:filteredScatterSeries>
              <c15:ser>
                <c:idx val="39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'30-10-60'!$DB$4:$GL$4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-38.044702970297031</c:v>
                      </c:pt>
                      <c:pt idx="1">
                        <c:v>-37.276534653465347</c:v>
                      </c:pt>
                      <c:pt idx="2" formatCode="General">
                        <c:v>-36.555742574257422</c:v>
                      </c:pt>
                      <c:pt idx="3" formatCode="General">
                        <c:v>-35.841138613861382</c:v>
                      </c:pt>
                      <c:pt idx="4" formatCode="General">
                        <c:v>-35.219356435643562</c:v>
                      </c:pt>
                      <c:pt idx="5" formatCode="General">
                        <c:v>-34.597574257425741</c:v>
                      </c:pt>
                      <c:pt idx="6" formatCode="General">
                        <c:v>-34.018366336633662</c:v>
                      </c:pt>
                      <c:pt idx="7" formatCode="General">
                        <c:v>-33.47579207920792</c:v>
                      </c:pt>
                      <c:pt idx="8" formatCode="General">
                        <c:v>-32.934978960396037</c:v>
                      </c:pt>
                      <c:pt idx="9" formatCode="General">
                        <c:v>-32.533295792079201</c:v>
                      </c:pt>
                      <c:pt idx="10" formatCode="General">
                        <c:v>-32.131612623762372</c:v>
                      </c:pt>
                      <c:pt idx="11" formatCode="General">
                        <c:v>-31.729929455445543</c:v>
                      </c:pt>
                      <c:pt idx="12" formatCode="General">
                        <c:v>-31.32824628712871</c:v>
                      </c:pt>
                      <c:pt idx="13" formatCode="General">
                        <c:v>-30.926563118811877</c:v>
                      </c:pt>
                      <c:pt idx="14" formatCode="General">
                        <c:v>-30.524879950495048</c:v>
                      </c:pt>
                      <c:pt idx="15" formatCode="General">
                        <c:v>-30.123196782178216</c:v>
                      </c:pt>
                      <c:pt idx="16" formatCode="General">
                        <c:v>-29.721513613861383</c:v>
                      </c:pt>
                      <c:pt idx="17" formatCode="General">
                        <c:v>-29.319830445544554</c:v>
                      </c:pt>
                      <c:pt idx="18" formatCode="General">
                        <c:v>-28.918147277227721</c:v>
                      </c:pt>
                      <c:pt idx="19" formatCode="General">
                        <c:v>-28.607623762376235</c:v>
                      </c:pt>
                      <c:pt idx="20" formatCode="General">
                        <c:v>-28.305841584158415</c:v>
                      </c:pt>
                      <c:pt idx="21" formatCode="General">
                        <c:v>-28.017564356435642</c:v>
                      </c:pt>
                      <c:pt idx="22" formatCode="General">
                        <c:v>-27.750633663366337</c:v>
                      </c:pt>
                      <c:pt idx="23" formatCode="General">
                        <c:v>-27.483702970297031</c:v>
                      </c:pt>
                      <c:pt idx="24" formatCode="General">
                        <c:v>-27.234850746268656</c:v>
                      </c:pt>
                      <c:pt idx="25" formatCode="General">
                        <c:v>-26.988880597014926</c:v>
                      </c:pt>
                      <c:pt idx="26" formatCode="General">
                        <c:v>-26.752623762376238</c:v>
                      </c:pt>
                      <c:pt idx="27" formatCode="General">
                        <c:v>-26.534405940594059</c:v>
                      </c:pt>
                      <c:pt idx="28" formatCode="General">
                        <c:v>-26.31618811881188</c:v>
                      </c:pt>
                      <c:pt idx="29" formatCode="General">
                        <c:v>-26.39627722772277</c:v>
                      </c:pt>
                      <c:pt idx="30" formatCode="General">
                        <c:v>-26.539643564356435</c:v>
                      </c:pt>
                      <c:pt idx="31" formatCode="General">
                        <c:v>-26.681584158415841</c:v>
                      </c:pt>
                      <c:pt idx="32" formatCode="General">
                        <c:v>-26.820198019801978</c:v>
                      </c:pt>
                      <c:pt idx="33" formatCode="General">
                        <c:v>-26.958811881188119</c:v>
                      </c:pt>
                      <c:pt idx="34" formatCode="General">
                        <c:v>-27.094049504950494</c:v>
                      </c:pt>
                      <c:pt idx="35" formatCode="General">
                        <c:v>-27.228306930693066</c:v>
                      </c:pt>
                      <c:pt idx="36" formatCode="General">
                        <c:v>-27.36266336633663</c:v>
                      </c:pt>
                      <c:pt idx="37" formatCode="General">
                        <c:v>-27.497316831683168</c:v>
                      </c:pt>
                      <c:pt idx="38" formatCode="General">
                        <c:v>-27.631970297029703</c:v>
                      </c:pt>
                      <c:pt idx="39" formatCode="General">
                        <c:v>-27.765188118811881</c:v>
                      </c:pt>
                      <c:pt idx="40" formatCode="General">
                        <c:v>-27.897861386138615</c:v>
                      </c:pt>
                      <c:pt idx="41" formatCode="General">
                        <c:v>-28.030534653465345</c:v>
                      </c:pt>
                      <c:pt idx="42" formatCode="General">
                        <c:v>-28.163207920792079</c:v>
                      </c:pt>
                      <c:pt idx="43" formatCode="General">
                        <c:v>-28.295881188118813</c:v>
                      </c:pt>
                      <c:pt idx="44" formatCode="General">
                        <c:v>-28.428554455445546</c:v>
                      </c:pt>
                      <c:pt idx="45" formatCode="General">
                        <c:v>-28.561227722772276</c:v>
                      </c:pt>
                      <c:pt idx="46" formatCode="General">
                        <c:v>-28.69390099009901</c:v>
                      </c:pt>
                      <c:pt idx="47" formatCode="General">
                        <c:v>-28.826574257425744</c:v>
                      </c:pt>
                      <c:pt idx="48" formatCode="General">
                        <c:v>-28.959247524752477</c:v>
                      </c:pt>
                      <c:pt idx="49" formatCode="General">
                        <c:v>-29.091089552238806</c:v>
                      </c:pt>
                      <c:pt idx="50" formatCode="General">
                        <c:v>-29.222432835820893</c:v>
                      </c:pt>
                      <c:pt idx="51" formatCode="General">
                        <c:v>-29.353212871287127</c:v>
                      </c:pt>
                      <c:pt idx="52" formatCode="General">
                        <c:v>-29.479549504950494</c:v>
                      </c:pt>
                      <c:pt idx="53" formatCode="General">
                        <c:v>-29.605886138613858</c:v>
                      </c:pt>
                      <c:pt idx="54" formatCode="General">
                        <c:v>-29.732222772277225</c:v>
                      </c:pt>
                      <c:pt idx="55" formatCode="General">
                        <c:v>-29.858559405940593</c:v>
                      </c:pt>
                      <c:pt idx="56" formatCode="General">
                        <c:v>-29.984896039603957</c:v>
                      </c:pt>
                      <c:pt idx="57" formatCode="General">
                        <c:v>-30.111232673267324</c:v>
                      </c:pt>
                      <c:pt idx="58" formatCode="General">
                        <c:v>-30.237569306930691</c:v>
                      </c:pt>
                      <c:pt idx="59" formatCode="General">
                        <c:v>-30.36369306930693</c:v>
                      </c:pt>
                      <c:pt idx="60" formatCode="General">
                        <c:v>-30.489633663366337</c:v>
                      </c:pt>
                      <c:pt idx="61" formatCode="General">
                        <c:v>-30.615524752475249</c:v>
                      </c:pt>
                      <c:pt idx="62" formatCode="General">
                        <c:v>-30.737504950495047</c:v>
                      </c:pt>
                      <c:pt idx="63" formatCode="General">
                        <c:v>-30.85948514851485</c:v>
                      </c:pt>
                      <c:pt idx="64" formatCode="General">
                        <c:v>-30.981465346534652</c:v>
                      </c:pt>
                      <c:pt idx="65" formatCode="General">
                        <c:v>-31.103445544554454</c:v>
                      </c:pt>
                      <c:pt idx="66" formatCode="General">
                        <c:v>-31.225425742574259</c:v>
                      </c:pt>
                      <c:pt idx="67" formatCode="General">
                        <c:v>-31.347024752475249</c:v>
                      </c:pt>
                      <c:pt idx="68" formatCode="General">
                        <c:v>-31.468608910891088</c:v>
                      </c:pt>
                      <c:pt idx="69" formatCode="General">
                        <c:v>-31.588350681536554</c:v>
                      </c:pt>
                      <c:pt idx="70" formatCode="General">
                        <c:v>-31.705723667905822</c:v>
                      </c:pt>
                      <c:pt idx="71" formatCode="General">
                        <c:v>-31.823096654275091</c:v>
                      </c:pt>
                      <c:pt idx="72" formatCode="General">
                        <c:v>-31.940469640644359</c:v>
                      </c:pt>
                      <c:pt idx="73" formatCode="General">
                        <c:v>-32.057842627013628</c:v>
                      </c:pt>
                      <c:pt idx="74" formatCode="General">
                        <c:v>-32.175215613382896</c:v>
                      </c:pt>
                      <c:pt idx="75" formatCode="General">
                        <c:v>-32.292588599752165</c:v>
                      </c:pt>
                      <c:pt idx="76" formatCode="General">
                        <c:v>-32.409961586121433</c:v>
                      </c:pt>
                      <c:pt idx="77" formatCode="General">
                        <c:v>-32.527334572490702</c:v>
                      </c:pt>
                      <c:pt idx="78" formatCode="General">
                        <c:v>-32.64470755885997</c:v>
                      </c:pt>
                      <c:pt idx="79" formatCode="General">
                        <c:v>-32.988108910891086</c:v>
                      </c:pt>
                      <c:pt idx="80" formatCode="General">
                        <c:v>-33.101772277227717</c:v>
                      </c:pt>
                      <c:pt idx="81" formatCode="General">
                        <c:v>-33.215435643564355</c:v>
                      </c:pt>
                      <c:pt idx="82" formatCode="General">
                        <c:v>-33.329099009900986</c:v>
                      </c:pt>
                      <c:pt idx="83" formatCode="General">
                        <c:v>-33.442762376237624</c:v>
                      </c:pt>
                      <c:pt idx="84" formatCode="General">
                        <c:v>-33.556425742574255</c:v>
                      </c:pt>
                      <c:pt idx="85" formatCode="General">
                        <c:v>-33.670089108910894</c:v>
                      </c:pt>
                      <c:pt idx="86" formatCode="General">
                        <c:v>-33.783752475247525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444-4093-B6CF-7BC9060B30DF}"/>
                  </c:ext>
                </c:extLst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'30-10-60'!$DB$5:$GL$5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444-4093-B6CF-7BC9060B30DF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</c15:sqref>
                        </c15:formulaRef>
                      </c:ext>
                    </c:extLst>
                    <c:strCache>
                      <c:ptCount val="1"/>
                      <c:pt idx="0">
                        <c:v>*Ga2Se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'30-10-60'!$DB$6:$GL$6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444-4093-B6CF-7BC9060B30DF}"/>
                  </c:ext>
                </c:extLst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'30-10-60'!$DA$7</c15:sqref>
                        </c15:formulaRef>
                      </c:ext>
                    </c:extLst>
                    <c:strCache>
                      <c:ptCount val="1"/>
                      <c:pt idx="0">
                        <c:v>*Ge[c]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'30-10-60'!$DB$7:$GL$7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444-4093-B6CF-7BC9060B30DF}"/>
                  </c:ext>
                </c:extLst>
              </c15:ser>
            </c15:filteredScatterSeries>
            <c15:filteredScatte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'30-10-60'!$DA$8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'30-10-60'!$DB$8:$GL$8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444-4093-B6CF-7BC9060B30DF}"/>
                  </c:ext>
                </c:extLst>
              </c15:ser>
            </c15:filteredScatterSeries>
            <c15:filteredScatte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'30-10-60'!$DA$9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'30-10-60'!$DB$9:$GL$9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-60.44361386138614</c:v>
                      </c:pt>
                      <c:pt idx="1">
                        <c:v>-59.186633663366337</c:v>
                      </c:pt>
                      <c:pt idx="2" formatCode="General">
                        <c:v>-58.006435643564352</c:v>
                      </c:pt>
                      <c:pt idx="3" formatCode="General">
                        <c:v>-56.836138613861387</c:v>
                      </c:pt>
                      <c:pt idx="4" formatCode="General">
                        <c:v>-55.814356435643568</c:v>
                      </c:pt>
                      <c:pt idx="5" formatCode="General">
                        <c:v>-54.792574257425748</c:v>
                      </c:pt>
                      <c:pt idx="6" formatCode="General">
                        <c:v>-53.97727722772278</c:v>
                      </c:pt>
                      <c:pt idx="7" formatCode="General">
                        <c:v>-53.339653465346537</c:v>
                      </c:pt>
                      <c:pt idx="8" formatCode="General">
                        <c:v>-52.706464108910893</c:v>
                      </c:pt>
                      <c:pt idx="9" formatCode="General">
                        <c:v>-52.423592821782179</c:v>
                      </c:pt>
                      <c:pt idx="10" formatCode="General">
                        <c:v>-52.140721534653466</c:v>
                      </c:pt>
                      <c:pt idx="11" formatCode="General">
                        <c:v>-51.857850247524752</c:v>
                      </c:pt>
                      <c:pt idx="12" formatCode="General">
                        <c:v>-51.574978960396038</c:v>
                      </c:pt>
                      <c:pt idx="13" formatCode="General">
                        <c:v>-51.292107673267324</c:v>
                      </c:pt>
                      <c:pt idx="14" formatCode="General">
                        <c:v>-51.00923638613861</c:v>
                      </c:pt>
                      <c:pt idx="15" formatCode="General">
                        <c:v>-50.726365099009897</c:v>
                      </c:pt>
                      <c:pt idx="16" formatCode="General">
                        <c:v>-50.443493811881183</c:v>
                      </c:pt>
                      <c:pt idx="17" formatCode="General">
                        <c:v>-50.160622524752469</c:v>
                      </c:pt>
                      <c:pt idx="18" formatCode="General">
                        <c:v>-49.877751237623755</c:v>
                      </c:pt>
                      <c:pt idx="19" formatCode="General">
                        <c:v>-49.686039603960388</c:v>
                      </c:pt>
                      <c:pt idx="20" formatCode="General">
                        <c:v>-49.503069306930691</c:v>
                      </c:pt>
                      <c:pt idx="21" formatCode="General">
                        <c:v>-49.335138613861382</c:v>
                      </c:pt>
                      <c:pt idx="22" formatCode="General">
                        <c:v>-49.190980198019801</c:v>
                      </c:pt>
                      <c:pt idx="23" formatCode="General">
                        <c:v>-49.046821782178213</c:v>
                      </c:pt>
                      <c:pt idx="24" formatCode="General">
                        <c:v>-48.917835820895519</c:v>
                      </c:pt>
                      <c:pt idx="25" formatCode="General">
                        <c:v>-48.791268656716412</c:v>
                      </c:pt>
                      <c:pt idx="26" formatCode="General">
                        <c:v>-48.674207920792078</c:v>
                      </c:pt>
                      <c:pt idx="27" formatCode="General">
                        <c:v>-48.574801980198018</c:v>
                      </c:pt>
                      <c:pt idx="28" formatCode="General">
                        <c:v>-48.475396039603957</c:v>
                      </c:pt>
                      <c:pt idx="29" formatCode="General">
                        <c:v>-48.677564356435639</c:v>
                      </c:pt>
                      <c:pt idx="30" formatCode="General">
                        <c:v>-48.943702970297025</c:v>
                      </c:pt>
                      <c:pt idx="31" formatCode="General">
                        <c:v>-49.207227722772274</c:v>
                      </c:pt>
                      <c:pt idx="32" formatCode="General">
                        <c:v>-49.464653465346537</c:v>
                      </c:pt>
                      <c:pt idx="33" formatCode="General">
                        <c:v>-49.722079207920792</c:v>
                      </c:pt>
                      <c:pt idx="34" formatCode="General">
                        <c:v>-49.973059405940596</c:v>
                      </c:pt>
                      <c:pt idx="35" formatCode="General">
                        <c:v>-50.222168316831684</c:v>
                      </c:pt>
                      <c:pt idx="36" formatCode="General">
                        <c:v>-50.471376237623758</c:v>
                      </c:pt>
                      <c:pt idx="37" formatCode="General">
                        <c:v>-50.72088118811881</c:v>
                      </c:pt>
                      <c:pt idx="38" formatCode="General">
                        <c:v>-50.970386138613861</c:v>
                      </c:pt>
                      <c:pt idx="39" formatCode="General">
                        <c:v>-51.2170198019802</c:v>
                      </c:pt>
                      <c:pt idx="40" formatCode="General">
                        <c:v>-51.462564356435642</c:v>
                      </c:pt>
                      <c:pt idx="41" formatCode="General">
                        <c:v>-51.708108910891092</c:v>
                      </c:pt>
                      <c:pt idx="42" formatCode="General">
                        <c:v>-51.953653465346534</c:v>
                      </c:pt>
                      <c:pt idx="43" formatCode="General">
                        <c:v>-52.199198019801983</c:v>
                      </c:pt>
                      <c:pt idx="44" formatCode="General">
                        <c:v>-52.444742574257432</c:v>
                      </c:pt>
                      <c:pt idx="45" formatCode="General">
                        <c:v>-52.690287128712875</c:v>
                      </c:pt>
                      <c:pt idx="46" formatCode="General">
                        <c:v>-52.935831683168324</c:v>
                      </c:pt>
                      <c:pt idx="47" formatCode="General">
                        <c:v>-53.181376237623766</c:v>
                      </c:pt>
                      <c:pt idx="48" formatCode="General">
                        <c:v>-53.426920792079216</c:v>
                      </c:pt>
                      <c:pt idx="49" formatCode="General">
                        <c:v>-53.670741293532345</c:v>
                      </c:pt>
                      <c:pt idx="50" formatCode="General">
                        <c:v>-53.91352736318408</c:v>
                      </c:pt>
                      <c:pt idx="51" formatCode="General">
                        <c:v>-54.155242574257421</c:v>
                      </c:pt>
                      <c:pt idx="52" formatCode="General">
                        <c:v>-54.388509900990094</c:v>
                      </c:pt>
                      <c:pt idx="53" formatCode="General">
                        <c:v>-54.621777227722767</c:v>
                      </c:pt>
                      <c:pt idx="54" formatCode="General">
                        <c:v>-54.855044554455439</c:v>
                      </c:pt>
                      <c:pt idx="55" formatCode="General">
                        <c:v>-55.088311881188112</c:v>
                      </c:pt>
                      <c:pt idx="56" formatCode="General">
                        <c:v>-55.321579207920784</c:v>
                      </c:pt>
                      <c:pt idx="57" formatCode="General">
                        <c:v>-55.554846534653464</c:v>
                      </c:pt>
                      <c:pt idx="58" formatCode="General">
                        <c:v>-55.788113861386137</c:v>
                      </c:pt>
                      <c:pt idx="59" formatCode="General">
                        <c:v>-56.021168316831684</c:v>
                      </c:pt>
                      <c:pt idx="60" formatCode="General">
                        <c:v>-56.2540396039604</c:v>
                      </c:pt>
                      <c:pt idx="61" formatCode="General">
                        <c:v>-56.486811881188125</c:v>
                      </c:pt>
                      <c:pt idx="62" formatCode="General">
                        <c:v>-56.711762376237623</c:v>
                      </c:pt>
                      <c:pt idx="63" formatCode="General">
                        <c:v>-56.936712871287128</c:v>
                      </c:pt>
                      <c:pt idx="64" formatCode="General">
                        <c:v>-57.161663366336633</c:v>
                      </c:pt>
                      <c:pt idx="65" formatCode="General">
                        <c:v>-57.386613861386138</c:v>
                      </c:pt>
                      <c:pt idx="66" formatCode="General">
                        <c:v>-57.61156435643565</c:v>
                      </c:pt>
                      <c:pt idx="67" formatCode="General">
                        <c:v>-57.83613366336634</c:v>
                      </c:pt>
                      <c:pt idx="68" formatCode="General">
                        <c:v>-58.060688118811882</c:v>
                      </c:pt>
                      <c:pt idx="69" formatCode="General">
                        <c:v>-58.281721189591075</c:v>
                      </c:pt>
                      <c:pt idx="70" formatCode="General">
                        <c:v>-58.498226765799252</c:v>
                      </c:pt>
                      <c:pt idx="71" formatCode="General">
                        <c:v>-58.71473234200743</c:v>
                      </c:pt>
                      <c:pt idx="72" formatCode="General">
                        <c:v>-58.931237918215608</c:v>
                      </c:pt>
                      <c:pt idx="73" formatCode="General">
                        <c:v>-59.147743494423786</c:v>
                      </c:pt>
                      <c:pt idx="74" formatCode="General">
                        <c:v>-59.364249070631963</c:v>
                      </c:pt>
                      <c:pt idx="75" formatCode="General">
                        <c:v>-59.580754646840141</c:v>
                      </c:pt>
                      <c:pt idx="76" formatCode="General">
                        <c:v>-59.797260223048319</c:v>
                      </c:pt>
                      <c:pt idx="77" formatCode="General">
                        <c:v>-60.013765799256497</c:v>
                      </c:pt>
                      <c:pt idx="78" formatCode="General">
                        <c:v>-60.230271375464682</c:v>
                      </c:pt>
                      <c:pt idx="79" formatCode="General">
                        <c:v>-60.863801980198019</c:v>
                      </c:pt>
                      <c:pt idx="80" formatCode="General">
                        <c:v>-61.07350495049505</c:v>
                      </c:pt>
                      <c:pt idx="81" formatCode="General">
                        <c:v>-61.28320792079208</c:v>
                      </c:pt>
                      <c:pt idx="82" formatCode="General">
                        <c:v>-61.49291089108911</c:v>
                      </c:pt>
                      <c:pt idx="83" formatCode="General">
                        <c:v>-61.702613861386141</c:v>
                      </c:pt>
                      <c:pt idx="84" formatCode="General">
                        <c:v>-61.912316831683171</c:v>
                      </c:pt>
                      <c:pt idx="85" formatCode="General">
                        <c:v>-62.122019801980201</c:v>
                      </c:pt>
                      <c:pt idx="86" formatCode="General">
                        <c:v>-62.331722772277232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444-4093-B6CF-7BC9060B30DF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444-4093-B6CF-7BC9060B30DF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444-4093-B6CF-7BC9060B30DF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F444-4093-B6CF-7BC9060B30DF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F444-4093-B6CF-7BC9060B30DF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F444-4093-B6CF-7BC9060B30DF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F444-4093-B6CF-7BC9060B30DF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F444-4093-B6CF-7BC9060B30DF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F444-4093-B6CF-7BC9060B30DF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F444-4093-B6CF-7BC9060B30DF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F444-4093-B6CF-7BC9060B30DF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F444-4093-B6CF-7BC9060B30DF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F444-4093-B6CF-7BC9060B30DF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F444-4093-B6CF-7BC9060B30DF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F444-4093-B6CF-7BC9060B30DF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F444-4093-B6CF-7BC9060B30DF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F444-4093-B6CF-7BC9060B30DF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F444-4093-B6CF-7BC9060B30DF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F444-4093-B6CF-7BC9060B30DF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F444-4093-B6CF-7BC9060B30DF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F444-4093-B6CF-7BC9060B30DF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F444-4093-B6CF-7BC9060B30DF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F444-4093-B6CF-7BC9060B30DF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F444-4093-B6CF-7BC9060B30DF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F444-4093-B6CF-7BC9060B30DF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F444-4093-B6CF-7BC9060B30DF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F444-4093-B6CF-7BC9060B30DF}"/>
                  </c:ext>
                </c:extLst>
              </c15:ser>
            </c15:filteredScatterSeries>
            <c15:filteredScatterSeries>
              <c15:ser>
                <c:idx val="33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'30-10-60'!$DA$37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'30-10-60'!$DB$37:$GL$37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F444-4093-B6CF-7BC9060B30DF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F444-4093-B6CF-7BC9060B30DF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F444-4093-B6CF-7BC9060B30DF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F444-4093-B6CF-7BC9060B30DF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F444-4093-B6CF-7BC9060B30DF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F444-4093-B6CF-7BC9060B30DF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'30-10-60'!$DA$43</c15:sqref>
                        </c15:formulaRef>
                      </c:ext>
                    </c:extLst>
                    <c:strCache>
                      <c:ptCount val="1"/>
                      <c:pt idx="0">
                        <c:v>(1)GeSe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'30-10-60'!$DB$43:$GL$43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F444-4093-B6CF-7BC9060B30DF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'30-10-60'!$DA$45</c15:sqref>
                        </c15:formulaRef>
                      </c:ext>
                    </c:extLst>
                    <c:strCache>
                      <c:ptCount val="1"/>
                      <c:pt idx="0">
                        <c:v>(1)Ga2Se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'30-10-60'!$DB$45:$GL$45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F444-4093-B6CF-7BC9060B30DF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'30-10-60'!$DA$46</c15:sqref>
                        </c15:formulaRef>
                      </c:ext>
                    </c:extLst>
                    <c:strCache>
                      <c:ptCount val="1"/>
                      <c:pt idx="0">
                        <c:v>(1)Ge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'30-10-60'!$DB$46:$GL$46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F444-4093-B6CF-7BC9060B30DF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'30-10-60'!$DA$47</c15:sqref>
                        </c15:formulaRef>
                      </c:ext>
                    </c:extLst>
                    <c:strCache>
                      <c:ptCount val="1"/>
                      <c:pt idx="0">
                        <c:v>(1)Ga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'30-10-60'!$DB$47:$GL$47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F444-4093-B6CF-7BC9060B30DF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'30-10-60'!$DA$48</c15:sqref>
                        </c15:formulaRef>
                      </c:ext>
                    </c:extLst>
                    <c:strCache>
                      <c:ptCount val="1"/>
                      <c:pt idx="0">
                        <c:v>(1)Se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'30-10-60'!$DB$48:$GL$48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F444-4093-B6CF-7BC9060B30DF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F444-4093-B6CF-7BC9060B30DF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F444-4093-B6CF-7BC9060B30DF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F444-4093-B6CF-7BC9060B30DF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F444-4093-B6CF-7BC9060B30DF}"/>
                  </c:ext>
                </c:extLst>
              </c15:ser>
            </c15:filteredScatterSeries>
            <c15:filteredScatte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'30-10-60'!$DA$53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'30-10-60'!$DB$53:$GL$53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F444-4093-B6CF-7BC9060B30DF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F444-4093-B6CF-7BC9060B30DF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F444-4093-B6CF-7BC9060B30DF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F444-4093-B6CF-7BC9060B30DF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F444-4093-B6CF-7BC9060B30DF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F444-4093-B6CF-7BC9060B30DF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F444-4093-B6CF-7BC9060B30DF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F444-4093-B6CF-7BC9060B30DF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F444-4093-B6CF-7BC9060B30DF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F444-4093-B6CF-7BC9060B30DF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F444-4093-B6CF-7BC9060B30DF}"/>
                  </c:ext>
                </c:extLst>
              </c15:ser>
            </c15:filteredScatterSeries>
            <c15:filteredScatte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</c15:sqref>
                        </c15:formulaRef>
                      </c:ext>
                    </c:extLst>
                    <c:strCache>
                      <c:ptCount val="1"/>
                      <c:pt idx="0">
                        <c:v>temp 1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lumMod val="5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'30-10-60'!$BV$5:$BV$6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'30-10-60'!$BW$5:$BW$6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444-4093-B6CF-7BC9060B30DF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444-4093-B6CF-7BC9060B30DF}"/>
                  </c:ext>
                </c:extLst>
              </c15:ser>
            </c15:filteredScatterSeries>
            <c15:filteredScatte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'30-10-60'!$BV$12</c15:sqref>
                        </c15:formulaRef>
                      </c:ext>
                    </c:extLst>
                    <c:strCache>
                      <c:ptCount val="1"/>
                      <c:pt idx="0">
                        <c:v>temp 3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'30-10-60'!$BV$13:$BV$14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450</c:v>
                      </c:pt>
                      <c:pt idx="1">
                        <c:v>450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'30-10-60'!$BW$13:$BW$14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F444-4093-B6CF-7BC9060B30DF}"/>
                  </c:ext>
                </c:extLst>
              </c15:ser>
            </c15:filteredScatterSeries>
            <c15:filteredScatte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'30-10-60'!$BV$16</c15:sqref>
                        </c15:formulaRef>
                      </c:ext>
                    </c:extLst>
                    <c:strCache>
                      <c:ptCount val="1"/>
                      <c:pt idx="0">
                        <c:v>temp 4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'30-10-60'!$BV$17:$BV$18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600</c:v>
                      </c:pt>
                      <c:pt idx="1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'30-10-60'!$BW$17:$BW$18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F444-4093-B6CF-7BC9060B30DF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F444-4093-B6CF-7BC9060B30DF}"/>
                  </c:ext>
                </c:extLst>
              </c15:ser>
            </c15:filteredScatterSeries>
            <c15:filteredScatte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'30-10-60'!$BV$40</c15:sqref>
                        </c15:formulaRef>
                      </c:ext>
                    </c:extLst>
                    <c:strCache>
                      <c:ptCount val="1"/>
                      <c:pt idx="0">
                        <c:v>temp 10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FF99FF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'30-10-60'!$BV$41:$BV$42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320</c:v>
                      </c:pt>
                      <c:pt idx="1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'30-10-60'!$BW$41:$BW$42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8-F444-4093-B6CF-7BC9060B30DF}"/>
                  </c:ext>
                </c:extLst>
              </c15:ser>
            </c15:filteredScatterSeries>
          </c:ext>
        </c:extLst>
      </c:scatterChart>
      <c:valAx>
        <c:axId val="480369808"/>
        <c:scaling>
          <c:orientation val="minMax"/>
          <c:max val="900"/>
          <c:min val="3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7848"/>
        <c:crosses val="autoZero"/>
        <c:crossBetween val="midCat"/>
        <c:majorUnit val="100"/>
      </c:valAx>
      <c:valAx>
        <c:axId val="480367848"/>
        <c:scaling>
          <c:orientation val="minMax"/>
          <c:max val="-90"/>
          <c:min val="-18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9808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rgbClr val="00B050"/>
                </a:solidFill>
              </a:rPr>
              <a:t>Ga*</a:t>
            </a:r>
          </a:p>
        </c:rich>
      </c:tx>
      <c:layout>
        <c:manualLayout>
          <c:xMode val="edge"/>
          <c:yMode val="edge"/>
          <c:x val="0.14416777621771509"/>
          <c:y val="1.375502782820836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xMode val="edge"/>
          <c:yMode val="edge"/>
          <c:x val="0"/>
          <c:y val="9.8676129384468403E-2"/>
          <c:w val="1"/>
          <c:h val="0.90132387061553154"/>
        </c:manualLayout>
      </c:layout>
      <c:scatterChart>
        <c:scatterStyle val="smoothMarker"/>
        <c:varyColors val="0"/>
        <c:ser>
          <c:idx val="1"/>
          <c:order val="2"/>
          <c:tx>
            <c:strRef>
              <c:f>'30-10-60'!$DA$5</c:f>
              <c:strCache>
                <c:ptCount val="1"/>
                <c:pt idx="0">
                  <c:v>*Ga[l]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'30-10-60'!$DB$5:$GL$5</c:f>
              <c:numCache>
                <c:formatCode>0</c:formatCode>
                <c:ptCount val="89"/>
                <c:pt idx="0">
                  <c:v>-62.937772277227722</c:v>
                </c:pt>
                <c:pt idx="1">
                  <c:v>-61.400742574257428</c:v>
                </c:pt>
                <c:pt idx="2" formatCode="General">
                  <c:v>-59.955198019801983</c:v>
                </c:pt>
                <c:pt idx="3" formatCode="General">
                  <c:v>-58.521039603960396</c:v>
                </c:pt>
                <c:pt idx="4" formatCode="General">
                  <c:v>-57.25767326732673</c:v>
                </c:pt>
                <c:pt idx="5" formatCode="General">
                  <c:v>-55.994306930693064</c:v>
                </c:pt>
                <c:pt idx="6" formatCode="General">
                  <c:v>-54.603217821782174</c:v>
                </c:pt>
                <c:pt idx="7" formatCode="General">
                  <c:v>-53.10222772277227</c:v>
                </c:pt>
                <c:pt idx="8" formatCode="General">
                  <c:v>-51.60222772277227</c:v>
                </c:pt>
                <c:pt idx="9" formatCode="General">
                  <c:v>-50.180445544554452</c:v>
                </c:pt>
                <c:pt idx="10" formatCode="General">
                  <c:v>-48.758663366336627</c:v>
                </c:pt>
                <c:pt idx="11" formatCode="General">
                  <c:v>-47.336881188118809</c:v>
                </c:pt>
                <c:pt idx="12" formatCode="General">
                  <c:v>-45.915099009900985</c:v>
                </c:pt>
                <c:pt idx="13" formatCode="General">
                  <c:v>-44.49331683168316</c:v>
                </c:pt>
                <c:pt idx="14" formatCode="General">
                  <c:v>-43.071534653465342</c:v>
                </c:pt>
                <c:pt idx="15" formatCode="General">
                  <c:v>-41.649752475247524</c:v>
                </c:pt>
                <c:pt idx="16" formatCode="General">
                  <c:v>-40.2279702970297</c:v>
                </c:pt>
                <c:pt idx="17" formatCode="General">
                  <c:v>-38.806188118811875</c:v>
                </c:pt>
                <c:pt idx="18" formatCode="General">
                  <c:v>-37.384405940594057</c:v>
                </c:pt>
                <c:pt idx="19" formatCode="General">
                  <c:v>-36.226435643564351</c:v>
                </c:pt>
                <c:pt idx="20" formatCode="General">
                  <c:v>-35.093762376237621</c:v>
                </c:pt>
                <c:pt idx="21" formatCode="General">
                  <c:v>-33.994851485148509</c:v>
                </c:pt>
                <c:pt idx="22" formatCode="General">
                  <c:v>-32.949306930693069</c:v>
                </c:pt>
                <c:pt idx="23" formatCode="General">
                  <c:v>-31.903762376237626</c:v>
                </c:pt>
                <c:pt idx="24" formatCode="General">
                  <c:v>-30.918955223880598</c:v>
                </c:pt>
                <c:pt idx="25" formatCode="General">
                  <c:v>-29.943830845771142</c:v>
                </c:pt>
                <c:pt idx="26" formatCode="General">
                  <c:v>-28.993960396039601</c:v>
                </c:pt>
                <c:pt idx="27" formatCode="General">
                  <c:v>-28.0909900990099</c:v>
                </c:pt>
                <c:pt idx="28" formatCode="General">
                  <c:v>-27.188019801980197</c:v>
                </c:pt>
                <c:pt idx="29" formatCode="General">
                  <c:v>-26.334059405940593</c:v>
                </c:pt>
                <c:pt idx="30" formatCode="General">
                  <c:v>-25.49049504950495</c:v>
                </c:pt>
                <c:pt idx="31" formatCode="General">
                  <c:v>-24.663564356435643</c:v>
                </c:pt>
                <c:pt idx="32" formatCode="General">
                  <c:v>-23.875445544554452</c:v>
                </c:pt>
                <c:pt idx="33" formatCode="General">
                  <c:v>-23.087326732673262</c:v>
                </c:pt>
                <c:pt idx="34" formatCode="General">
                  <c:v>-22.336039603960394</c:v>
                </c:pt>
                <c:pt idx="35" formatCode="General">
                  <c:v>-21.595445544554455</c:v>
                </c:pt>
                <c:pt idx="36" formatCode="General">
                  <c:v>-20.865742574257425</c:v>
                </c:pt>
                <c:pt idx="37" formatCode="General">
                  <c:v>-20.168712871287131</c:v>
                </c:pt>
                <c:pt idx="38" formatCode="General">
                  <c:v>-19.471683168316837</c:v>
                </c:pt>
                <c:pt idx="39" formatCode="General">
                  <c:v>-18.839257425742577</c:v>
                </c:pt>
                <c:pt idx="40" formatCode="General">
                  <c:v>-18.231336633663371</c:v>
                </c:pt>
                <c:pt idx="41" formatCode="General">
                  <c:v>-17.623415841584162</c:v>
                </c:pt>
                <c:pt idx="42" formatCode="General">
                  <c:v>-17.015495049504953</c:v>
                </c:pt>
                <c:pt idx="43" formatCode="General">
                  <c:v>-16.407574257425743</c:v>
                </c:pt>
                <c:pt idx="44" formatCode="General">
                  <c:v>-15.799653465346537</c:v>
                </c:pt>
                <c:pt idx="45" formatCode="General">
                  <c:v>-15.191732673267328</c:v>
                </c:pt>
                <c:pt idx="46" formatCode="General">
                  <c:v>-14.583811881188119</c:v>
                </c:pt>
                <c:pt idx="47" formatCode="General">
                  <c:v>-13.975891089108913</c:v>
                </c:pt>
                <c:pt idx="48" formatCode="General">
                  <c:v>-13.367970297029704</c:v>
                </c:pt>
                <c:pt idx="49" formatCode="General">
                  <c:v>-12.806666666666668</c:v>
                </c:pt>
                <c:pt idx="50" formatCode="General">
                  <c:v>-12.273333333333335</c:v>
                </c:pt>
                <c:pt idx="51" formatCode="General">
                  <c:v>-11.742970297029705</c:v>
                </c:pt>
                <c:pt idx="52" formatCode="General">
                  <c:v>-11.236039603960396</c:v>
                </c:pt>
                <c:pt idx="53" formatCode="General">
                  <c:v>-10.729108910891087</c:v>
                </c:pt>
                <c:pt idx="54" formatCode="General">
                  <c:v>-10.234742574257423</c:v>
                </c:pt>
                <c:pt idx="55" formatCode="General">
                  <c:v>-9.7491980198019785</c:v>
                </c:pt>
                <c:pt idx="56" formatCode="General">
                  <c:v>-9.2752623762376238</c:v>
                </c:pt>
                <c:pt idx="57" formatCode="General">
                  <c:v>-8.9754603960396047</c:v>
                </c:pt>
                <c:pt idx="58" formatCode="General">
                  <c:v>-8.6756584158415855</c:v>
                </c:pt>
                <c:pt idx="59" formatCode="General">
                  <c:v>-8.4284356435643577</c:v>
                </c:pt>
                <c:pt idx="60" formatCode="General">
                  <c:v>-8.2264554455445538</c:v>
                </c:pt>
                <c:pt idx="61" formatCode="General">
                  <c:v>-8.0249702970297019</c:v>
                </c:pt>
                <c:pt idx="62" formatCode="General">
                  <c:v>-7.8625940594059402</c:v>
                </c:pt>
                <c:pt idx="63" formatCode="General">
                  <c:v>-7.7002178217821786</c:v>
                </c:pt>
                <c:pt idx="64" formatCode="General">
                  <c:v>-7.635920792079208</c:v>
                </c:pt>
                <c:pt idx="65" formatCode="General">
                  <c:v>-7.6747326732673269</c:v>
                </c:pt>
                <c:pt idx="66" formatCode="General">
                  <c:v>-7.7135445544554457</c:v>
                </c:pt>
                <c:pt idx="67" formatCode="General">
                  <c:v>-7.7531188118811887</c:v>
                </c:pt>
                <c:pt idx="68" formatCode="General">
                  <c:v>-7.7927227722772283</c:v>
                </c:pt>
                <c:pt idx="69" formatCode="General">
                  <c:v>-7.8332589838909543</c:v>
                </c:pt>
                <c:pt idx="70" formatCode="General">
                  <c:v>-7.8749938042131351</c:v>
                </c:pt>
                <c:pt idx="71" formatCode="General">
                  <c:v>-7.9167286245353168</c:v>
                </c:pt>
                <c:pt idx="72" formatCode="General">
                  <c:v>-7.9584634448574976</c:v>
                </c:pt>
                <c:pt idx="73" formatCode="General">
                  <c:v>-8.0001982651796784</c:v>
                </c:pt>
                <c:pt idx="74" formatCode="General">
                  <c:v>-8.04193308550186</c:v>
                </c:pt>
                <c:pt idx="75" formatCode="General">
                  <c:v>-8.0836679058240399</c:v>
                </c:pt>
                <c:pt idx="76" formatCode="General">
                  <c:v>-8.1254027261462216</c:v>
                </c:pt>
                <c:pt idx="77" formatCode="General">
                  <c:v>-8.1671375464684015</c:v>
                </c:pt>
                <c:pt idx="78" formatCode="General">
                  <c:v>-8.2088723667905832</c:v>
                </c:pt>
                <c:pt idx="79" formatCode="General">
                  <c:v>-8.3497772277227718</c:v>
                </c:pt>
                <c:pt idx="80" formatCode="General">
                  <c:v>-8.3981930693069309</c:v>
                </c:pt>
                <c:pt idx="81" formatCode="General">
                  <c:v>-8.44660891089109</c:v>
                </c:pt>
                <c:pt idx="82" formatCode="General">
                  <c:v>-8.4950247524752474</c:v>
                </c:pt>
                <c:pt idx="83" formatCode="General">
                  <c:v>-8.5434405940594065</c:v>
                </c:pt>
                <c:pt idx="84" formatCode="General">
                  <c:v>-8.5918564356435638</c:v>
                </c:pt>
                <c:pt idx="85" formatCode="General">
                  <c:v>-8.640272277227723</c:v>
                </c:pt>
                <c:pt idx="86" formatCode="General">
                  <c:v>-8.6886881188118803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0B16-471A-9282-891C37964524}"/>
            </c:ext>
          </c:extLst>
        </c:ser>
        <c:ser>
          <c:idx val="44"/>
          <c:order val="44"/>
          <c:tx>
            <c:strRef>
              <c:f>'30-10-60'!$DA$47</c:f>
              <c:strCache>
                <c:ptCount val="1"/>
                <c:pt idx="0">
                  <c:v>(1)Ga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'30-10-60'!$DB$47:$GL$47</c:f>
              <c:numCache>
                <c:formatCode>0</c:formatCode>
                <c:ptCount val="89"/>
                <c:pt idx="0">
                  <c:v>-63.093910891089116</c:v>
                </c:pt>
                <c:pt idx="1">
                  <c:v>-61.414405940594065</c:v>
                </c:pt>
                <c:pt idx="2" formatCode="General">
                  <c:v>-59.770841584158418</c:v>
                </c:pt>
                <c:pt idx="3" formatCode="General">
                  <c:v>-58.128019801980194</c:v>
                </c:pt>
                <c:pt idx="4" formatCode="General">
                  <c:v>-56.496336633663361</c:v>
                </c:pt>
                <c:pt idx="5" formatCode="General">
                  <c:v>-54.864653465346535</c:v>
                </c:pt>
                <c:pt idx="6" formatCode="General">
                  <c:v>-53.239356435643565</c:v>
                </c:pt>
                <c:pt idx="7" formatCode="General">
                  <c:v>-51.619554455445545</c:v>
                </c:pt>
                <c:pt idx="8" formatCode="General">
                  <c:v>-50.002846534653465</c:v>
                </c:pt>
                <c:pt idx="9" formatCode="General">
                  <c:v>-48.630569306930688</c:v>
                </c:pt>
                <c:pt idx="10" formatCode="General">
                  <c:v>-47.258292079207919</c:v>
                </c:pt>
                <c:pt idx="11" formatCode="General">
                  <c:v>-45.886014851485143</c:v>
                </c:pt>
                <c:pt idx="12" formatCode="General">
                  <c:v>-44.513737623762374</c:v>
                </c:pt>
                <c:pt idx="13" formatCode="General">
                  <c:v>-43.141460396039598</c:v>
                </c:pt>
                <c:pt idx="14" formatCode="General">
                  <c:v>-41.769183168316829</c:v>
                </c:pt>
                <c:pt idx="15" formatCode="General">
                  <c:v>-40.396905940594053</c:v>
                </c:pt>
                <c:pt idx="16" formatCode="General">
                  <c:v>-39.024628712871284</c:v>
                </c:pt>
                <c:pt idx="17" formatCode="General">
                  <c:v>-37.652351485148507</c:v>
                </c:pt>
                <c:pt idx="18" formatCode="General">
                  <c:v>-36.280074257425738</c:v>
                </c:pt>
                <c:pt idx="19" formatCode="General">
                  <c:v>-35.198712871287121</c:v>
                </c:pt>
                <c:pt idx="20" formatCode="General">
                  <c:v>-34.14524752475247</c:v>
                </c:pt>
                <c:pt idx="21" formatCode="General">
                  <c:v>-33.130148514851484</c:v>
                </c:pt>
                <c:pt idx="22" formatCode="General">
                  <c:v>-32.175693069306931</c:v>
                </c:pt>
                <c:pt idx="23" formatCode="General">
                  <c:v>-31.221237623762377</c:v>
                </c:pt>
                <c:pt idx="24" formatCode="General">
                  <c:v>-30.317611940298509</c:v>
                </c:pt>
                <c:pt idx="25" formatCode="General">
                  <c:v>-29.422089552238806</c:v>
                </c:pt>
                <c:pt idx="26" formatCode="General">
                  <c:v>-28.54059405940594</c:v>
                </c:pt>
                <c:pt idx="27" formatCode="General">
                  <c:v>-27.685148514851484</c:v>
                </c:pt>
                <c:pt idx="28" formatCode="General">
                  <c:v>-26.829702970297028</c:v>
                </c:pt>
                <c:pt idx="29" formatCode="General">
                  <c:v>-26.006930693069307</c:v>
                </c:pt>
                <c:pt idx="30" formatCode="General">
                  <c:v>-25.191089108910894</c:v>
                </c:pt>
                <c:pt idx="31" formatCode="General">
                  <c:v>-24.387128712871288</c:v>
                </c:pt>
                <c:pt idx="32" formatCode="General">
                  <c:v>-23.610891089108911</c:v>
                </c:pt>
                <c:pt idx="33" formatCode="General">
                  <c:v>-22.834653465346531</c:v>
                </c:pt>
                <c:pt idx="34" formatCode="General">
                  <c:v>-22.092178217821779</c:v>
                </c:pt>
                <c:pt idx="35" formatCode="General">
                  <c:v>-21.359504950495047</c:v>
                </c:pt>
                <c:pt idx="36" formatCode="General">
                  <c:v>-20.636732673267325</c:v>
                </c:pt>
                <c:pt idx="37" formatCode="General">
                  <c:v>-19.943663366336633</c:v>
                </c:pt>
                <c:pt idx="38" formatCode="General">
                  <c:v>-19.250594059405941</c:v>
                </c:pt>
                <c:pt idx="39" formatCode="General">
                  <c:v>-18.583366336633663</c:v>
                </c:pt>
                <c:pt idx="40" formatCode="General">
                  <c:v>-17.925940594059405</c:v>
                </c:pt>
                <c:pt idx="41" formatCode="General">
                  <c:v>-17.275643564356432</c:v>
                </c:pt>
                <c:pt idx="42" formatCode="General">
                  <c:v>-16.653861386138612</c:v>
                </c:pt>
                <c:pt idx="43" formatCode="General">
                  <c:v>-16.032079207920795</c:v>
                </c:pt>
                <c:pt idx="44" formatCode="General">
                  <c:v>-15.437029702970298</c:v>
                </c:pt>
                <c:pt idx="45" formatCode="General">
                  <c:v>-14.854851485148513</c:v>
                </c:pt>
                <c:pt idx="46" formatCode="General">
                  <c:v>-14.279801980198016</c:v>
                </c:pt>
                <c:pt idx="47" formatCode="General">
                  <c:v>-13.745148514851483</c:v>
                </c:pt>
                <c:pt idx="48" formatCode="General">
                  <c:v>-13.210495049504949</c:v>
                </c:pt>
                <c:pt idx="49" formatCode="General">
                  <c:v>-12.811301115241635</c:v>
                </c:pt>
                <c:pt idx="50" formatCode="General">
                  <c:v>-12.493382899628253</c:v>
                </c:pt>
                <c:pt idx="51" formatCode="General">
                  <c:v>-12.175464684014869</c:v>
                </c:pt>
                <c:pt idx="52" formatCode="General">
                  <c:v>-11.857546468401488</c:v>
                </c:pt>
                <c:pt idx="53" formatCode="General">
                  <c:v>-11.539628252788106</c:v>
                </c:pt>
                <c:pt idx="54" formatCode="General">
                  <c:v>-11.221710037174722</c:v>
                </c:pt>
                <c:pt idx="55" formatCode="General">
                  <c:v>-10.90379182156134</c:v>
                </c:pt>
                <c:pt idx="56" formatCode="General">
                  <c:v>-10.585873605947958</c:v>
                </c:pt>
                <c:pt idx="57" formatCode="General">
                  <c:v>-10.267955390334574</c:v>
                </c:pt>
                <c:pt idx="58" formatCode="General">
                  <c:v>-9.9500371747211922</c:v>
                </c:pt>
                <c:pt idx="59" formatCode="General">
                  <c:v>-9.6984801980198032</c:v>
                </c:pt>
                <c:pt idx="60" formatCode="General">
                  <c:v>-9.5040247524752477</c:v>
                </c:pt>
                <c:pt idx="61" formatCode="General">
                  <c:v>-9.3097524752475245</c:v>
                </c:pt>
                <c:pt idx="62" formatCode="General">
                  <c:v>-9.1299504950495045</c:v>
                </c:pt>
                <c:pt idx="63" formatCode="General">
                  <c:v>-8.9501485148514863</c:v>
                </c:pt>
                <c:pt idx="64" formatCode="General">
                  <c:v>-8.7771039603960403</c:v>
                </c:pt>
                <c:pt idx="65" formatCode="General">
                  <c:v>-8.6111633663366334</c:v>
                </c:pt>
                <c:pt idx="66" formatCode="General">
                  <c:v>-8.4452227722772264</c:v>
                </c:pt>
                <c:pt idx="67" formatCode="General">
                  <c:v>-8.2907178217821773</c:v>
                </c:pt>
                <c:pt idx="68" formatCode="General">
                  <c:v>-8.136658415841584</c:v>
                </c:pt>
                <c:pt idx="69" formatCode="General">
                  <c:v>-7.9902227722772281</c:v>
                </c:pt>
                <c:pt idx="70" formatCode="General">
                  <c:v>-7.8535891089108922</c:v>
                </c:pt>
                <c:pt idx="71" formatCode="General">
                  <c:v>-7.7169554455445555</c:v>
                </c:pt>
                <c:pt idx="72" formatCode="General">
                  <c:v>-7.7299356435643567</c:v>
                </c:pt>
                <c:pt idx="73" formatCode="General">
                  <c:v>-7.757262376237624</c:v>
                </c:pt>
                <c:pt idx="74" formatCode="General">
                  <c:v>-7.7849502487562185</c:v>
                </c:pt>
                <c:pt idx="75" formatCode="General">
                  <c:v>-7.8132089552238808</c:v>
                </c:pt>
                <c:pt idx="76" formatCode="General">
                  <c:v>-7.8414676616915422</c:v>
                </c:pt>
                <c:pt idx="77" formatCode="General">
                  <c:v>-7.8692574257425738</c:v>
                </c:pt>
                <c:pt idx="78" formatCode="General">
                  <c:v>-7.8969801980198016</c:v>
                </c:pt>
                <c:pt idx="79" formatCode="General">
                  <c:v>-7.9244257425742575</c:v>
                </c:pt>
                <c:pt idx="80" formatCode="General">
                  <c:v>-7.9513564356435644</c:v>
                </c:pt>
                <c:pt idx="81" formatCode="General">
                  <c:v>-7.9782871287128714</c:v>
                </c:pt>
                <c:pt idx="82" formatCode="General">
                  <c:v>-8.0052178217821783</c:v>
                </c:pt>
                <c:pt idx="83" formatCode="General">
                  <c:v>-8.0321485148514853</c:v>
                </c:pt>
                <c:pt idx="84" formatCode="General">
                  <c:v>-8.0590792079207922</c:v>
                </c:pt>
                <c:pt idx="85" formatCode="General">
                  <c:v>-8.0860099009900992</c:v>
                </c:pt>
                <c:pt idx="86" formatCode="General">
                  <c:v>-8.1129405940594062</c:v>
                </c:pt>
                <c:pt idx="87" formatCode="General">
                  <c:v>-8.1398712871287131</c:v>
                </c:pt>
                <c:pt idx="88" formatCode="General">
                  <c:v>-8.1668019801980201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31-0B16-471A-9282-891C37964524}"/>
            </c:ext>
          </c:extLst>
        </c:ser>
        <c:ser>
          <c:idx val="65"/>
          <c:order val="65"/>
          <c:tx>
            <c:strRef>
              <c:f>'30-10-60'!$BV$20</c:f>
              <c:strCache>
                <c:ptCount val="1"/>
                <c:pt idx="0">
                  <c:v>temp 5</c:v>
                </c:pt>
              </c:strCache>
            </c:strRef>
          </c:tx>
          <c:spPr>
            <a:ln w="19050" cap="rnd" cmpd="sng" algn="ctr">
              <a:solidFill>
                <a:schemeClr val="accent4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'30-10-60'!$BV$21:$BV$22</c:f>
              <c:numCache>
                <c:formatCode>General</c:formatCode>
                <c:ptCount val="2"/>
                <c:pt idx="0">
                  <c:v>680</c:v>
                </c:pt>
                <c:pt idx="1">
                  <c:v>680</c:v>
                </c:pt>
              </c:numCache>
            </c:numRef>
          </c:xVal>
          <c:yVal>
            <c:numRef>
              <c:f>'30-10-60'!$BW$21:$BW$22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B16-471A-9282-891C37964524}"/>
            </c:ext>
          </c:extLst>
        </c:ser>
        <c:ser>
          <c:idx val="66"/>
          <c:order val="66"/>
          <c:tx>
            <c:strRef>
              <c:f>'30-10-60'!$BV$24</c:f>
              <c:strCache>
                <c:ptCount val="1"/>
                <c:pt idx="0">
                  <c:v>temp 6</c:v>
                </c:pt>
              </c:strCache>
            </c:strRef>
          </c:tx>
          <c:spPr>
            <a:ln w="19050" cap="rnd" cmpd="sng" algn="ctr">
              <a:solidFill>
                <a:srgbClr val="28F3F8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'30-10-60'!$BV$25:$BV$26</c:f>
              <c:numCache>
                <c:formatCode>General</c:formatCode>
                <c:ptCount val="2"/>
                <c:pt idx="0">
                  <c:v>715</c:v>
                </c:pt>
                <c:pt idx="1">
                  <c:v>715</c:v>
                </c:pt>
              </c:numCache>
            </c:numRef>
          </c:xVal>
          <c:yVal>
            <c:numRef>
              <c:f>'30-10-60'!$BW$25:$BW$26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B16-471A-9282-891C37964524}"/>
            </c:ext>
          </c:extLst>
        </c:ser>
        <c:ser>
          <c:idx val="67"/>
          <c:order val="67"/>
          <c:tx>
            <c:strRef>
              <c:f>'30-10-60'!$BV$28</c:f>
              <c:strCache>
                <c:ptCount val="1"/>
                <c:pt idx="0">
                  <c:v>temp 7</c:v>
                </c:pt>
              </c:strCache>
            </c:strRef>
          </c:tx>
          <c:spPr>
            <a:ln w="19050" cap="rnd" cmpd="sng" algn="ctr">
              <a:solidFill>
                <a:srgbClr val="14FC25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'30-10-60'!$BV$29:$BV$30</c:f>
              <c:numCache>
                <c:formatCode>General</c:formatCode>
                <c:ptCount val="2"/>
                <c:pt idx="0">
                  <c:v>785</c:v>
                </c:pt>
                <c:pt idx="1">
                  <c:v>785</c:v>
                </c:pt>
              </c:numCache>
            </c:numRef>
          </c:xVal>
          <c:yVal>
            <c:numRef>
              <c:f>'30-10-60'!$BW$29:$BW$30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B16-471A-9282-891C37964524}"/>
            </c:ext>
          </c:extLst>
        </c:ser>
        <c:ser>
          <c:idx val="68"/>
          <c:order val="68"/>
          <c:tx>
            <c:strRef>
              <c:f>'30-10-60'!$BV$32</c:f>
              <c:strCache>
                <c:ptCount val="1"/>
                <c:pt idx="0">
                  <c:v>temp 8</c:v>
                </c:pt>
              </c:strCache>
            </c:strRef>
          </c:tx>
          <c:spPr>
            <a:ln w="19050" cap="rnd" cmpd="sng" algn="ctr">
              <a:solidFill>
                <a:srgbClr val="F21A43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'30-10-60'!$BV$33:$BV$34</c:f>
              <c:numCache>
                <c:formatCode>General</c:formatCode>
                <c:ptCount val="2"/>
                <c:pt idx="0">
                  <c:v>840</c:v>
                </c:pt>
                <c:pt idx="1">
                  <c:v>840</c:v>
                </c:pt>
              </c:numCache>
            </c:numRef>
          </c:xVal>
          <c:yVal>
            <c:numRef>
              <c:f>'30-10-60'!$BW$33:$BW$34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0B16-471A-9282-891C37964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367064"/>
        <c:axId val="7027477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'30-10-60'!$DA$3</c15:sqref>
                        </c15:formulaRef>
                      </c:ext>
                    </c:extLst>
                    <c:strCache>
                      <c:ptCount val="1"/>
                      <c:pt idx="0">
                        <c:v>*Ge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'30-10-60'!$DB$3:$GL$3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0B16-471A-9282-891C37964524}"/>
                  </c:ext>
                </c:extLst>
              </c15:ser>
            </c15:filteredScatterSeries>
            <c15:filteredScatterSeries>
              <c15:ser>
                <c:idx val="39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'30-10-60'!$DB$4:$GL$4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-38.044702970297031</c:v>
                      </c:pt>
                      <c:pt idx="1">
                        <c:v>-37.276534653465347</c:v>
                      </c:pt>
                      <c:pt idx="2" formatCode="General">
                        <c:v>-36.555742574257422</c:v>
                      </c:pt>
                      <c:pt idx="3" formatCode="General">
                        <c:v>-35.841138613861382</c:v>
                      </c:pt>
                      <c:pt idx="4" formatCode="General">
                        <c:v>-35.219356435643562</c:v>
                      </c:pt>
                      <c:pt idx="5" formatCode="General">
                        <c:v>-34.597574257425741</c:v>
                      </c:pt>
                      <c:pt idx="6" formatCode="General">
                        <c:v>-34.018366336633662</c:v>
                      </c:pt>
                      <c:pt idx="7" formatCode="General">
                        <c:v>-33.47579207920792</c:v>
                      </c:pt>
                      <c:pt idx="8" formatCode="General">
                        <c:v>-32.934978960396037</c:v>
                      </c:pt>
                      <c:pt idx="9" formatCode="General">
                        <c:v>-32.533295792079201</c:v>
                      </c:pt>
                      <c:pt idx="10" formatCode="General">
                        <c:v>-32.131612623762372</c:v>
                      </c:pt>
                      <c:pt idx="11" formatCode="General">
                        <c:v>-31.729929455445543</c:v>
                      </c:pt>
                      <c:pt idx="12" formatCode="General">
                        <c:v>-31.32824628712871</c:v>
                      </c:pt>
                      <c:pt idx="13" formatCode="General">
                        <c:v>-30.926563118811877</c:v>
                      </c:pt>
                      <c:pt idx="14" formatCode="General">
                        <c:v>-30.524879950495048</c:v>
                      </c:pt>
                      <c:pt idx="15" formatCode="General">
                        <c:v>-30.123196782178216</c:v>
                      </c:pt>
                      <c:pt idx="16" formatCode="General">
                        <c:v>-29.721513613861383</c:v>
                      </c:pt>
                      <c:pt idx="17" formatCode="General">
                        <c:v>-29.319830445544554</c:v>
                      </c:pt>
                      <c:pt idx="18" formatCode="General">
                        <c:v>-28.918147277227721</c:v>
                      </c:pt>
                      <c:pt idx="19" formatCode="General">
                        <c:v>-28.607623762376235</c:v>
                      </c:pt>
                      <c:pt idx="20" formatCode="General">
                        <c:v>-28.305841584158415</c:v>
                      </c:pt>
                      <c:pt idx="21" formatCode="General">
                        <c:v>-28.017564356435642</c:v>
                      </c:pt>
                      <c:pt idx="22" formatCode="General">
                        <c:v>-27.750633663366337</c:v>
                      </c:pt>
                      <c:pt idx="23" formatCode="General">
                        <c:v>-27.483702970297031</c:v>
                      </c:pt>
                      <c:pt idx="24" formatCode="General">
                        <c:v>-27.234850746268656</c:v>
                      </c:pt>
                      <c:pt idx="25" formatCode="General">
                        <c:v>-26.988880597014926</c:v>
                      </c:pt>
                      <c:pt idx="26" formatCode="General">
                        <c:v>-26.752623762376238</c:v>
                      </c:pt>
                      <c:pt idx="27" formatCode="General">
                        <c:v>-26.534405940594059</c:v>
                      </c:pt>
                      <c:pt idx="28" formatCode="General">
                        <c:v>-26.31618811881188</c:v>
                      </c:pt>
                      <c:pt idx="29" formatCode="General">
                        <c:v>-26.39627722772277</c:v>
                      </c:pt>
                      <c:pt idx="30" formatCode="General">
                        <c:v>-26.539643564356435</c:v>
                      </c:pt>
                      <c:pt idx="31" formatCode="General">
                        <c:v>-26.681584158415841</c:v>
                      </c:pt>
                      <c:pt idx="32" formatCode="General">
                        <c:v>-26.820198019801978</c:v>
                      </c:pt>
                      <c:pt idx="33" formatCode="General">
                        <c:v>-26.958811881188119</c:v>
                      </c:pt>
                      <c:pt idx="34" formatCode="General">
                        <c:v>-27.094049504950494</c:v>
                      </c:pt>
                      <c:pt idx="35" formatCode="General">
                        <c:v>-27.228306930693066</c:v>
                      </c:pt>
                      <c:pt idx="36" formatCode="General">
                        <c:v>-27.36266336633663</c:v>
                      </c:pt>
                      <c:pt idx="37" formatCode="General">
                        <c:v>-27.497316831683168</c:v>
                      </c:pt>
                      <c:pt idx="38" formatCode="General">
                        <c:v>-27.631970297029703</c:v>
                      </c:pt>
                      <c:pt idx="39" formatCode="General">
                        <c:v>-27.765188118811881</c:v>
                      </c:pt>
                      <c:pt idx="40" formatCode="General">
                        <c:v>-27.897861386138615</c:v>
                      </c:pt>
                      <c:pt idx="41" formatCode="General">
                        <c:v>-28.030534653465345</c:v>
                      </c:pt>
                      <c:pt idx="42" formatCode="General">
                        <c:v>-28.163207920792079</c:v>
                      </c:pt>
                      <c:pt idx="43" formatCode="General">
                        <c:v>-28.295881188118813</c:v>
                      </c:pt>
                      <c:pt idx="44" formatCode="General">
                        <c:v>-28.428554455445546</c:v>
                      </c:pt>
                      <c:pt idx="45" formatCode="General">
                        <c:v>-28.561227722772276</c:v>
                      </c:pt>
                      <c:pt idx="46" formatCode="General">
                        <c:v>-28.69390099009901</c:v>
                      </c:pt>
                      <c:pt idx="47" formatCode="General">
                        <c:v>-28.826574257425744</c:v>
                      </c:pt>
                      <c:pt idx="48" formatCode="General">
                        <c:v>-28.959247524752477</c:v>
                      </c:pt>
                      <c:pt idx="49" formatCode="General">
                        <c:v>-29.091089552238806</c:v>
                      </c:pt>
                      <c:pt idx="50" formatCode="General">
                        <c:v>-29.222432835820893</c:v>
                      </c:pt>
                      <c:pt idx="51" formatCode="General">
                        <c:v>-29.353212871287127</c:v>
                      </c:pt>
                      <c:pt idx="52" formatCode="General">
                        <c:v>-29.479549504950494</c:v>
                      </c:pt>
                      <c:pt idx="53" formatCode="General">
                        <c:v>-29.605886138613858</c:v>
                      </c:pt>
                      <c:pt idx="54" formatCode="General">
                        <c:v>-29.732222772277225</c:v>
                      </c:pt>
                      <c:pt idx="55" formatCode="General">
                        <c:v>-29.858559405940593</c:v>
                      </c:pt>
                      <c:pt idx="56" formatCode="General">
                        <c:v>-29.984896039603957</c:v>
                      </c:pt>
                      <c:pt idx="57" formatCode="General">
                        <c:v>-30.111232673267324</c:v>
                      </c:pt>
                      <c:pt idx="58" formatCode="General">
                        <c:v>-30.237569306930691</c:v>
                      </c:pt>
                      <c:pt idx="59" formatCode="General">
                        <c:v>-30.36369306930693</c:v>
                      </c:pt>
                      <c:pt idx="60" formatCode="General">
                        <c:v>-30.489633663366337</c:v>
                      </c:pt>
                      <c:pt idx="61" formatCode="General">
                        <c:v>-30.615524752475249</c:v>
                      </c:pt>
                      <c:pt idx="62" formatCode="General">
                        <c:v>-30.737504950495047</c:v>
                      </c:pt>
                      <c:pt idx="63" formatCode="General">
                        <c:v>-30.85948514851485</c:v>
                      </c:pt>
                      <c:pt idx="64" formatCode="General">
                        <c:v>-30.981465346534652</c:v>
                      </c:pt>
                      <c:pt idx="65" formatCode="General">
                        <c:v>-31.103445544554454</c:v>
                      </c:pt>
                      <c:pt idx="66" formatCode="General">
                        <c:v>-31.225425742574259</c:v>
                      </c:pt>
                      <c:pt idx="67" formatCode="General">
                        <c:v>-31.347024752475249</c:v>
                      </c:pt>
                      <c:pt idx="68" formatCode="General">
                        <c:v>-31.468608910891088</c:v>
                      </c:pt>
                      <c:pt idx="69" formatCode="General">
                        <c:v>-31.588350681536554</c:v>
                      </c:pt>
                      <c:pt idx="70" formatCode="General">
                        <c:v>-31.705723667905822</c:v>
                      </c:pt>
                      <c:pt idx="71" formatCode="General">
                        <c:v>-31.823096654275091</c:v>
                      </c:pt>
                      <c:pt idx="72" formatCode="General">
                        <c:v>-31.940469640644359</c:v>
                      </c:pt>
                      <c:pt idx="73" formatCode="General">
                        <c:v>-32.057842627013628</c:v>
                      </c:pt>
                      <c:pt idx="74" formatCode="General">
                        <c:v>-32.175215613382896</c:v>
                      </c:pt>
                      <c:pt idx="75" formatCode="General">
                        <c:v>-32.292588599752165</c:v>
                      </c:pt>
                      <c:pt idx="76" formatCode="General">
                        <c:v>-32.409961586121433</c:v>
                      </c:pt>
                      <c:pt idx="77" formatCode="General">
                        <c:v>-32.527334572490702</c:v>
                      </c:pt>
                      <c:pt idx="78" formatCode="General">
                        <c:v>-32.64470755885997</c:v>
                      </c:pt>
                      <c:pt idx="79" formatCode="General">
                        <c:v>-32.988108910891086</c:v>
                      </c:pt>
                      <c:pt idx="80" formatCode="General">
                        <c:v>-33.101772277227717</c:v>
                      </c:pt>
                      <c:pt idx="81" formatCode="General">
                        <c:v>-33.215435643564355</c:v>
                      </c:pt>
                      <c:pt idx="82" formatCode="General">
                        <c:v>-33.329099009900986</c:v>
                      </c:pt>
                      <c:pt idx="83" formatCode="General">
                        <c:v>-33.442762376237624</c:v>
                      </c:pt>
                      <c:pt idx="84" formatCode="General">
                        <c:v>-33.556425742574255</c:v>
                      </c:pt>
                      <c:pt idx="85" formatCode="General">
                        <c:v>-33.670089108910894</c:v>
                      </c:pt>
                      <c:pt idx="86" formatCode="General">
                        <c:v>-33.783752475247525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B16-471A-9282-891C37964524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</c15:sqref>
                        </c15:formulaRef>
                      </c:ext>
                    </c:extLst>
                    <c:strCache>
                      <c:ptCount val="1"/>
                      <c:pt idx="0">
                        <c:v>*Ga2Se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'30-10-60'!$DB$6:$GL$6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0B16-471A-9282-891C37964524}"/>
                  </c:ext>
                </c:extLst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'30-10-60'!$DA$7</c15:sqref>
                        </c15:formulaRef>
                      </c:ext>
                    </c:extLst>
                    <c:strCache>
                      <c:ptCount val="1"/>
                      <c:pt idx="0">
                        <c:v>*Ge[c]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'30-10-60'!$DB$7:$GL$7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B16-471A-9282-891C37964524}"/>
                  </c:ext>
                </c:extLst>
              </c15:ser>
            </c15:filteredScatterSeries>
            <c15:filteredScatte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'30-10-60'!$DA$8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'30-10-60'!$DB$8:$GL$8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B16-471A-9282-891C37964524}"/>
                  </c:ext>
                </c:extLst>
              </c15:ser>
            </c15:filteredScatterSeries>
            <c15:filteredScatte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'30-10-60'!$DA$9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'30-10-60'!$DB$9:$GL$9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-60.44361386138614</c:v>
                      </c:pt>
                      <c:pt idx="1">
                        <c:v>-59.186633663366337</c:v>
                      </c:pt>
                      <c:pt idx="2" formatCode="General">
                        <c:v>-58.006435643564352</c:v>
                      </c:pt>
                      <c:pt idx="3" formatCode="General">
                        <c:v>-56.836138613861387</c:v>
                      </c:pt>
                      <c:pt idx="4" formatCode="General">
                        <c:v>-55.814356435643568</c:v>
                      </c:pt>
                      <c:pt idx="5" formatCode="General">
                        <c:v>-54.792574257425748</c:v>
                      </c:pt>
                      <c:pt idx="6" formatCode="General">
                        <c:v>-53.97727722772278</c:v>
                      </c:pt>
                      <c:pt idx="7" formatCode="General">
                        <c:v>-53.339653465346537</c:v>
                      </c:pt>
                      <c:pt idx="8" formatCode="General">
                        <c:v>-52.706464108910893</c:v>
                      </c:pt>
                      <c:pt idx="9" formatCode="General">
                        <c:v>-52.423592821782179</c:v>
                      </c:pt>
                      <c:pt idx="10" formatCode="General">
                        <c:v>-52.140721534653466</c:v>
                      </c:pt>
                      <c:pt idx="11" formatCode="General">
                        <c:v>-51.857850247524752</c:v>
                      </c:pt>
                      <c:pt idx="12" formatCode="General">
                        <c:v>-51.574978960396038</c:v>
                      </c:pt>
                      <c:pt idx="13" formatCode="General">
                        <c:v>-51.292107673267324</c:v>
                      </c:pt>
                      <c:pt idx="14" formatCode="General">
                        <c:v>-51.00923638613861</c:v>
                      </c:pt>
                      <c:pt idx="15" formatCode="General">
                        <c:v>-50.726365099009897</c:v>
                      </c:pt>
                      <c:pt idx="16" formatCode="General">
                        <c:v>-50.443493811881183</c:v>
                      </c:pt>
                      <c:pt idx="17" formatCode="General">
                        <c:v>-50.160622524752469</c:v>
                      </c:pt>
                      <c:pt idx="18" formatCode="General">
                        <c:v>-49.877751237623755</c:v>
                      </c:pt>
                      <c:pt idx="19" formatCode="General">
                        <c:v>-49.686039603960388</c:v>
                      </c:pt>
                      <c:pt idx="20" formatCode="General">
                        <c:v>-49.503069306930691</c:v>
                      </c:pt>
                      <c:pt idx="21" formatCode="General">
                        <c:v>-49.335138613861382</c:v>
                      </c:pt>
                      <c:pt idx="22" formatCode="General">
                        <c:v>-49.190980198019801</c:v>
                      </c:pt>
                      <c:pt idx="23" formatCode="General">
                        <c:v>-49.046821782178213</c:v>
                      </c:pt>
                      <c:pt idx="24" formatCode="General">
                        <c:v>-48.917835820895519</c:v>
                      </c:pt>
                      <c:pt idx="25" formatCode="General">
                        <c:v>-48.791268656716412</c:v>
                      </c:pt>
                      <c:pt idx="26" formatCode="General">
                        <c:v>-48.674207920792078</c:v>
                      </c:pt>
                      <c:pt idx="27" formatCode="General">
                        <c:v>-48.574801980198018</c:v>
                      </c:pt>
                      <c:pt idx="28" formatCode="General">
                        <c:v>-48.475396039603957</c:v>
                      </c:pt>
                      <c:pt idx="29" formatCode="General">
                        <c:v>-48.677564356435639</c:v>
                      </c:pt>
                      <c:pt idx="30" formatCode="General">
                        <c:v>-48.943702970297025</c:v>
                      </c:pt>
                      <c:pt idx="31" formatCode="General">
                        <c:v>-49.207227722772274</c:v>
                      </c:pt>
                      <c:pt idx="32" formatCode="General">
                        <c:v>-49.464653465346537</c:v>
                      </c:pt>
                      <c:pt idx="33" formatCode="General">
                        <c:v>-49.722079207920792</c:v>
                      </c:pt>
                      <c:pt idx="34" formatCode="General">
                        <c:v>-49.973059405940596</c:v>
                      </c:pt>
                      <c:pt idx="35" formatCode="General">
                        <c:v>-50.222168316831684</c:v>
                      </c:pt>
                      <c:pt idx="36" formatCode="General">
                        <c:v>-50.471376237623758</c:v>
                      </c:pt>
                      <c:pt idx="37" formatCode="General">
                        <c:v>-50.72088118811881</c:v>
                      </c:pt>
                      <c:pt idx="38" formatCode="General">
                        <c:v>-50.970386138613861</c:v>
                      </c:pt>
                      <c:pt idx="39" formatCode="General">
                        <c:v>-51.2170198019802</c:v>
                      </c:pt>
                      <c:pt idx="40" formatCode="General">
                        <c:v>-51.462564356435642</c:v>
                      </c:pt>
                      <c:pt idx="41" formatCode="General">
                        <c:v>-51.708108910891092</c:v>
                      </c:pt>
                      <c:pt idx="42" formatCode="General">
                        <c:v>-51.953653465346534</c:v>
                      </c:pt>
                      <c:pt idx="43" formatCode="General">
                        <c:v>-52.199198019801983</c:v>
                      </c:pt>
                      <c:pt idx="44" formatCode="General">
                        <c:v>-52.444742574257432</c:v>
                      </c:pt>
                      <c:pt idx="45" formatCode="General">
                        <c:v>-52.690287128712875</c:v>
                      </c:pt>
                      <c:pt idx="46" formatCode="General">
                        <c:v>-52.935831683168324</c:v>
                      </c:pt>
                      <c:pt idx="47" formatCode="General">
                        <c:v>-53.181376237623766</c:v>
                      </c:pt>
                      <c:pt idx="48" formatCode="General">
                        <c:v>-53.426920792079216</c:v>
                      </c:pt>
                      <c:pt idx="49" formatCode="General">
                        <c:v>-53.670741293532345</c:v>
                      </c:pt>
                      <c:pt idx="50" formatCode="General">
                        <c:v>-53.91352736318408</c:v>
                      </c:pt>
                      <c:pt idx="51" formatCode="General">
                        <c:v>-54.155242574257421</c:v>
                      </c:pt>
                      <c:pt idx="52" formatCode="General">
                        <c:v>-54.388509900990094</c:v>
                      </c:pt>
                      <c:pt idx="53" formatCode="General">
                        <c:v>-54.621777227722767</c:v>
                      </c:pt>
                      <c:pt idx="54" formatCode="General">
                        <c:v>-54.855044554455439</c:v>
                      </c:pt>
                      <c:pt idx="55" formatCode="General">
                        <c:v>-55.088311881188112</c:v>
                      </c:pt>
                      <c:pt idx="56" formatCode="General">
                        <c:v>-55.321579207920784</c:v>
                      </c:pt>
                      <c:pt idx="57" formatCode="General">
                        <c:v>-55.554846534653464</c:v>
                      </c:pt>
                      <c:pt idx="58" formatCode="General">
                        <c:v>-55.788113861386137</c:v>
                      </c:pt>
                      <c:pt idx="59" formatCode="General">
                        <c:v>-56.021168316831684</c:v>
                      </c:pt>
                      <c:pt idx="60" formatCode="General">
                        <c:v>-56.2540396039604</c:v>
                      </c:pt>
                      <c:pt idx="61" formatCode="General">
                        <c:v>-56.486811881188125</c:v>
                      </c:pt>
                      <c:pt idx="62" formatCode="General">
                        <c:v>-56.711762376237623</c:v>
                      </c:pt>
                      <c:pt idx="63" formatCode="General">
                        <c:v>-56.936712871287128</c:v>
                      </c:pt>
                      <c:pt idx="64" formatCode="General">
                        <c:v>-57.161663366336633</c:v>
                      </c:pt>
                      <c:pt idx="65" formatCode="General">
                        <c:v>-57.386613861386138</c:v>
                      </c:pt>
                      <c:pt idx="66" formatCode="General">
                        <c:v>-57.61156435643565</c:v>
                      </c:pt>
                      <c:pt idx="67" formatCode="General">
                        <c:v>-57.83613366336634</c:v>
                      </c:pt>
                      <c:pt idx="68" formatCode="General">
                        <c:v>-58.060688118811882</c:v>
                      </c:pt>
                      <c:pt idx="69" formatCode="General">
                        <c:v>-58.281721189591075</c:v>
                      </c:pt>
                      <c:pt idx="70" formatCode="General">
                        <c:v>-58.498226765799252</c:v>
                      </c:pt>
                      <c:pt idx="71" formatCode="General">
                        <c:v>-58.71473234200743</c:v>
                      </c:pt>
                      <c:pt idx="72" formatCode="General">
                        <c:v>-58.931237918215608</c:v>
                      </c:pt>
                      <c:pt idx="73" formatCode="General">
                        <c:v>-59.147743494423786</c:v>
                      </c:pt>
                      <c:pt idx="74" formatCode="General">
                        <c:v>-59.364249070631963</c:v>
                      </c:pt>
                      <c:pt idx="75" formatCode="General">
                        <c:v>-59.580754646840141</c:v>
                      </c:pt>
                      <c:pt idx="76" formatCode="General">
                        <c:v>-59.797260223048319</c:v>
                      </c:pt>
                      <c:pt idx="77" formatCode="General">
                        <c:v>-60.013765799256497</c:v>
                      </c:pt>
                      <c:pt idx="78" formatCode="General">
                        <c:v>-60.230271375464682</c:v>
                      </c:pt>
                      <c:pt idx="79" formatCode="General">
                        <c:v>-60.863801980198019</c:v>
                      </c:pt>
                      <c:pt idx="80" formatCode="General">
                        <c:v>-61.07350495049505</c:v>
                      </c:pt>
                      <c:pt idx="81" formatCode="General">
                        <c:v>-61.28320792079208</c:v>
                      </c:pt>
                      <c:pt idx="82" formatCode="General">
                        <c:v>-61.49291089108911</c:v>
                      </c:pt>
                      <c:pt idx="83" formatCode="General">
                        <c:v>-61.702613861386141</c:v>
                      </c:pt>
                      <c:pt idx="84" formatCode="General">
                        <c:v>-61.912316831683171</c:v>
                      </c:pt>
                      <c:pt idx="85" formatCode="General">
                        <c:v>-62.122019801980201</c:v>
                      </c:pt>
                      <c:pt idx="86" formatCode="General">
                        <c:v>-62.331722772277232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B16-471A-9282-891C37964524}"/>
                  </c:ext>
                </c:extLst>
              </c15:ser>
            </c15:filteredScatterSeries>
            <c15:filteredScatte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'30-10-60'!$DA$10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'30-10-60'!$DB$10:$GL$10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-193.07227722772276</c:v>
                      </c:pt>
                      <c:pt idx="1">
                        <c:v>-188.53178217821781</c:v>
                      </c:pt>
                      <c:pt idx="2" formatCode="General">
                        <c:v>-184.26247524752475</c:v>
                      </c:pt>
                      <c:pt idx="3" formatCode="General">
                        <c:v>-180.02707920792079</c:v>
                      </c:pt>
                      <c:pt idx="4" formatCode="General">
                        <c:v>-176.30034653465344</c:v>
                      </c:pt>
                      <c:pt idx="5" formatCode="General">
                        <c:v>-172.57361386138612</c:v>
                      </c:pt>
                      <c:pt idx="6" formatCode="General">
                        <c:v>-169.08316831683169</c:v>
                      </c:pt>
                      <c:pt idx="7" formatCode="General">
                        <c:v>-165.79603960396039</c:v>
                      </c:pt>
                      <c:pt idx="8" formatCode="General">
                        <c:v>-162.51891089108912</c:v>
                      </c:pt>
                      <c:pt idx="9" formatCode="General">
                        <c:v>-160.03178217821784</c:v>
                      </c:pt>
                      <c:pt idx="10" formatCode="General">
                        <c:v>-157.54465346534653</c:v>
                      </c:pt>
                      <c:pt idx="11" formatCode="General">
                        <c:v>-155.05752475247525</c:v>
                      </c:pt>
                      <c:pt idx="12" formatCode="General">
                        <c:v>-152.57039603960396</c:v>
                      </c:pt>
                      <c:pt idx="13" formatCode="General">
                        <c:v>-150.08326732673268</c:v>
                      </c:pt>
                      <c:pt idx="14" formatCode="General">
                        <c:v>-147.5961386138614</c:v>
                      </c:pt>
                      <c:pt idx="15" formatCode="General">
                        <c:v>-145.10900990099009</c:v>
                      </c:pt>
                      <c:pt idx="16" formatCode="General">
                        <c:v>-142.62188118811881</c:v>
                      </c:pt>
                      <c:pt idx="17" formatCode="General">
                        <c:v>-140.13475247524752</c:v>
                      </c:pt>
                      <c:pt idx="18" formatCode="General">
                        <c:v>-137.64762376237624</c:v>
                      </c:pt>
                      <c:pt idx="19" formatCode="General">
                        <c:v>-135.6881188118812</c:v>
                      </c:pt>
                      <c:pt idx="20" formatCode="General">
                        <c:v>-133.77920792079209</c:v>
                      </c:pt>
                      <c:pt idx="21" formatCode="General">
                        <c:v>-131.94242574257427</c:v>
                      </c:pt>
                      <c:pt idx="22" formatCode="General">
                        <c:v>-130.21965346534654</c:v>
                      </c:pt>
                      <c:pt idx="23" formatCode="General">
                        <c:v>-128.49688118811881</c:v>
                      </c:pt>
                      <c:pt idx="24" formatCode="General">
                        <c:v>-126.88686567164179</c:v>
                      </c:pt>
                      <c:pt idx="25" formatCode="General">
                        <c:v>-125.29482587064676</c:v>
                      </c:pt>
                      <c:pt idx="26" formatCode="General">
                        <c:v>-123.75267326732673</c:v>
                      </c:pt>
                      <c:pt idx="27" formatCode="General">
                        <c:v>-122.30316831683167</c:v>
                      </c:pt>
                      <c:pt idx="28" formatCode="General">
                        <c:v>-120.85366336633662</c:v>
                      </c:pt>
                      <c:pt idx="29" formatCode="General">
                        <c:v>-119.5119801980198</c:v>
                      </c:pt>
                      <c:pt idx="30" formatCode="General">
                        <c:v>-118.19316831683167</c:v>
                      </c:pt>
                      <c:pt idx="31" formatCode="General">
                        <c:v>-116.90405940594059</c:v>
                      </c:pt>
                      <c:pt idx="32" formatCode="General">
                        <c:v>-115.68425742574257</c:v>
                      </c:pt>
                      <c:pt idx="33" formatCode="General">
                        <c:v>-114.46445544554454</c:v>
                      </c:pt>
                      <c:pt idx="34" formatCode="General">
                        <c:v>-113.30910891089108</c:v>
                      </c:pt>
                      <c:pt idx="35" formatCode="General">
                        <c:v>-112.17247524752474</c:v>
                      </c:pt>
                      <c:pt idx="36" formatCode="General">
                        <c:v>-111.05762376237624</c:v>
                      </c:pt>
                      <c:pt idx="37" formatCode="General">
                        <c:v>-110.00811881188119</c:v>
                      </c:pt>
                      <c:pt idx="38" formatCode="General">
                        <c:v>-108.95861386138614</c:v>
                      </c:pt>
                      <c:pt idx="39" formatCode="General">
                        <c:v>-108.0340099009901</c:v>
                      </c:pt>
                      <c:pt idx="40" formatCode="General">
                        <c:v>-107.15678217821782</c:v>
                      </c:pt>
                      <c:pt idx="41" formatCode="General">
                        <c:v>-106.27955445544555</c:v>
                      </c:pt>
                      <c:pt idx="42" formatCode="General">
                        <c:v>-105.40232673267327</c:v>
                      </c:pt>
                      <c:pt idx="43" formatCode="General">
                        <c:v>-104.525099009901</c:v>
                      </c:pt>
                      <c:pt idx="44" formatCode="General">
                        <c:v>-103.64787128712872</c:v>
                      </c:pt>
                      <c:pt idx="45" formatCode="General">
                        <c:v>-102.77064356435643</c:v>
                      </c:pt>
                      <c:pt idx="46" formatCode="General">
                        <c:v>-101.89341584158416</c:v>
                      </c:pt>
                      <c:pt idx="47" formatCode="General">
                        <c:v>-101.01618811881188</c:v>
                      </c:pt>
                      <c:pt idx="48" formatCode="General">
                        <c:v>-100.13896039603961</c:v>
                      </c:pt>
                      <c:pt idx="49" formatCode="General">
                        <c:v>-99.352288557213939</c:v>
                      </c:pt>
                      <c:pt idx="50" formatCode="General">
                        <c:v>-98.619950248756226</c:v>
                      </c:pt>
                      <c:pt idx="51" formatCode="General">
                        <c:v>-97.892029702970291</c:v>
                      </c:pt>
                      <c:pt idx="52" formatCode="General">
                        <c:v>-97.198960396039595</c:v>
                      </c:pt>
                      <c:pt idx="53" formatCode="General">
                        <c:v>-96.5058910891089</c:v>
                      </c:pt>
                      <c:pt idx="54" formatCode="General">
                        <c:v>-95.837950495049498</c:v>
                      </c:pt>
                      <c:pt idx="55" formatCode="General">
                        <c:v>-95.187653465346528</c:v>
                      </c:pt>
                      <c:pt idx="56" formatCode="General">
                        <c:v>-94.560574257425742</c:v>
                      </c:pt>
                      <c:pt idx="57" formatCode="General">
                        <c:v>-94.281762376237637</c:v>
                      </c:pt>
                      <c:pt idx="58" formatCode="General">
                        <c:v>-94.002950495049518</c:v>
                      </c:pt>
                      <c:pt idx="59" formatCode="General">
                        <c:v>-93.829297029702985</c:v>
                      </c:pt>
                      <c:pt idx="60" formatCode="General">
                        <c:v>-93.746128712871297</c:v>
                      </c:pt>
                      <c:pt idx="61" formatCode="General">
                        <c:v>-93.663801980198016</c:v>
                      </c:pt>
                      <c:pt idx="62" formatCode="General">
                        <c:v>-93.647960396039608</c:v>
                      </c:pt>
                      <c:pt idx="63" formatCode="General">
                        <c:v>-93.632118811881185</c:v>
                      </c:pt>
                      <c:pt idx="64" formatCode="General">
                        <c:v>-93.812435643564356</c:v>
                      </c:pt>
                      <c:pt idx="65" formatCode="General">
                        <c:v>-94.198970297029703</c:v>
                      </c:pt>
                      <c:pt idx="66" formatCode="General">
                        <c:v>-94.58550495049505</c:v>
                      </c:pt>
                      <c:pt idx="67" formatCode="General">
                        <c:v>-94.973564356435631</c:v>
                      </c:pt>
                      <c:pt idx="68" formatCode="General">
                        <c:v>-95.361683168316816</c:v>
                      </c:pt>
                      <c:pt idx="69" formatCode="General">
                        <c:v>-95.746629491945455</c:v>
                      </c:pt>
                      <c:pt idx="70" formatCode="General">
                        <c:v>-96.127496902106557</c:v>
                      </c:pt>
                      <c:pt idx="71" formatCode="General">
                        <c:v>-96.508364312267645</c:v>
                      </c:pt>
                      <c:pt idx="72" formatCode="General">
                        <c:v>-96.889231722428732</c:v>
                      </c:pt>
                      <c:pt idx="73" formatCode="General">
                        <c:v>-97.270099132589834</c:v>
                      </c:pt>
                      <c:pt idx="74" formatCode="General">
                        <c:v>-97.650966542750922</c:v>
                      </c:pt>
                      <c:pt idx="75" formatCode="General">
                        <c:v>-98.03183395291201</c:v>
                      </c:pt>
                      <c:pt idx="76" formatCode="General">
                        <c:v>-98.412701363073097</c:v>
                      </c:pt>
                      <c:pt idx="77" formatCode="General">
                        <c:v>-98.793568773234199</c:v>
                      </c:pt>
                      <c:pt idx="78" formatCode="General">
                        <c:v>-99.174436183395287</c:v>
                      </c:pt>
                      <c:pt idx="79" formatCode="General">
                        <c:v>-100.32663366336634</c:v>
                      </c:pt>
                      <c:pt idx="80" formatCode="General">
                        <c:v>-100.71158415841583</c:v>
                      </c:pt>
                      <c:pt idx="81" formatCode="General">
                        <c:v>-101.09653465346534</c:v>
                      </c:pt>
                      <c:pt idx="82" formatCode="General">
                        <c:v>-101.48148514851485</c:v>
                      </c:pt>
                      <c:pt idx="83" formatCode="General">
                        <c:v>-101.86643564356436</c:v>
                      </c:pt>
                      <c:pt idx="84" formatCode="General">
                        <c:v>-102.25138613861387</c:v>
                      </c:pt>
                      <c:pt idx="85" formatCode="General">
                        <c:v>-102.63633663366336</c:v>
                      </c:pt>
                      <c:pt idx="86" formatCode="General">
                        <c:v>-103.02128712871287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B16-471A-9282-891C37964524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B16-471A-9282-891C37964524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B16-471A-9282-891C37964524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EC2CDE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B16-471A-9282-891C37964524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B16-471A-9282-891C37964524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B16-471A-9282-891C37964524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B16-471A-9282-891C37964524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0B16-471A-9282-891C37964524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0B16-471A-9282-891C37964524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0B16-471A-9282-891C37964524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0B16-471A-9282-891C37964524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0B16-471A-9282-891C37964524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0B16-471A-9282-891C37964524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0B16-471A-9282-891C37964524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0B16-471A-9282-891C37964524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0B16-471A-9282-891C37964524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0B16-471A-9282-891C37964524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0B16-471A-9282-891C37964524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0B16-471A-9282-891C37964524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0B16-471A-9282-891C37964524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0B16-471A-9282-891C37964524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0B16-471A-9282-891C37964524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0B16-471A-9282-891C37964524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0B16-471A-9282-891C37964524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0B16-471A-9282-891C37964524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0B16-471A-9282-891C37964524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0B16-471A-9282-891C37964524}"/>
                  </c:ext>
                </c:extLst>
              </c15:ser>
            </c15:filteredScatterSeries>
            <c15:filteredScatterSeries>
              <c15:ser>
                <c:idx val="33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'30-10-60'!$DA$37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'30-10-60'!$DB$37:$GL$37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0B16-471A-9282-891C37964524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0B16-471A-9282-891C37964524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0B16-471A-9282-891C37964524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0B16-471A-9282-891C37964524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0B16-471A-9282-891C37964524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0B16-471A-9282-891C37964524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'30-10-60'!$DA$43</c15:sqref>
                        </c15:formulaRef>
                      </c:ext>
                    </c:extLst>
                    <c:strCache>
                      <c:ptCount val="1"/>
                      <c:pt idx="0">
                        <c:v>(1)GeSe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'30-10-60'!$DB$43:$GL$43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0B16-471A-9282-891C37964524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'30-10-60'!$DA$44</c15:sqref>
                        </c15:formulaRef>
                      </c:ext>
                    </c:extLst>
                    <c:strCache>
                      <c:ptCount val="1"/>
                      <c:pt idx="0">
                        <c:v>(1)Ga2Se3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'30-10-60'!$DB$44:$GL$44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0B16-471A-9282-891C37964524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'30-10-60'!$DA$45</c15:sqref>
                        </c15:formulaRef>
                      </c:ext>
                    </c:extLst>
                    <c:strCache>
                      <c:ptCount val="1"/>
                      <c:pt idx="0">
                        <c:v>(1)Ga2Se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'30-10-60'!$DB$45:$GL$45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0B16-471A-9282-891C37964524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'30-10-60'!$DA$46</c15:sqref>
                        </c15:formulaRef>
                      </c:ext>
                    </c:extLst>
                    <c:strCache>
                      <c:ptCount val="1"/>
                      <c:pt idx="0">
                        <c:v>(1)Ge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'30-10-60'!$DB$46:$GL$46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0B16-471A-9282-891C37964524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'30-10-60'!$DA$48</c15:sqref>
                        </c15:formulaRef>
                      </c:ext>
                    </c:extLst>
                    <c:strCache>
                      <c:ptCount val="1"/>
                      <c:pt idx="0">
                        <c:v>(1)Se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'30-10-60'!$DB$48:$GL$48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0B16-471A-9282-891C37964524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0B16-471A-9282-891C37964524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0B16-471A-9282-891C37964524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0B16-471A-9282-891C37964524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0B16-471A-9282-891C37964524}"/>
                  </c:ext>
                </c:extLst>
              </c15:ser>
            </c15:filteredScatterSeries>
            <c15:filteredScatte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'30-10-60'!$DA$53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'30-10-60'!$DB$53:$GL$53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0B16-471A-9282-891C37964524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B16-471A-9282-891C37964524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0B16-471A-9282-891C37964524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0B16-471A-9282-891C37964524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0B16-471A-9282-891C37964524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0B16-471A-9282-891C37964524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0B16-471A-9282-891C37964524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0B16-471A-9282-891C37964524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0B16-471A-9282-891C37964524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0B16-471A-9282-891C37964524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0B16-471A-9282-891C37964524}"/>
                  </c:ext>
                </c:extLst>
              </c15:ser>
            </c15:filteredScatterSeries>
            <c15:filteredScatte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</c15:sqref>
                        </c15:formulaRef>
                      </c:ext>
                    </c:extLst>
                    <c:strCache>
                      <c:ptCount val="1"/>
                      <c:pt idx="0">
                        <c:v>temp 1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lumMod val="5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'30-10-60'!$BV$5:$BV$6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'30-10-60'!$BW$5:$BW$6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0B16-471A-9282-891C37964524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0B16-471A-9282-891C37964524}"/>
                  </c:ext>
                </c:extLst>
              </c15:ser>
            </c15:filteredScatterSeries>
            <c15:filteredScatte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'30-10-60'!$BV$12</c15:sqref>
                        </c15:formulaRef>
                      </c:ext>
                    </c:extLst>
                    <c:strCache>
                      <c:ptCount val="1"/>
                      <c:pt idx="0">
                        <c:v>temp 3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'30-10-60'!$BV$13:$BV$14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450</c:v>
                      </c:pt>
                      <c:pt idx="1">
                        <c:v>450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'30-10-60'!$BW$13:$BW$14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0B16-471A-9282-891C37964524}"/>
                  </c:ext>
                </c:extLst>
              </c15:ser>
            </c15:filteredScatterSeries>
            <c15:filteredScatte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'30-10-60'!$BV$16</c15:sqref>
                        </c15:formulaRef>
                      </c:ext>
                    </c:extLst>
                    <c:strCache>
                      <c:ptCount val="1"/>
                      <c:pt idx="0">
                        <c:v>temp 4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'30-10-60'!$BV$17:$BV$18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600</c:v>
                      </c:pt>
                      <c:pt idx="1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'30-10-60'!$BW$17:$BW$18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0B16-471A-9282-891C37964524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0B16-471A-9282-891C37964524}"/>
                  </c:ext>
                </c:extLst>
              </c15:ser>
            </c15:filteredScatterSeries>
            <c15:filteredScatte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'30-10-60'!$BV$40</c15:sqref>
                        </c15:formulaRef>
                      </c:ext>
                    </c:extLst>
                    <c:strCache>
                      <c:ptCount val="1"/>
                      <c:pt idx="0">
                        <c:v>temp 10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EC2CDE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'30-10-60'!$BV$41:$BV$42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320</c:v>
                      </c:pt>
                      <c:pt idx="1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'30-10-60'!$BW$41:$BW$42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0B16-471A-9282-891C37964524}"/>
                  </c:ext>
                </c:extLst>
              </c15:ser>
            </c15:filteredScatterSeries>
          </c:ext>
        </c:extLst>
      </c:scatterChart>
      <c:valAx>
        <c:axId val="480367064"/>
        <c:scaling>
          <c:orientation val="minMax"/>
          <c:max val="800"/>
          <c:min val="6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2747704"/>
        <c:crosses val="autoZero"/>
        <c:crossBetween val="midCat"/>
      </c:valAx>
      <c:valAx>
        <c:axId val="702747704"/>
        <c:scaling>
          <c:orientation val="minMax"/>
          <c:max val="0"/>
          <c:min val="-2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0367064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1" u="none" strike="noStrike" kern="1200" spc="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1">
                <a:solidFill>
                  <a:srgbClr val="00B050"/>
                </a:solidFill>
              </a:rPr>
              <a:t>Ga</a:t>
            </a:r>
          </a:p>
        </c:rich>
      </c:tx>
      <c:layout>
        <c:manualLayout>
          <c:xMode val="edge"/>
          <c:yMode val="edge"/>
          <c:x val="0.14233711554991096"/>
          <c:y val="1.397712099371827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342155592572027"/>
          <c:y val="0.20028249576525653"/>
          <c:w val="0.77076315627120739"/>
          <c:h val="0.76840194650084959"/>
        </c:manualLayout>
      </c:layout>
      <c:scatterChart>
        <c:scatterStyle val="smoothMarker"/>
        <c:varyColors val="0"/>
        <c:ser>
          <c:idx val="1"/>
          <c:order val="2"/>
          <c:tx>
            <c:strRef>
              <c:f>'30-10-60'!$DA$5</c:f>
              <c:strCache>
                <c:ptCount val="1"/>
                <c:pt idx="0">
                  <c:v>*Ga[l]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'30-10-60'!$DB$5:$GL$5</c:f>
              <c:numCache>
                <c:formatCode>0</c:formatCode>
                <c:ptCount val="89"/>
                <c:pt idx="0">
                  <c:v>-62.937772277227722</c:v>
                </c:pt>
                <c:pt idx="1">
                  <c:v>-61.400742574257428</c:v>
                </c:pt>
                <c:pt idx="2" formatCode="General">
                  <c:v>-59.955198019801983</c:v>
                </c:pt>
                <c:pt idx="3" formatCode="General">
                  <c:v>-58.521039603960396</c:v>
                </c:pt>
                <c:pt idx="4" formatCode="General">
                  <c:v>-57.25767326732673</c:v>
                </c:pt>
                <c:pt idx="5" formatCode="General">
                  <c:v>-55.994306930693064</c:v>
                </c:pt>
                <c:pt idx="6" formatCode="General">
                  <c:v>-54.603217821782174</c:v>
                </c:pt>
                <c:pt idx="7" formatCode="General">
                  <c:v>-53.10222772277227</c:v>
                </c:pt>
                <c:pt idx="8" formatCode="General">
                  <c:v>-51.60222772277227</c:v>
                </c:pt>
                <c:pt idx="9" formatCode="General">
                  <c:v>-50.180445544554452</c:v>
                </c:pt>
                <c:pt idx="10" formatCode="General">
                  <c:v>-48.758663366336627</c:v>
                </c:pt>
                <c:pt idx="11" formatCode="General">
                  <c:v>-47.336881188118809</c:v>
                </c:pt>
                <c:pt idx="12" formatCode="General">
                  <c:v>-45.915099009900985</c:v>
                </c:pt>
                <c:pt idx="13" formatCode="General">
                  <c:v>-44.49331683168316</c:v>
                </c:pt>
                <c:pt idx="14" formatCode="General">
                  <c:v>-43.071534653465342</c:v>
                </c:pt>
                <c:pt idx="15" formatCode="General">
                  <c:v>-41.649752475247524</c:v>
                </c:pt>
                <c:pt idx="16" formatCode="General">
                  <c:v>-40.2279702970297</c:v>
                </c:pt>
                <c:pt idx="17" formatCode="General">
                  <c:v>-38.806188118811875</c:v>
                </c:pt>
                <c:pt idx="18" formatCode="General">
                  <c:v>-37.384405940594057</c:v>
                </c:pt>
                <c:pt idx="19" formatCode="General">
                  <c:v>-36.226435643564351</c:v>
                </c:pt>
                <c:pt idx="20" formatCode="General">
                  <c:v>-35.093762376237621</c:v>
                </c:pt>
                <c:pt idx="21" formatCode="General">
                  <c:v>-33.994851485148509</c:v>
                </c:pt>
                <c:pt idx="22" formatCode="General">
                  <c:v>-32.949306930693069</c:v>
                </c:pt>
                <c:pt idx="23" formatCode="General">
                  <c:v>-31.903762376237626</c:v>
                </c:pt>
                <c:pt idx="24" formatCode="General">
                  <c:v>-30.918955223880598</c:v>
                </c:pt>
                <c:pt idx="25" formatCode="General">
                  <c:v>-29.943830845771142</c:v>
                </c:pt>
                <c:pt idx="26" formatCode="General">
                  <c:v>-28.993960396039601</c:v>
                </c:pt>
                <c:pt idx="27" formatCode="General">
                  <c:v>-28.0909900990099</c:v>
                </c:pt>
                <c:pt idx="28" formatCode="General">
                  <c:v>-27.188019801980197</c:v>
                </c:pt>
                <c:pt idx="29" formatCode="General">
                  <c:v>-26.334059405940593</c:v>
                </c:pt>
                <c:pt idx="30" formatCode="General">
                  <c:v>-25.49049504950495</c:v>
                </c:pt>
                <c:pt idx="31" formatCode="General">
                  <c:v>-24.663564356435643</c:v>
                </c:pt>
                <c:pt idx="32" formatCode="General">
                  <c:v>-23.875445544554452</c:v>
                </c:pt>
                <c:pt idx="33" formatCode="General">
                  <c:v>-23.087326732673262</c:v>
                </c:pt>
                <c:pt idx="34" formatCode="General">
                  <c:v>-22.336039603960394</c:v>
                </c:pt>
                <c:pt idx="35" formatCode="General">
                  <c:v>-21.595445544554455</c:v>
                </c:pt>
                <c:pt idx="36" formatCode="General">
                  <c:v>-20.865742574257425</c:v>
                </c:pt>
                <c:pt idx="37" formatCode="General">
                  <c:v>-20.168712871287131</c:v>
                </c:pt>
                <c:pt idx="38" formatCode="General">
                  <c:v>-19.471683168316837</c:v>
                </c:pt>
                <c:pt idx="39" formatCode="General">
                  <c:v>-18.839257425742577</c:v>
                </c:pt>
                <c:pt idx="40" formatCode="General">
                  <c:v>-18.231336633663371</c:v>
                </c:pt>
                <c:pt idx="41" formatCode="General">
                  <c:v>-17.623415841584162</c:v>
                </c:pt>
                <c:pt idx="42" formatCode="General">
                  <c:v>-17.015495049504953</c:v>
                </c:pt>
                <c:pt idx="43" formatCode="General">
                  <c:v>-16.407574257425743</c:v>
                </c:pt>
                <c:pt idx="44" formatCode="General">
                  <c:v>-15.799653465346537</c:v>
                </c:pt>
                <c:pt idx="45" formatCode="General">
                  <c:v>-15.191732673267328</c:v>
                </c:pt>
                <c:pt idx="46" formatCode="General">
                  <c:v>-14.583811881188119</c:v>
                </c:pt>
                <c:pt idx="47" formatCode="General">
                  <c:v>-13.975891089108913</c:v>
                </c:pt>
                <c:pt idx="48" formatCode="General">
                  <c:v>-13.367970297029704</c:v>
                </c:pt>
                <c:pt idx="49" formatCode="General">
                  <c:v>-12.806666666666668</c:v>
                </c:pt>
                <c:pt idx="50" formatCode="General">
                  <c:v>-12.273333333333335</c:v>
                </c:pt>
                <c:pt idx="51" formatCode="General">
                  <c:v>-11.742970297029705</c:v>
                </c:pt>
                <c:pt idx="52" formatCode="General">
                  <c:v>-11.236039603960396</c:v>
                </c:pt>
                <c:pt idx="53" formatCode="General">
                  <c:v>-10.729108910891087</c:v>
                </c:pt>
                <c:pt idx="54" formatCode="General">
                  <c:v>-10.234742574257423</c:v>
                </c:pt>
                <c:pt idx="55" formatCode="General">
                  <c:v>-9.7491980198019785</c:v>
                </c:pt>
                <c:pt idx="56" formatCode="General">
                  <c:v>-9.2752623762376238</c:v>
                </c:pt>
                <c:pt idx="57" formatCode="General">
                  <c:v>-8.9754603960396047</c:v>
                </c:pt>
                <c:pt idx="58" formatCode="General">
                  <c:v>-8.6756584158415855</c:v>
                </c:pt>
                <c:pt idx="59" formatCode="General">
                  <c:v>-8.4284356435643577</c:v>
                </c:pt>
                <c:pt idx="60" formatCode="General">
                  <c:v>-8.2264554455445538</c:v>
                </c:pt>
                <c:pt idx="61" formatCode="General">
                  <c:v>-8.0249702970297019</c:v>
                </c:pt>
                <c:pt idx="62" formatCode="General">
                  <c:v>-7.8625940594059402</c:v>
                </c:pt>
                <c:pt idx="63" formatCode="General">
                  <c:v>-7.7002178217821786</c:v>
                </c:pt>
                <c:pt idx="64" formatCode="General">
                  <c:v>-7.635920792079208</c:v>
                </c:pt>
                <c:pt idx="65" formatCode="General">
                  <c:v>-7.6747326732673269</c:v>
                </c:pt>
                <c:pt idx="66" formatCode="General">
                  <c:v>-7.7135445544554457</c:v>
                </c:pt>
                <c:pt idx="67" formatCode="General">
                  <c:v>-7.7531188118811887</c:v>
                </c:pt>
                <c:pt idx="68" formatCode="General">
                  <c:v>-7.7927227722772283</c:v>
                </c:pt>
                <c:pt idx="69" formatCode="General">
                  <c:v>-7.8332589838909543</c:v>
                </c:pt>
                <c:pt idx="70" formatCode="General">
                  <c:v>-7.8749938042131351</c:v>
                </c:pt>
                <c:pt idx="71" formatCode="General">
                  <c:v>-7.9167286245353168</c:v>
                </c:pt>
                <c:pt idx="72" formatCode="General">
                  <c:v>-7.9584634448574976</c:v>
                </c:pt>
                <c:pt idx="73" formatCode="General">
                  <c:v>-8.0001982651796784</c:v>
                </c:pt>
                <c:pt idx="74" formatCode="General">
                  <c:v>-8.04193308550186</c:v>
                </c:pt>
                <c:pt idx="75" formatCode="General">
                  <c:v>-8.0836679058240399</c:v>
                </c:pt>
                <c:pt idx="76" formatCode="General">
                  <c:v>-8.1254027261462216</c:v>
                </c:pt>
                <c:pt idx="77" formatCode="General">
                  <c:v>-8.1671375464684015</c:v>
                </c:pt>
                <c:pt idx="78" formatCode="General">
                  <c:v>-8.2088723667905832</c:v>
                </c:pt>
                <c:pt idx="79" formatCode="General">
                  <c:v>-8.3497772277227718</c:v>
                </c:pt>
                <c:pt idx="80" formatCode="General">
                  <c:v>-8.3981930693069309</c:v>
                </c:pt>
                <c:pt idx="81" formatCode="General">
                  <c:v>-8.44660891089109</c:v>
                </c:pt>
                <c:pt idx="82" formatCode="General">
                  <c:v>-8.4950247524752474</c:v>
                </c:pt>
                <c:pt idx="83" formatCode="General">
                  <c:v>-8.5434405940594065</c:v>
                </c:pt>
                <c:pt idx="84" formatCode="General">
                  <c:v>-8.5918564356435638</c:v>
                </c:pt>
                <c:pt idx="85" formatCode="General">
                  <c:v>-8.640272277227723</c:v>
                </c:pt>
                <c:pt idx="86" formatCode="General">
                  <c:v>-8.6886881188118803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7FA4-4D7C-A879-771D7F082BEC}"/>
            </c:ext>
          </c:extLst>
        </c:ser>
        <c:ser>
          <c:idx val="44"/>
          <c:order val="44"/>
          <c:tx>
            <c:strRef>
              <c:f>'30-10-60'!$DA$47</c:f>
              <c:strCache>
                <c:ptCount val="1"/>
                <c:pt idx="0">
                  <c:v>(1)Ga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'30-10-60'!$DB$47:$GL$47</c:f>
              <c:numCache>
                <c:formatCode>0</c:formatCode>
                <c:ptCount val="89"/>
                <c:pt idx="0">
                  <c:v>-63.093910891089116</c:v>
                </c:pt>
                <c:pt idx="1">
                  <c:v>-61.414405940594065</c:v>
                </c:pt>
                <c:pt idx="2" formatCode="General">
                  <c:v>-59.770841584158418</c:v>
                </c:pt>
                <c:pt idx="3" formatCode="General">
                  <c:v>-58.128019801980194</c:v>
                </c:pt>
                <c:pt idx="4" formatCode="General">
                  <c:v>-56.496336633663361</c:v>
                </c:pt>
                <c:pt idx="5" formatCode="General">
                  <c:v>-54.864653465346535</c:v>
                </c:pt>
                <c:pt idx="6" formatCode="General">
                  <c:v>-53.239356435643565</c:v>
                </c:pt>
                <c:pt idx="7" formatCode="General">
                  <c:v>-51.619554455445545</c:v>
                </c:pt>
                <c:pt idx="8" formatCode="General">
                  <c:v>-50.002846534653465</c:v>
                </c:pt>
                <c:pt idx="9" formatCode="General">
                  <c:v>-48.630569306930688</c:v>
                </c:pt>
                <c:pt idx="10" formatCode="General">
                  <c:v>-47.258292079207919</c:v>
                </c:pt>
                <c:pt idx="11" formatCode="General">
                  <c:v>-45.886014851485143</c:v>
                </c:pt>
                <c:pt idx="12" formatCode="General">
                  <c:v>-44.513737623762374</c:v>
                </c:pt>
                <c:pt idx="13" formatCode="General">
                  <c:v>-43.141460396039598</c:v>
                </c:pt>
                <c:pt idx="14" formatCode="General">
                  <c:v>-41.769183168316829</c:v>
                </c:pt>
                <c:pt idx="15" formatCode="General">
                  <c:v>-40.396905940594053</c:v>
                </c:pt>
                <c:pt idx="16" formatCode="General">
                  <c:v>-39.024628712871284</c:v>
                </c:pt>
                <c:pt idx="17" formatCode="General">
                  <c:v>-37.652351485148507</c:v>
                </c:pt>
                <c:pt idx="18" formatCode="General">
                  <c:v>-36.280074257425738</c:v>
                </c:pt>
                <c:pt idx="19" formatCode="General">
                  <c:v>-35.198712871287121</c:v>
                </c:pt>
                <c:pt idx="20" formatCode="General">
                  <c:v>-34.14524752475247</c:v>
                </c:pt>
                <c:pt idx="21" formatCode="General">
                  <c:v>-33.130148514851484</c:v>
                </c:pt>
                <c:pt idx="22" formatCode="General">
                  <c:v>-32.175693069306931</c:v>
                </c:pt>
                <c:pt idx="23" formatCode="General">
                  <c:v>-31.221237623762377</c:v>
                </c:pt>
                <c:pt idx="24" formatCode="General">
                  <c:v>-30.317611940298509</c:v>
                </c:pt>
                <c:pt idx="25" formatCode="General">
                  <c:v>-29.422089552238806</c:v>
                </c:pt>
                <c:pt idx="26" formatCode="General">
                  <c:v>-28.54059405940594</c:v>
                </c:pt>
                <c:pt idx="27" formatCode="General">
                  <c:v>-27.685148514851484</c:v>
                </c:pt>
                <c:pt idx="28" formatCode="General">
                  <c:v>-26.829702970297028</c:v>
                </c:pt>
                <c:pt idx="29" formatCode="General">
                  <c:v>-26.006930693069307</c:v>
                </c:pt>
                <c:pt idx="30" formatCode="General">
                  <c:v>-25.191089108910894</c:v>
                </c:pt>
                <c:pt idx="31" formatCode="General">
                  <c:v>-24.387128712871288</c:v>
                </c:pt>
                <c:pt idx="32" formatCode="General">
                  <c:v>-23.610891089108911</c:v>
                </c:pt>
                <c:pt idx="33" formatCode="General">
                  <c:v>-22.834653465346531</c:v>
                </c:pt>
                <c:pt idx="34" formatCode="General">
                  <c:v>-22.092178217821779</c:v>
                </c:pt>
                <c:pt idx="35" formatCode="General">
                  <c:v>-21.359504950495047</c:v>
                </c:pt>
                <c:pt idx="36" formatCode="General">
                  <c:v>-20.636732673267325</c:v>
                </c:pt>
                <c:pt idx="37" formatCode="General">
                  <c:v>-19.943663366336633</c:v>
                </c:pt>
                <c:pt idx="38" formatCode="General">
                  <c:v>-19.250594059405941</c:v>
                </c:pt>
                <c:pt idx="39" formatCode="General">
                  <c:v>-18.583366336633663</c:v>
                </c:pt>
                <c:pt idx="40" formatCode="General">
                  <c:v>-17.925940594059405</c:v>
                </c:pt>
                <c:pt idx="41" formatCode="General">
                  <c:v>-17.275643564356432</c:v>
                </c:pt>
                <c:pt idx="42" formatCode="General">
                  <c:v>-16.653861386138612</c:v>
                </c:pt>
                <c:pt idx="43" formatCode="General">
                  <c:v>-16.032079207920795</c:v>
                </c:pt>
                <c:pt idx="44" formatCode="General">
                  <c:v>-15.437029702970298</c:v>
                </c:pt>
                <c:pt idx="45" formatCode="General">
                  <c:v>-14.854851485148513</c:v>
                </c:pt>
                <c:pt idx="46" formatCode="General">
                  <c:v>-14.279801980198016</c:v>
                </c:pt>
                <c:pt idx="47" formatCode="General">
                  <c:v>-13.745148514851483</c:v>
                </c:pt>
                <c:pt idx="48" formatCode="General">
                  <c:v>-13.210495049504949</c:v>
                </c:pt>
                <c:pt idx="49" formatCode="General">
                  <c:v>-12.811301115241635</c:v>
                </c:pt>
                <c:pt idx="50" formatCode="General">
                  <c:v>-12.493382899628253</c:v>
                </c:pt>
                <c:pt idx="51" formatCode="General">
                  <c:v>-12.175464684014869</c:v>
                </c:pt>
                <c:pt idx="52" formatCode="General">
                  <c:v>-11.857546468401488</c:v>
                </c:pt>
                <c:pt idx="53" formatCode="General">
                  <c:v>-11.539628252788106</c:v>
                </c:pt>
                <c:pt idx="54" formatCode="General">
                  <c:v>-11.221710037174722</c:v>
                </c:pt>
                <c:pt idx="55" formatCode="General">
                  <c:v>-10.90379182156134</c:v>
                </c:pt>
                <c:pt idx="56" formatCode="General">
                  <c:v>-10.585873605947958</c:v>
                </c:pt>
                <c:pt idx="57" formatCode="General">
                  <c:v>-10.267955390334574</c:v>
                </c:pt>
                <c:pt idx="58" formatCode="General">
                  <c:v>-9.9500371747211922</c:v>
                </c:pt>
                <c:pt idx="59" formatCode="General">
                  <c:v>-9.6984801980198032</c:v>
                </c:pt>
                <c:pt idx="60" formatCode="General">
                  <c:v>-9.5040247524752477</c:v>
                </c:pt>
                <c:pt idx="61" formatCode="General">
                  <c:v>-9.3097524752475245</c:v>
                </c:pt>
                <c:pt idx="62" formatCode="General">
                  <c:v>-9.1299504950495045</c:v>
                </c:pt>
                <c:pt idx="63" formatCode="General">
                  <c:v>-8.9501485148514863</c:v>
                </c:pt>
                <c:pt idx="64" formatCode="General">
                  <c:v>-8.7771039603960403</c:v>
                </c:pt>
                <c:pt idx="65" formatCode="General">
                  <c:v>-8.6111633663366334</c:v>
                </c:pt>
                <c:pt idx="66" formatCode="General">
                  <c:v>-8.4452227722772264</c:v>
                </c:pt>
                <c:pt idx="67" formatCode="General">
                  <c:v>-8.2907178217821773</c:v>
                </c:pt>
                <c:pt idx="68" formatCode="General">
                  <c:v>-8.136658415841584</c:v>
                </c:pt>
                <c:pt idx="69" formatCode="General">
                  <c:v>-7.9902227722772281</c:v>
                </c:pt>
                <c:pt idx="70" formatCode="General">
                  <c:v>-7.8535891089108922</c:v>
                </c:pt>
                <c:pt idx="71" formatCode="General">
                  <c:v>-7.7169554455445555</c:v>
                </c:pt>
                <c:pt idx="72" formatCode="General">
                  <c:v>-7.7299356435643567</c:v>
                </c:pt>
                <c:pt idx="73" formatCode="General">
                  <c:v>-7.757262376237624</c:v>
                </c:pt>
                <c:pt idx="74" formatCode="General">
                  <c:v>-7.7849502487562185</c:v>
                </c:pt>
                <c:pt idx="75" formatCode="General">
                  <c:v>-7.8132089552238808</c:v>
                </c:pt>
                <c:pt idx="76" formatCode="General">
                  <c:v>-7.8414676616915422</c:v>
                </c:pt>
                <c:pt idx="77" formatCode="General">
                  <c:v>-7.8692574257425738</c:v>
                </c:pt>
                <c:pt idx="78" formatCode="General">
                  <c:v>-7.8969801980198016</c:v>
                </c:pt>
                <c:pt idx="79" formatCode="General">
                  <c:v>-7.9244257425742575</c:v>
                </c:pt>
                <c:pt idx="80" formatCode="General">
                  <c:v>-7.9513564356435644</c:v>
                </c:pt>
                <c:pt idx="81" formatCode="General">
                  <c:v>-7.9782871287128714</c:v>
                </c:pt>
                <c:pt idx="82" formatCode="General">
                  <c:v>-8.0052178217821783</c:v>
                </c:pt>
                <c:pt idx="83" formatCode="General">
                  <c:v>-8.0321485148514853</c:v>
                </c:pt>
                <c:pt idx="84" formatCode="General">
                  <c:v>-8.0590792079207922</c:v>
                </c:pt>
                <c:pt idx="85" formatCode="General">
                  <c:v>-8.0860099009900992</c:v>
                </c:pt>
                <c:pt idx="86" formatCode="General">
                  <c:v>-8.1129405940594062</c:v>
                </c:pt>
                <c:pt idx="87" formatCode="General">
                  <c:v>-8.1398712871287131</c:v>
                </c:pt>
                <c:pt idx="88" formatCode="General">
                  <c:v>-8.1668019801980201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31-7FA4-4D7C-A879-771D7F082BEC}"/>
            </c:ext>
          </c:extLst>
        </c:ser>
        <c:ser>
          <c:idx val="50"/>
          <c:order val="50"/>
          <c:tx>
            <c:strRef>
              <c:f>'30-10-60'!$DA$53</c:f>
              <c:strCache>
                <c:ptCount val="1"/>
                <c:pt idx="0">
                  <c:v>(3)Ga[l]</c:v>
                </c:pt>
              </c:strCache>
            </c:strRef>
          </c:tx>
          <c:spPr>
            <a:ln w="19050" cap="rnd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'30-10-60'!$DB$2:$GL$2</c:f>
              <c:numCache>
                <c:formatCode>0</c:formatCode>
                <c:ptCount val="89"/>
                <c:pt idx="0">
                  <c:v>290</c:v>
                </c:pt>
                <c:pt idx="1">
                  <c:v>298</c:v>
                </c:pt>
                <c:pt idx="2">
                  <c:v>306</c:v>
                </c:pt>
                <c:pt idx="3">
                  <c:v>314</c:v>
                </c:pt>
                <c:pt idx="4">
                  <c:v>322</c:v>
                </c:pt>
                <c:pt idx="5">
                  <c:v>330</c:v>
                </c:pt>
                <c:pt idx="6">
                  <c:v>338</c:v>
                </c:pt>
                <c:pt idx="7">
                  <c:v>346</c:v>
                </c:pt>
                <c:pt idx="8">
                  <c:v>354</c:v>
                </c:pt>
                <c:pt idx="9">
                  <c:v>362</c:v>
                </c:pt>
                <c:pt idx="10">
                  <c:v>370</c:v>
                </c:pt>
                <c:pt idx="11">
                  <c:v>378</c:v>
                </c:pt>
                <c:pt idx="12">
                  <c:v>386</c:v>
                </c:pt>
                <c:pt idx="13">
                  <c:v>394</c:v>
                </c:pt>
                <c:pt idx="14">
                  <c:v>402</c:v>
                </c:pt>
                <c:pt idx="15">
                  <c:v>410</c:v>
                </c:pt>
                <c:pt idx="16">
                  <c:v>418</c:v>
                </c:pt>
                <c:pt idx="17">
                  <c:v>426</c:v>
                </c:pt>
                <c:pt idx="18">
                  <c:v>434</c:v>
                </c:pt>
                <c:pt idx="19">
                  <c:v>442</c:v>
                </c:pt>
                <c:pt idx="20">
                  <c:v>450</c:v>
                </c:pt>
                <c:pt idx="21">
                  <c:v>458</c:v>
                </c:pt>
                <c:pt idx="22">
                  <c:v>466</c:v>
                </c:pt>
                <c:pt idx="23">
                  <c:v>474</c:v>
                </c:pt>
                <c:pt idx="24">
                  <c:v>482</c:v>
                </c:pt>
                <c:pt idx="25">
                  <c:v>490</c:v>
                </c:pt>
                <c:pt idx="26">
                  <c:v>498</c:v>
                </c:pt>
                <c:pt idx="27">
                  <c:v>506</c:v>
                </c:pt>
                <c:pt idx="28">
                  <c:v>514</c:v>
                </c:pt>
                <c:pt idx="29">
                  <c:v>522</c:v>
                </c:pt>
                <c:pt idx="30">
                  <c:v>530</c:v>
                </c:pt>
                <c:pt idx="31">
                  <c:v>538</c:v>
                </c:pt>
                <c:pt idx="32">
                  <c:v>546</c:v>
                </c:pt>
                <c:pt idx="33">
                  <c:v>554</c:v>
                </c:pt>
                <c:pt idx="34">
                  <c:v>562</c:v>
                </c:pt>
                <c:pt idx="35">
                  <c:v>570</c:v>
                </c:pt>
                <c:pt idx="36">
                  <c:v>578</c:v>
                </c:pt>
                <c:pt idx="37">
                  <c:v>586</c:v>
                </c:pt>
                <c:pt idx="38">
                  <c:v>594</c:v>
                </c:pt>
                <c:pt idx="39">
                  <c:v>602</c:v>
                </c:pt>
                <c:pt idx="40">
                  <c:v>610</c:v>
                </c:pt>
                <c:pt idx="41">
                  <c:v>618</c:v>
                </c:pt>
                <c:pt idx="42">
                  <c:v>626</c:v>
                </c:pt>
                <c:pt idx="43">
                  <c:v>634</c:v>
                </c:pt>
                <c:pt idx="44">
                  <c:v>642</c:v>
                </c:pt>
                <c:pt idx="45">
                  <c:v>650</c:v>
                </c:pt>
                <c:pt idx="46">
                  <c:v>658</c:v>
                </c:pt>
                <c:pt idx="47">
                  <c:v>666</c:v>
                </c:pt>
                <c:pt idx="48">
                  <c:v>674</c:v>
                </c:pt>
                <c:pt idx="49">
                  <c:v>682</c:v>
                </c:pt>
                <c:pt idx="50">
                  <c:v>690</c:v>
                </c:pt>
                <c:pt idx="51">
                  <c:v>698</c:v>
                </c:pt>
                <c:pt idx="52">
                  <c:v>706</c:v>
                </c:pt>
                <c:pt idx="53">
                  <c:v>714</c:v>
                </c:pt>
                <c:pt idx="54">
                  <c:v>722</c:v>
                </c:pt>
                <c:pt idx="55">
                  <c:v>730</c:v>
                </c:pt>
                <c:pt idx="56">
                  <c:v>738</c:v>
                </c:pt>
                <c:pt idx="57">
                  <c:v>746</c:v>
                </c:pt>
                <c:pt idx="58">
                  <c:v>754</c:v>
                </c:pt>
                <c:pt idx="59">
                  <c:v>762</c:v>
                </c:pt>
                <c:pt idx="60">
                  <c:v>770</c:v>
                </c:pt>
                <c:pt idx="61">
                  <c:v>778</c:v>
                </c:pt>
                <c:pt idx="62">
                  <c:v>786</c:v>
                </c:pt>
                <c:pt idx="63">
                  <c:v>794</c:v>
                </c:pt>
                <c:pt idx="64">
                  <c:v>802</c:v>
                </c:pt>
                <c:pt idx="65">
                  <c:v>810</c:v>
                </c:pt>
                <c:pt idx="66">
                  <c:v>818</c:v>
                </c:pt>
                <c:pt idx="67">
                  <c:v>826</c:v>
                </c:pt>
                <c:pt idx="68">
                  <c:v>834</c:v>
                </c:pt>
                <c:pt idx="69">
                  <c:v>842</c:v>
                </c:pt>
                <c:pt idx="70">
                  <c:v>850</c:v>
                </c:pt>
                <c:pt idx="71">
                  <c:v>858</c:v>
                </c:pt>
                <c:pt idx="72">
                  <c:v>866</c:v>
                </c:pt>
                <c:pt idx="73">
                  <c:v>874</c:v>
                </c:pt>
                <c:pt idx="74">
                  <c:v>882</c:v>
                </c:pt>
                <c:pt idx="75">
                  <c:v>890</c:v>
                </c:pt>
                <c:pt idx="76">
                  <c:v>898</c:v>
                </c:pt>
                <c:pt idx="77">
                  <c:v>906</c:v>
                </c:pt>
                <c:pt idx="78">
                  <c:v>914</c:v>
                </c:pt>
                <c:pt idx="79">
                  <c:v>938</c:v>
                </c:pt>
                <c:pt idx="80">
                  <c:v>946</c:v>
                </c:pt>
                <c:pt idx="81">
                  <c:v>954</c:v>
                </c:pt>
                <c:pt idx="82">
                  <c:v>962</c:v>
                </c:pt>
                <c:pt idx="83">
                  <c:v>970</c:v>
                </c:pt>
                <c:pt idx="84">
                  <c:v>978</c:v>
                </c:pt>
                <c:pt idx="85">
                  <c:v>986</c:v>
                </c:pt>
                <c:pt idx="86">
                  <c:v>994</c:v>
                </c:pt>
              </c:numCache>
            </c:numRef>
          </c:xVal>
          <c:yVal>
            <c:numRef>
              <c:f>'30-10-60'!$DB$53:$GL$53</c:f>
              <c:numCache>
                <c:formatCode>0</c:formatCode>
                <c:ptCount val="89"/>
                <c:pt idx="0">
                  <c:v>-63.093910891089116</c:v>
                </c:pt>
                <c:pt idx="1">
                  <c:v>-61.414405940594065</c:v>
                </c:pt>
                <c:pt idx="2" formatCode="General">
                  <c:v>-59.770841584158418</c:v>
                </c:pt>
                <c:pt idx="3" formatCode="General">
                  <c:v>-58.128019801980194</c:v>
                </c:pt>
                <c:pt idx="4" formatCode="General">
                  <c:v>-56.496336633663361</c:v>
                </c:pt>
                <c:pt idx="5" formatCode="General">
                  <c:v>-54.864653465346535</c:v>
                </c:pt>
                <c:pt idx="6" formatCode="General">
                  <c:v>-53.239356435643565</c:v>
                </c:pt>
                <c:pt idx="7" formatCode="General">
                  <c:v>-51.619554455445545</c:v>
                </c:pt>
                <c:pt idx="8" formatCode="General">
                  <c:v>-50.002846534653465</c:v>
                </c:pt>
                <c:pt idx="9" formatCode="General">
                  <c:v>-48.630569306930688</c:v>
                </c:pt>
                <c:pt idx="10" formatCode="General">
                  <c:v>-47.258292079207919</c:v>
                </c:pt>
                <c:pt idx="11" formatCode="General">
                  <c:v>-45.886014851485143</c:v>
                </c:pt>
                <c:pt idx="12" formatCode="General">
                  <c:v>-44.513737623762374</c:v>
                </c:pt>
                <c:pt idx="13" formatCode="General">
                  <c:v>-43.141460396039598</c:v>
                </c:pt>
                <c:pt idx="14" formatCode="General">
                  <c:v>-41.769183168316829</c:v>
                </c:pt>
                <c:pt idx="15" formatCode="General">
                  <c:v>-40.396905940594053</c:v>
                </c:pt>
                <c:pt idx="16" formatCode="General">
                  <c:v>-39.024628712871284</c:v>
                </c:pt>
                <c:pt idx="17" formatCode="General">
                  <c:v>-37.652351485148507</c:v>
                </c:pt>
                <c:pt idx="18" formatCode="General">
                  <c:v>-36.280074257425738</c:v>
                </c:pt>
                <c:pt idx="19" formatCode="General">
                  <c:v>-35.198712871287121</c:v>
                </c:pt>
                <c:pt idx="20" formatCode="General">
                  <c:v>-34.14524752475247</c:v>
                </c:pt>
                <c:pt idx="21" formatCode="General">
                  <c:v>-33.130148514851484</c:v>
                </c:pt>
                <c:pt idx="22" formatCode="General">
                  <c:v>-32.175693069306931</c:v>
                </c:pt>
                <c:pt idx="23" formatCode="General">
                  <c:v>-31.221237623762377</c:v>
                </c:pt>
                <c:pt idx="24" formatCode="General">
                  <c:v>-30.317611940298509</c:v>
                </c:pt>
                <c:pt idx="25" formatCode="General">
                  <c:v>-29.422089552238806</c:v>
                </c:pt>
                <c:pt idx="26" formatCode="General">
                  <c:v>-28.54059405940594</c:v>
                </c:pt>
                <c:pt idx="27" formatCode="General">
                  <c:v>-27.685148514851484</c:v>
                </c:pt>
                <c:pt idx="28" formatCode="General">
                  <c:v>-26.829702970297028</c:v>
                </c:pt>
                <c:pt idx="29" formatCode="General">
                  <c:v>-26.006930693069307</c:v>
                </c:pt>
                <c:pt idx="30" formatCode="General">
                  <c:v>-25.191089108910894</c:v>
                </c:pt>
                <c:pt idx="31" formatCode="General">
                  <c:v>-24.387128712871288</c:v>
                </c:pt>
                <c:pt idx="32" formatCode="General">
                  <c:v>-23.610891089108911</c:v>
                </c:pt>
                <c:pt idx="33" formatCode="General">
                  <c:v>-22.834653465346531</c:v>
                </c:pt>
                <c:pt idx="34" formatCode="General">
                  <c:v>-22.092178217821779</c:v>
                </c:pt>
                <c:pt idx="35" formatCode="General">
                  <c:v>-21.359504950495047</c:v>
                </c:pt>
                <c:pt idx="36" formatCode="General">
                  <c:v>-20.636732673267325</c:v>
                </c:pt>
                <c:pt idx="37" formatCode="General">
                  <c:v>-19.943663366336633</c:v>
                </c:pt>
                <c:pt idx="38" formatCode="General">
                  <c:v>-19.250594059405941</c:v>
                </c:pt>
                <c:pt idx="39" formatCode="General">
                  <c:v>-18.583366336633663</c:v>
                </c:pt>
                <c:pt idx="40" formatCode="General">
                  <c:v>-17.925940594059405</c:v>
                </c:pt>
                <c:pt idx="41" formatCode="General">
                  <c:v>-17.275643564356432</c:v>
                </c:pt>
                <c:pt idx="42" formatCode="General">
                  <c:v>-16.653861386138612</c:v>
                </c:pt>
                <c:pt idx="43" formatCode="General">
                  <c:v>-16.032079207920795</c:v>
                </c:pt>
                <c:pt idx="44" formatCode="General">
                  <c:v>-15.437029702970298</c:v>
                </c:pt>
                <c:pt idx="45" formatCode="General">
                  <c:v>-14.854851485148513</c:v>
                </c:pt>
                <c:pt idx="46" formatCode="General">
                  <c:v>-14.279801980198016</c:v>
                </c:pt>
                <c:pt idx="47" formatCode="General">
                  <c:v>-13.745148514851483</c:v>
                </c:pt>
                <c:pt idx="48" formatCode="General">
                  <c:v>-13.210495049504949</c:v>
                </c:pt>
                <c:pt idx="49" formatCode="General">
                  <c:v>-12.811301115241635</c:v>
                </c:pt>
                <c:pt idx="50" formatCode="General">
                  <c:v>-12.493382899628253</c:v>
                </c:pt>
                <c:pt idx="51" formatCode="General">
                  <c:v>-12.175464684014869</c:v>
                </c:pt>
                <c:pt idx="52" formatCode="General">
                  <c:v>-11.857546468401488</c:v>
                </c:pt>
                <c:pt idx="53" formatCode="General">
                  <c:v>-11.539628252788106</c:v>
                </c:pt>
                <c:pt idx="54" formatCode="General">
                  <c:v>-11.221710037174722</c:v>
                </c:pt>
                <c:pt idx="55" formatCode="General">
                  <c:v>-10.90379182156134</c:v>
                </c:pt>
                <c:pt idx="56" formatCode="General">
                  <c:v>-10.585873605947958</c:v>
                </c:pt>
                <c:pt idx="57" formatCode="General">
                  <c:v>-10.267955390334574</c:v>
                </c:pt>
                <c:pt idx="58" formatCode="General">
                  <c:v>-9.9500371747211922</c:v>
                </c:pt>
                <c:pt idx="59" formatCode="General">
                  <c:v>-9.6984801980198032</c:v>
                </c:pt>
                <c:pt idx="60" formatCode="General">
                  <c:v>-9.5040247524752477</c:v>
                </c:pt>
                <c:pt idx="61" formatCode="General">
                  <c:v>-9.3097524752475245</c:v>
                </c:pt>
                <c:pt idx="62" formatCode="General">
                  <c:v>-9.1299504950495045</c:v>
                </c:pt>
                <c:pt idx="63" formatCode="General">
                  <c:v>-8.9501485148514863</c:v>
                </c:pt>
                <c:pt idx="64" formatCode="General">
                  <c:v>-8.7771039603960403</c:v>
                </c:pt>
                <c:pt idx="65" formatCode="General">
                  <c:v>-8.6111633663366334</c:v>
                </c:pt>
                <c:pt idx="66" formatCode="General">
                  <c:v>-8.4452227722772264</c:v>
                </c:pt>
                <c:pt idx="67" formatCode="General">
                  <c:v>-8.2907178217821773</c:v>
                </c:pt>
                <c:pt idx="68" formatCode="General">
                  <c:v>-8.136658415841584</c:v>
                </c:pt>
                <c:pt idx="69" formatCode="General">
                  <c:v>-7.9902227722772281</c:v>
                </c:pt>
                <c:pt idx="70" formatCode="General">
                  <c:v>-7.8535891089108922</c:v>
                </c:pt>
                <c:pt idx="71" formatCode="General">
                  <c:v>-7.7169554455445555</c:v>
                </c:pt>
                <c:pt idx="72" formatCode="General">
                  <c:v>-7.7299356435643567</c:v>
                </c:pt>
                <c:pt idx="73" formatCode="General">
                  <c:v>-7.757262376237624</c:v>
                </c:pt>
                <c:pt idx="74" formatCode="General">
                  <c:v>-7.7849502487562185</c:v>
                </c:pt>
                <c:pt idx="75" formatCode="General">
                  <c:v>-7.8132089552238808</c:v>
                </c:pt>
                <c:pt idx="76" formatCode="General">
                  <c:v>-7.8414676616915422</c:v>
                </c:pt>
                <c:pt idx="77" formatCode="General">
                  <c:v>-7.8692574257425738</c:v>
                </c:pt>
                <c:pt idx="78" formatCode="General">
                  <c:v>-7.8969801980198016</c:v>
                </c:pt>
                <c:pt idx="79" formatCode="General">
                  <c:v>-7.9244257425742575</c:v>
                </c:pt>
                <c:pt idx="80" formatCode="General">
                  <c:v>-7.9513564356435644</c:v>
                </c:pt>
                <c:pt idx="81" formatCode="General">
                  <c:v>-7.9782871287128714</c:v>
                </c:pt>
                <c:pt idx="82" formatCode="General">
                  <c:v>-8.0052178217821783</c:v>
                </c:pt>
                <c:pt idx="83" formatCode="General">
                  <c:v>-8.0321485148514853</c:v>
                </c:pt>
                <c:pt idx="84" formatCode="General">
                  <c:v>-8.0590792079207922</c:v>
                </c:pt>
                <c:pt idx="85" formatCode="General">
                  <c:v>-8.0860099009900992</c:v>
                </c:pt>
                <c:pt idx="86" formatCode="General">
                  <c:v>-8.1129405940594062</c:v>
                </c:pt>
                <c:pt idx="87" formatCode="General">
                  <c:v>-8.1398712871287131</c:v>
                </c:pt>
                <c:pt idx="88" formatCode="General">
                  <c:v>-8.1668019801980201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37-7FA4-4D7C-A879-771D7F082BEC}"/>
            </c:ext>
          </c:extLst>
        </c:ser>
        <c:ser>
          <c:idx val="65"/>
          <c:order val="65"/>
          <c:tx>
            <c:strRef>
              <c:f>'30-10-60'!$BV$20</c:f>
              <c:strCache>
                <c:ptCount val="1"/>
                <c:pt idx="0">
                  <c:v>temp 5</c:v>
                </c:pt>
              </c:strCache>
            </c:strRef>
          </c:tx>
          <c:spPr>
            <a:ln w="19050" cap="rnd" cmpd="sng" algn="ctr">
              <a:solidFill>
                <a:schemeClr val="accent4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'30-10-60'!$BV$21:$BV$22</c:f>
              <c:numCache>
                <c:formatCode>General</c:formatCode>
                <c:ptCount val="2"/>
                <c:pt idx="0">
                  <c:v>680</c:v>
                </c:pt>
                <c:pt idx="1">
                  <c:v>680</c:v>
                </c:pt>
              </c:numCache>
            </c:numRef>
          </c:xVal>
          <c:yVal>
            <c:numRef>
              <c:f>'30-10-60'!$BW$21:$BW$22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FA4-4D7C-A879-771D7F082BEC}"/>
            </c:ext>
          </c:extLst>
        </c:ser>
        <c:ser>
          <c:idx val="66"/>
          <c:order val="66"/>
          <c:tx>
            <c:strRef>
              <c:f>'30-10-60'!$BV$24</c:f>
              <c:strCache>
                <c:ptCount val="1"/>
                <c:pt idx="0">
                  <c:v>temp 6</c:v>
                </c:pt>
              </c:strCache>
            </c:strRef>
          </c:tx>
          <c:spPr>
            <a:ln w="19050" cap="rnd" cmpd="sng" algn="ctr">
              <a:solidFill>
                <a:srgbClr val="28F3F8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'30-10-60'!$BV$25:$BV$26</c:f>
              <c:numCache>
                <c:formatCode>General</c:formatCode>
                <c:ptCount val="2"/>
                <c:pt idx="0">
                  <c:v>715</c:v>
                </c:pt>
                <c:pt idx="1">
                  <c:v>715</c:v>
                </c:pt>
              </c:numCache>
            </c:numRef>
          </c:xVal>
          <c:yVal>
            <c:numRef>
              <c:f>'30-10-60'!$BW$25:$BW$26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FA4-4D7C-A879-771D7F082BEC}"/>
            </c:ext>
          </c:extLst>
        </c:ser>
        <c:ser>
          <c:idx val="67"/>
          <c:order val="67"/>
          <c:tx>
            <c:strRef>
              <c:f>'30-10-60'!$BV$28</c:f>
              <c:strCache>
                <c:ptCount val="1"/>
                <c:pt idx="0">
                  <c:v>temp 7</c:v>
                </c:pt>
              </c:strCache>
            </c:strRef>
          </c:tx>
          <c:spPr>
            <a:ln w="19050" cap="rnd" cmpd="sng" algn="ctr">
              <a:solidFill>
                <a:srgbClr val="14FC25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'30-10-60'!$BV$29:$BV$30</c:f>
              <c:numCache>
                <c:formatCode>General</c:formatCode>
                <c:ptCount val="2"/>
                <c:pt idx="0">
                  <c:v>785</c:v>
                </c:pt>
                <c:pt idx="1">
                  <c:v>785</c:v>
                </c:pt>
              </c:numCache>
            </c:numRef>
          </c:xVal>
          <c:yVal>
            <c:numRef>
              <c:f>'30-10-60'!$BW$29:$BW$30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FA4-4D7C-A879-771D7F082BEC}"/>
            </c:ext>
          </c:extLst>
        </c:ser>
        <c:ser>
          <c:idx val="68"/>
          <c:order val="68"/>
          <c:tx>
            <c:strRef>
              <c:f>'30-10-60'!$BV$32</c:f>
              <c:strCache>
                <c:ptCount val="1"/>
                <c:pt idx="0">
                  <c:v>temp 8</c:v>
                </c:pt>
              </c:strCache>
            </c:strRef>
          </c:tx>
          <c:spPr>
            <a:ln w="19050" cap="rnd" cmpd="sng" algn="ctr">
              <a:solidFill>
                <a:srgbClr val="F21A43"/>
              </a:solidFill>
              <a:prstDash val="sysDot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'30-10-60'!$BV$33:$BV$34</c:f>
              <c:numCache>
                <c:formatCode>General</c:formatCode>
                <c:ptCount val="2"/>
                <c:pt idx="0">
                  <c:v>840</c:v>
                </c:pt>
                <c:pt idx="1">
                  <c:v>840</c:v>
                </c:pt>
              </c:numCache>
            </c:numRef>
          </c:xVal>
          <c:yVal>
            <c:numRef>
              <c:f>'30-10-60'!$BW$33:$BW$34</c:f>
              <c:numCache>
                <c:formatCode>0.00E+00</c:formatCode>
                <c:ptCount val="2"/>
                <c:pt idx="0">
                  <c:v>-6103.9356435643567</c:v>
                </c:pt>
                <c:pt idx="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FA4-4D7C-A879-771D7F082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742608"/>
        <c:axId val="70274652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'30-10-60'!$DA$3</c15:sqref>
                        </c15:formulaRef>
                      </c:ext>
                    </c:extLst>
                    <c:strCache>
                      <c:ptCount val="1"/>
                      <c:pt idx="0">
                        <c:v>*Ge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'30-10-60'!$DB$3:$GL$3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7FA4-4D7C-A879-771D7F082BEC}"/>
                  </c:ext>
                </c:extLst>
              </c15:ser>
            </c15:filteredScatterSeries>
            <c15:filteredScatterSeries>
              <c15:ser>
                <c:idx val="39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5B9BD5">
                        <a:lumMod val="75000"/>
                      </a:srgb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'30-10-60'!$DB$4:$GL$4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-38.044702970297031</c:v>
                      </c:pt>
                      <c:pt idx="1">
                        <c:v>-37.276534653465347</c:v>
                      </c:pt>
                      <c:pt idx="2" formatCode="General">
                        <c:v>-36.555742574257422</c:v>
                      </c:pt>
                      <c:pt idx="3" formatCode="General">
                        <c:v>-35.841138613861382</c:v>
                      </c:pt>
                      <c:pt idx="4" formatCode="General">
                        <c:v>-35.219356435643562</c:v>
                      </c:pt>
                      <c:pt idx="5" formatCode="General">
                        <c:v>-34.597574257425741</c:v>
                      </c:pt>
                      <c:pt idx="6" formatCode="General">
                        <c:v>-34.018366336633662</c:v>
                      </c:pt>
                      <c:pt idx="7" formatCode="General">
                        <c:v>-33.47579207920792</c:v>
                      </c:pt>
                      <c:pt idx="8" formatCode="General">
                        <c:v>-32.934978960396037</c:v>
                      </c:pt>
                      <c:pt idx="9" formatCode="General">
                        <c:v>-32.533295792079201</c:v>
                      </c:pt>
                      <c:pt idx="10" formatCode="General">
                        <c:v>-32.131612623762372</c:v>
                      </c:pt>
                      <c:pt idx="11" formatCode="General">
                        <c:v>-31.729929455445543</c:v>
                      </c:pt>
                      <c:pt idx="12" formatCode="General">
                        <c:v>-31.32824628712871</c:v>
                      </c:pt>
                      <c:pt idx="13" formatCode="General">
                        <c:v>-30.926563118811877</c:v>
                      </c:pt>
                      <c:pt idx="14" formatCode="General">
                        <c:v>-30.524879950495048</c:v>
                      </c:pt>
                      <c:pt idx="15" formatCode="General">
                        <c:v>-30.123196782178216</c:v>
                      </c:pt>
                      <c:pt idx="16" formatCode="General">
                        <c:v>-29.721513613861383</c:v>
                      </c:pt>
                      <c:pt idx="17" formatCode="General">
                        <c:v>-29.319830445544554</c:v>
                      </c:pt>
                      <c:pt idx="18" formatCode="General">
                        <c:v>-28.918147277227721</c:v>
                      </c:pt>
                      <c:pt idx="19" formatCode="General">
                        <c:v>-28.607623762376235</c:v>
                      </c:pt>
                      <c:pt idx="20" formatCode="General">
                        <c:v>-28.305841584158415</c:v>
                      </c:pt>
                      <c:pt idx="21" formatCode="General">
                        <c:v>-28.017564356435642</c:v>
                      </c:pt>
                      <c:pt idx="22" formatCode="General">
                        <c:v>-27.750633663366337</c:v>
                      </c:pt>
                      <c:pt idx="23" formatCode="General">
                        <c:v>-27.483702970297031</c:v>
                      </c:pt>
                      <c:pt idx="24" formatCode="General">
                        <c:v>-27.234850746268656</c:v>
                      </c:pt>
                      <c:pt idx="25" formatCode="General">
                        <c:v>-26.988880597014926</c:v>
                      </c:pt>
                      <c:pt idx="26" formatCode="General">
                        <c:v>-26.752623762376238</c:v>
                      </c:pt>
                      <c:pt idx="27" formatCode="General">
                        <c:v>-26.534405940594059</c:v>
                      </c:pt>
                      <c:pt idx="28" formatCode="General">
                        <c:v>-26.31618811881188</c:v>
                      </c:pt>
                      <c:pt idx="29" formatCode="General">
                        <c:v>-26.39627722772277</c:v>
                      </c:pt>
                      <c:pt idx="30" formatCode="General">
                        <c:v>-26.539643564356435</c:v>
                      </c:pt>
                      <c:pt idx="31" formatCode="General">
                        <c:v>-26.681584158415841</c:v>
                      </c:pt>
                      <c:pt idx="32" formatCode="General">
                        <c:v>-26.820198019801978</c:v>
                      </c:pt>
                      <c:pt idx="33" formatCode="General">
                        <c:v>-26.958811881188119</c:v>
                      </c:pt>
                      <c:pt idx="34" formatCode="General">
                        <c:v>-27.094049504950494</c:v>
                      </c:pt>
                      <c:pt idx="35" formatCode="General">
                        <c:v>-27.228306930693066</c:v>
                      </c:pt>
                      <c:pt idx="36" formatCode="General">
                        <c:v>-27.36266336633663</c:v>
                      </c:pt>
                      <c:pt idx="37" formatCode="General">
                        <c:v>-27.497316831683168</c:v>
                      </c:pt>
                      <c:pt idx="38" formatCode="General">
                        <c:v>-27.631970297029703</c:v>
                      </c:pt>
                      <c:pt idx="39" formatCode="General">
                        <c:v>-27.765188118811881</c:v>
                      </c:pt>
                      <c:pt idx="40" formatCode="General">
                        <c:v>-27.897861386138615</c:v>
                      </c:pt>
                      <c:pt idx="41" formatCode="General">
                        <c:v>-28.030534653465345</c:v>
                      </c:pt>
                      <c:pt idx="42" formatCode="General">
                        <c:v>-28.163207920792079</c:v>
                      </c:pt>
                      <c:pt idx="43" formatCode="General">
                        <c:v>-28.295881188118813</c:v>
                      </c:pt>
                      <c:pt idx="44" formatCode="General">
                        <c:v>-28.428554455445546</c:v>
                      </c:pt>
                      <c:pt idx="45" formatCode="General">
                        <c:v>-28.561227722772276</c:v>
                      </c:pt>
                      <c:pt idx="46" formatCode="General">
                        <c:v>-28.69390099009901</c:v>
                      </c:pt>
                      <c:pt idx="47" formatCode="General">
                        <c:v>-28.826574257425744</c:v>
                      </c:pt>
                      <c:pt idx="48" formatCode="General">
                        <c:v>-28.959247524752477</c:v>
                      </c:pt>
                      <c:pt idx="49" formatCode="General">
                        <c:v>-29.091089552238806</c:v>
                      </c:pt>
                      <c:pt idx="50" formatCode="General">
                        <c:v>-29.222432835820893</c:v>
                      </c:pt>
                      <c:pt idx="51" formatCode="General">
                        <c:v>-29.353212871287127</c:v>
                      </c:pt>
                      <c:pt idx="52" formatCode="General">
                        <c:v>-29.479549504950494</c:v>
                      </c:pt>
                      <c:pt idx="53" formatCode="General">
                        <c:v>-29.605886138613858</c:v>
                      </c:pt>
                      <c:pt idx="54" formatCode="General">
                        <c:v>-29.732222772277225</c:v>
                      </c:pt>
                      <c:pt idx="55" formatCode="General">
                        <c:v>-29.858559405940593</c:v>
                      </c:pt>
                      <c:pt idx="56" formatCode="General">
                        <c:v>-29.984896039603957</c:v>
                      </c:pt>
                      <c:pt idx="57" formatCode="General">
                        <c:v>-30.111232673267324</c:v>
                      </c:pt>
                      <c:pt idx="58" formatCode="General">
                        <c:v>-30.237569306930691</c:v>
                      </c:pt>
                      <c:pt idx="59" formatCode="General">
                        <c:v>-30.36369306930693</c:v>
                      </c:pt>
                      <c:pt idx="60" formatCode="General">
                        <c:v>-30.489633663366337</c:v>
                      </c:pt>
                      <c:pt idx="61" formatCode="General">
                        <c:v>-30.615524752475249</c:v>
                      </c:pt>
                      <c:pt idx="62" formatCode="General">
                        <c:v>-30.737504950495047</c:v>
                      </c:pt>
                      <c:pt idx="63" formatCode="General">
                        <c:v>-30.85948514851485</c:v>
                      </c:pt>
                      <c:pt idx="64" formatCode="General">
                        <c:v>-30.981465346534652</c:v>
                      </c:pt>
                      <c:pt idx="65" formatCode="General">
                        <c:v>-31.103445544554454</c:v>
                      </c:pt>
                      <c:pt idx="66" formatCode="General">
                        <c:v>-31.225425742574259</c:v>
                      </c:pt>
                      <c:pt idx="67" formatCode="General">
                        <c:v>-31.347024752475249</c:v>
                      </c:pt>
                      <c:pt idx="68" formatCode="General">
                        <c:v>-31.468608910891088</c:v>
                      </c:pt>
                      <c:pt idx="69" formatCode="General">
                        <c:v>-31.588350681536554</c:v>
                      </c:pt>
                      <c:pt idx="70" formatCode="General">
                        <c:v>-31.705723667905822</c:v>
                      </c:pt>
                      <c:pt idx="71" formatCode="General">
                        <c:v>-31.823096654275091</c:v>
                      </c:pt>
                      <c:pt idx="72" formatCode="General">
                        <c:v>-31.940469640644359</c:v>
                      </c:pt>
                      <c:pt idx="73" formatCode="General">
                        <c:v>-32.057842627013628</c:v>
                      </c:pt>
                      <c:pt idx="74" formatCode="General">
                        <c:v>-32.175215613382896</c:v>
                      </c:pt>
                      <c:pt idx="75" formatCode="General">
                        <c:v>-32.292588599752165</c:v>
                      </c:pt>
                      <c:pt idx="76" formatCode="General">
                        <c:v>-32.409961586121433</c:v>
                      </c:pt>
                      <c:pt idx="77" formatCode="General">
                        <c:v>-32.527334572490702</c:v>
                      </c:pt>
                      <c:pt idx="78" formatCode="General">
                        <c:v>-32.64470755885997</c:v>
                      </c:pt>
                      <c:pt idx="79" formatCode="General">
                        <c:v>-32.988108910891086</c:v>
                      </c:pt>
                      <c:pt idx="80" formatCode="General">
                        <c:v>-33.101772277227717</c:v>
                      </c:pt>
                      <c:pt idx="81" formatCode="General">
                        <c:v>-33.215435643564355</c:v>
                      </c:pt>
                      <c:pt idx="82" formatCode="General">
                        <c:v>-33.329099009900986</c:v>
                      </c:pt>
                      <c:pt idx="83" formatCode="General">
                        <c:v>-33.442762376237624</c:v>
                      </c:pt>
                      <c:pt idx="84" formatCode="General">
                        <c:v>-33.556425742574255</c:v>
                      </c:pt>
                      <c:pt idx="85" formatCode="General">
                        <c:v>-33.670089108910894</c:v>
                      </c:pt>
                      <c:pt idx="86" formatCode="General">
                        <c:v>-33.783752475247525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FA4-4D7C-A879-771D7F082BEC}"/>
                  </c:ext>
                </c:extLst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</c15:sqref>
                        </c15:formulaRef>
                      </c:ext>
                    </c:extLst>
                    <c:strCache>
                      <c:ptCount val="1"/>
                      <c:pt idx="0">
                        <c:v>*Ga2Se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'30-10-60'!$DB$6:$GL$6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7FA4-4D7C-A879-771D7F082BEC}"/>
                  </c:ext>
                </c:extLst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'30-10-60'!$DA$7</c15:sqref>
                        </c15:formulaRef>
                      </c:ext>
                    </c:extLst>
                    <c:strCache>
                      <c:ptCount val="1"/>
                      <c:pt idx="0">
                        <c:v>*Ge[c]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'30-10-60'!$DB$7:$GL$7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FA4-4D7C-A879-771D7F082BEC}"/>
                  </c:ext>
                </c:extLst>
              </c15:ser>
            </c15:filteredScatterSeries>
            <c15:filteredScatterSeries>
              <c15:ser>
                <c:idx val="4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'30-10-60'!$DA$8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'30-10-60'!$DB$8:$GL$8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FA4-4D7C-A879-771D7F082BEC}"/>
                  </c:ext>
                </c:extLst>
              </c15:ser>
            </c15:filteredScatterSeries>
            <c15:filteredScatterSeries>
              <c15:ser>
                <c:idx val="5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'30-10-60'!$DA$9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'30-10-60'!$DB$9:$GL$9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-60.44361386138614</c:v>
                      </c:pt>
                      <c:pt idx="1">
                        <c:v>-59.186633663366337</c:v>
                      </c:pt>
                      <c:pt idx="2" formatCode="General">
                        <c:v>-58.006435643564352</c:v>
                      </c:pt>
                      <c:pt idx="3" formatCode="General">
                        <c:v>-56.836138613861387</c:v>
                      </c:pt>
                      <c:pt idx="4" formatCode="General">
                        <c:v>-55.814356435643568</c:v>
                      </c:pt>
                      <c:pt idx="5" formatCode="General">
                        <c:v>-54.792574257425748</c:v>
                      </c:pt>
                      <c:pt idx="6" formatCode="General">
                        <c:v>-53.97727722772278</c:v>
                      </c:pt>
                      <c:pt idx="7" formatCode="General">
                        <c:v>-53.339653465346537</c:v>
                      </c:pt>
                      <c:pt idx="8" formatCode="General">
                        <c:v>-52.706464108910893</c:v>
                      </c:pt>
                      <c:pt idx="9" formatCode="General">
                        <c:v>-52.423592821782179</c:v>
                      </c:pt>
                      <c:pt idx="10" formatCode="General">
                        <c:v>-52.140721534653466</c:v>
                      </c:pt>
                      <c:pt idx="11" formatCode="General">
                        <c:v>-51.857850247524752</c:v>
                      </c:pt>
                      <c:pt idx="12" formatCode="General">
                        <c:v>-51.574978960396038</c:v>
                      </c:pt>
                      <c:pt idx="13" formatCode="General">
                        <c:v>-51.292107673267324</c:v>
                      </c:pt>
                      <c:pt idx="14" formatCode="General">
                        <c:v>-51.00923638613861</c:v>
                      </c:pt>
                      <c:pt idx="15" formatCode="General">
                        <c:v>-50.726365099009897</c:v>
                      </c:pt>
                      <c:pt idx="16" formatCode="General">
                        <c:v>-50.443493811881183</c:v>
                      </c:pt>
                      <c:pt idx="17" formatCode="General">
                        <c:v>-50.160622524752469</c:v>
                      </c:pt>
                      <c:pt idx="18" formatCode="General">
                        <c:v>-49.877751237623755</c:v>
                      </c:pt>
                      <c:pt idx="19" formatCode="General">
                        <c:v>-49.686039603960388</c:v>
                      </c:pt>
                      <c:pt idx="20" formatCode="General">
                        <c:v>-49.503069306930691</c:v>
                      </c:pt>
                      <c:pt idx="21" formatCode="General">
                        <c:v>-49.335138613861382</c:v>
                      </c:pt>
                      <c:pt idx="22" formatCode="General">
                        <c:v>-49.190980198019801</c:v>
                      </c:pt>
                      <c:pt idx="23" formatCode="General">
                        <c:v>-49.046821782178213</c:v>
                      </c:pt>
                      <c:pt idx="24" formatCode="General">
                        <c:v>-48.917835820895519</c:v>
                      </c:pt>
                      <c:pt idx="25" formatCode="General">
                        <c:v>-48.791268656716412</c:v>
                      </c:pt>
                      <c:pt idx="26" formatCode="General">
                        <c:v>-48.674207920792078</c:v>
                      </c:pt>
                      <c:pt idx="27" formatCode="General">
                        <c:v>-48.574801980198018</c:v>
                      </c:pt>
                      <c:pt idx="28" formatCode="General">
                        <c:v>-48.475396039603957</c:v>
                      </c:pt>
                      <c:pt idx="29" formatCode="General">
                        <c:v>-48.677564356435639</c:v>
                      </c:pt>
                      <c:pt idx="30" formatCode="General">
                        <c:v>-48.943702970297025</c:v>
                      </c:pt>
                      <c:pt idx="31" formatCode="General">
                        <c:v>-49.207227722772274</c:v>
                      </c:pt>
                      <c:pt idx="32" formatCode="General">
                        <c:v>-49.464653465346537</c:v>
                      </c:pt>
                      <c:pt idx="33" formatCode="General">
                        <c:v>-49.722079207920792</c:v>
                      </c:pt>
                      <c:pt idx="34" formatCode="General">
                        <c:v>-49.973059405940596</c:v>
                      </c:pt>
                      <c:pt idx="35" formatCode="General">
                        <c:v>-50.222168316831684</c:v>
                      </c:pt>
                      <c:pt idx="36" formatCode="General">
                        <c:v>-50.471376237623758</c:v>
                      </c:pt>
                      <c:pt idx="37" formatCode="General">
                        <c:v>-50.72088118811881</c:v>
                      </c:pt>
                      <c:pt idx="38" formatCode="General">
                        <c:v>-50.970386138613861</c:v>
                      </c:pt>
                      <c:pt idx="39" formatCode="General">
                        <c:v>-51.2170198019802</c:v>
                      </c:pt>
                      <c:pt idx="40" formatCode="General">
                        <c:v>-51.462564356435642</c:v>
                      </c:pt>
                      <c:pt idx="41" formatCode="General">
                        <c:v>-51.708108910891092</c:v>
                      </c:pt>
                      <c:pt idx="42" formatCode="General">
                        <c:v>-51.953653465346534</c:v>
                      </c:pt>
                      <c:pt idx="43" formatCode="General">
                        <c:v>-52.199198019801983</c:v>
                      </c:pt>
                      <c:pt idx="44" formatCode="General">
                        <c:v>-52.444742574257432</c:v>
                      </c:pt>
                      <c:pt idx="45" formatCode="General">
                        <c:v>-52.690287128712875</c:v>
                      </c:pt>
                      <c:pt idx="46" formatCode="General">
                        <c:v>-52.935831683168324</c:v>
                      </c:pt>
                      <c:pt idx="47" formatCode="General">
                        <c:v>-53.181376237623766</c:v>
                      </c:pt>
                      <c:pt idx="48" formatCode="General">
                        <c:v>-53.426920792079216</c:v>
                      </c:pt>
                      <c:pt idx="49" formatCode="General">
                        <c:v>-53.670741293532345</c:v>
                      </c:pt>
                      <c:pt idx="50" formatCode="General">
                        <c:v>-53.91352736318408</c:v>
                      </c:pt>
                      <c:pt idx="51" formatCode="General">
                        <c:v>-54.155242574257421</c:v>
                      </c:pt>
                      <c:pt idx="52" formatCode="General">
                        <c:v>-54.388509900990094</c:v>
                      </c:pt>
                      <c:pt idx="53" formatCode="General">
                        <c:v>-54.621777227722767</c:v>
                      </c:pt>
                      <c:pt idx="54" formatCode="General">
                        <c:v>-54.855044554455439</c:v>
                      </c:pt>
                      <c:pt idx="55" formatCode="General">
                        <c:v>-55.088311881188112</c:v>
                      </c:pt>
                      <c:pt idx="56" formatCode="General">
                        <c:v>-55.321579207920784</c:v>
                      </c:pt>
                      <c:pt idx="57" formatCode="General">
                        <c:v>-55.554846534653464</c:v>
                      </c:pt>
                      <c:pt idx="58" formatCode="General">
                        <c:v>-55.788113861386137</c:v>
                      </c:pt>
                      <c:pt idx="59" formatCode="General">
                        <c:v>-56.021168316831684</c:v>
                      </c:pt>
                      <c:pt idx="60" formatCode="General">
                        <c:v>-56.2540396039604</c:v>
                      </c:pt>
                      <c:pt idx="61" formatCode="General">
                        <c:v>-56.486811881188125</c:v>
                      </c:pt>
                      <c:pt idx="62" formatCode="General">
                        <c:v>-56.711762376237623</c:v>
                      </c:pt>
                      <c:pt idx="63" formatCode="General">
                        <c:v>-56.936712871287128</c:v>
                      </c:pt>
                      <c:pt idx="64" formatCode="General">
                        <c:v>-57.161663366336633</c:v>
                      </c:pt>
                      <c:pt idx="65" formatCode="General">
                        <c:v>-57.386613861386138</c:v>
                      </c:pt>
                      <c:pt idx="66" formatCode="General">
                        <c:v>-57.61156435643565</c:v>
                      </c:pt>
                      <c:pt idx="67" formatCode="General">
                        <c:v>-57.83613366336634</c:v>
                      </c:pt>
                      <c:pt idx="68" formatCode="General">
                        <c:v>-58.060688118811882</c:v>
                      </c:pt>
                      <c:pt idx="69" formatCode="General">
                        <c:v>-58.281721189591075</c:v>
                      </c:pt>
                      <c:pt idx="70" formatCode="General">
                        <c:v>-58.498226765799252</c:v>
                      </c:pt>
                      <c:pt idx="71" formatCode="General">
                        <c:v>-58.71473234200743</c:v>
                      </c:pt>
                      <c:pt idx="72" formatCode="General">
                        <c:v>-58.931237918215608</c:v>
                      </c:pt>
                      <c:pt idx="73" formatCode="General">
                        <c:v>-59.147743494423786</c:v>
                      </c:pt>
                      <c:pt idx="74" formatCode="General">
                        <c:v>-59.364249070631963</c:v>
                      </c:pt>
                      <c:pt idx="75" formatCode="General">
                        <c:v>-59.580754646840141</c:v>
                      </c:pt>
                      <c:pt idx="76" formatCode="General">
                        <c:v>-59.797260223048319</c:v>
                      </c:pt>
                      <c:pt idx="77" formatCode="General">
                        <c:v>-60.013765799256497</c:v>
                      </c:pt>
                      <c:pt idx="78" formatCode="General">
                        <c:v>-60.230271375464682</c:v>
                      </c:pt>
                      <c:pt idx="79" formatCode="General">
                        <c:v>-60.863801980198019</c:v>
                      </c:pt>
                      <c:pt idx="80" formatCode="General">
                        <c:v>-61.07350495049505</c:v>
                      </c:pt>
                      <c:pt idx="81" formatCode="General">
                        <c:v>-61.28320792079208</c:v>
                      </c:pt>
                      <c:pt idx="82" formatCode="General">
                        <c:v>-61.49291089108911</c:v>
                      </c:pt>
                      <c:pt idx="83" formatCode="General">
                        <c:v>-61.702613861386141</c:v>
                      </c:pt>
                      <c:pt idx="84" formatCode="General">
                        <c:v>-61.912316831683171</c:v>
                      </c:pt>
                      <c:pt idx="85" formatCode="General">
                        <c:v>-62.122019801980201</c:v>
                      </c:pt>
                      <c:pt idx="86" formatCode="General">
                        <c:v>-62.331722772277232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FA4-4D7C-A879-771D7F082BEC}"/>
                  </c:ext>
                </c:extLst>
              </c15:ser>
            </c15:filteredScatterSeries>
            <c15:filteredScatterSeries>
              <c15:ser>
                <c:idx val="6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'30-10-60'!$DA$10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'30-10-60'!$DB$10:$GL$10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-193.07227722772276</c:v>
                      </c:pt>
                      <c:pt idx="1">
                        <c:v>-188.53178217821781</c:v>
                      </c:pt>
                      <c:pt idx="2" formatCode="General">
                        <c:v>-184.26247524752475</c:v>
                      </c:pt>
                      <c:pt idx="3" formatCode="General">
                        <c:v>-180.02707920792079</c:v>
                      </c:pt>
                      <c:pt idx="4" formatCode="General">
                        <c:v>-176.30034653465344</c:v>
                      </c:pt>
                      <c:pt idx="5" formatCode="General">
                        <c:v>-172.57361386138612</c:v>
                      </c:pt>
                      <c:pt idx="6" formatCode="General">
                        <c:v>-169.08316831683169</c:v>
                      </c:pt>
                      <c:pt idx="7" formatCode="General">
                        <c:v>-165.79603960396039</c:v>
                      </c:pt>
                      <c:pt idx="8" formatCode="General">
                        <c:v>-162.51891089108912</c:v>
                      </c:pt>
                      <c:pt idx="9" formatCode="General">
                        <c:v>-160.03178217821784</c:v>
                      </c:pt>
                      <c:pt idx="10" formatCode="General">
                        <c:v>-157.54465346534653</c:v>
                      </c:pt>
                      <c:pt idx="11" formatCode="General">
                        <c:v>-155.05752475247525</c:v>
                      </c:pt>
                      <c:pt idx="12" formatCode="General">
                        <c:v>-152.57039603960396</c:v>
                      </c:pt>
                      <c:pt idx="13" formatCode="General">
                        <c:v>-150.08326732673268</c:v>
                      </c:pt>
                      <c:pt idx="14" formatCode="General">
                        <c:v>-147.5961386138614</c:v>
                      </c:pt>
                      <c:pt idx="15" formatCode="General">
                        <c:v>-145.10900990099009</c:v>
                      </c:pt>
                      <c:pt idx="16" formatCode="General">
                        <c:v>-142.62188118811881</c:v>
                      </c:pt>
                      <c:pt idx="17" formatCode="General">
                        <c:v>-140.13475247524752</c:v>
                      </c:pt>
                      <c:pt idx="18" formatCode="General">
                        <c:v>-137.64762376237624</c:v>
                      </c:pt>
                      <c:pt idx="19" formatCode="General">
                        <c:v>-135.6881188118812</c:v>
                      </c:pt>
                      <c:pt idx="20" formatCode="General">
                        <c:v>-133.77920792079209</c:v>
                      </c:pt>
                      <c:pt idx="21" formatCode="General">
                        <c:v>-131.94242574257427</c:v>
                      </c:pt>
                      <c:pt idx="22" formatCode="General">
                        <c:v>-130.21965346534654</c:v>
                      </c:pt>
                      <c:pt idx="23" formatCode="General">
                        <c:v>-128.49688118811881</c:v>
                      </c:pt>
                      <c:pt idx="24" formatCode="General">
                        <c:v>-126.88686567164179</c:v>
                      </c:pt>
                      <c:pt idx="25" formatCode="General">
                        <c:v>-125.29482587064676</c:v>
                      </c:pt>
                      <c:pt idx="26" formatCode="General">
                        <c:v>-123.75267326732673</c:v>
                      </c:pt>
                      <c:pt idx="27" formatCode="General">
                        <c:v>-122.30316831683167</c:v>
                      </c:pt>
                      <c:pt idx="28" formatCode="General">
                        <c:v>-120.85366336633662</c:v>
                      </c:pt>
                      <c:pt idx="29" formatCode="General">
                        <c:v>-119.5119801980198</c:v>
                      </c:pt>
                      <c:pt idx="30" formatCode="General">
                        <c:v>-118.19316831683167</c:v>
                      </c:pt>
                      <c:pt idx="31" formatCode="General">
                        <c:v>-116.90405940594059</c:v>
                      </c:pt>
                      <c:pt idx="32" formatCode="General">
                        <c:v>-115.68425742574257</c:v>
                      </c:pt>
                      <c:pt idx="33" formatCode="General">
                        <c:v>-114.46445544554454</c:v>
                      </c:pt>
                      <c:pt idx="34" formatCode="General">
                        <c:v>-113.30910891089108</c:v>
                      </c:pt>
                      <c:pt idx="35" formatCode="General">
                        <c:v>-112.17247524752474</c:v>
                      </c:pt>
                      <c:pt idx="36" formatCode="General">
                        <c:v>-111.05762376237624</c:v>
                      </c:pt>
                      <c:pt idx="37" formatCode="General">
                        <c:v>-110.00811881188119</c:v>
                      </c:pt>
                      <c:pt idx="38" formatCode="General">
                        <c:v>-108.95861386138614</c:v>
                      </c:pt>
                      <c:pt idx="39" formatCode="General">
                        <c:v>-108.0340099009901</c:v>
                      </c:pt>
                      <c:pt idx="40" formatCode="General">
                        <c:v>-107.15678217821782</c:v>
                      </c:pt>
                      <c:pt idx="41" formatCode="General">
                        <c:v>-106.27955445544555</c:v>
                      </c:pt>
                      <c:pt idx="42" formatCode="General">
                        <c:v>-105.40232673267327</c:v>
                      </c:pt>
                      <c:pt idx="43" formatCode="General">
                        <c:v>-104.525099009901</c:v>
                      </c:pt>
                      <c:pt idx="44" formatCode="General">
                        <c:v>-103.64787128712872</c:v>
                      </c:pt>
                      <c:pt idx="45" formatCode="General">
                        <c:v>-102.77064356435643</c:v>
                      </c:pt>
                      <c:pt idx="46" formatCode="General">
                        <c:v>-101.89341584158416</c:v>
                      </c:pt>
                      <c:pt idx="47" formatCode="General">
                        <c:v>-101.01618811881188</c:v>
                      </c:pt>
                      <c:pt idx="48" formatCode="General">
                        <c:v>-100.13896039603961</c:v>
                      </c:pt>
                      <c:pt idx="49" formatCode="General">
                        <c:v>-99.352288557213939</c:v>
                      </c:pt>
                      <c:pt idx="50" formatCode="General">
                        <c:v>-98.619950248756226</c:v>
                      </c:pt>
                      <c:pt idx="51" formatCode="General">
                        <c:v>-97.892029702970291</c:v>
                      </c:pt>
                      <c:pt idx="52" formatCode="General">
                        <c:v>-97.198960396039595</c:v>
                      </c:pt>
                      <c:pt idx="53" formatCode="General">
                        <c:v>-96.5058910891089</c:v>
                      </c:pt>
                      <c:pt idx="54" formatCode="General">
                        <c:v>-95.837950495049498</c:v>
                      </c:pt>
                      <c:pt idx="55" formatCode="General">
                        <c:v>-95.187653465346528</c:v>
                      </c:pt>
                      <c:pt idx="56" formatCode="General">
                        <c:v>-94.560574257425742</c:v>
                      </c:pt>
                      <c:pt idx="57" formatCode="General">
                        <c:v>-94.281762376237637</c:v>
                      </c:pt>
                      <c:pt idx="58" formatCode="General">
                        <c:v>-94.002950495049518</c:v>
                      </c:pt>
                      <c:pt idx="59" formatCode="General">
                        <c:v>-93.829297029702985</c:v>
                      </c:pt>
                      <c:pt idx="60" formatCode="General">
                        <c:v>-93.746128712871297</c:v>
                      </c:pt>
                      <c:pt idx="61" formatCode="General">
                        <c:v>-93.663801980198016</c:v>
                      </c:pt>
                      <c:pt idx="62" formatCode="General">
                        <c:v>-93.647960396039608</c:v>
                      </c:pt>
                      <c:pt idx="63" formatCode="General">
                        <c:v>-93.632118811881185</c:v>
                      </c:pt>
                      <c:pt idx="64" formatCode="General">
                        <c:v>-93.812435643564356</c:v>
                      </c:pt>
                      <c:pt idx="65" formatCode="General">
                        <c:v>-94.198970297029703</c:v>
                      </c:pt>
                      <c:pt idx="66" formatCode="General">
                        <c:v>-94.58550495049505</c:v>
                      </c:pt>
                      <c:pt idx="67" formatCode="General">
                        <c:v>-94.973564356435631</c:v>
                      </c:pt>
                      <c:pt idx="68" formatCode="General">
                        <c:v>-95.361683168316816</c:v>
                      </c:pt>
                      <c:pt idx="69" formatCode="General">
                        <c:v>-95.746629491945455</c:v>
                      </c:pt>
                      <c:pt idx="70" formatCode="General">
                        <c:v>-96.127496902106557</c:v>
                      </c:pt>
                      <c:pt idx="71" formatCode="General">
                        <c:v>-96.508364312267645</c:v>
                      </c:pt>
                      <c:pt idx="72" formatCode="General">
                        <c:v>-96.889231722428732</c:v>
                      </c:pt>
                      <c:pt idx="73" formatCode="General">
                        <c:v>-97.270099132589834</c:v>
                      </c:pt>
                      <c:pt idx="74" formatCode="General">
                        <c:v>-97.650966542750922</c:v>
                      </c:pt>
                      <c:pt idx="75" formatCode="General">
                        <c:v>-98.03183395291201</c:v>
                      </c:pt>
                      <c:pt idx="76" formatCode="General">
                        <c:v>-98.412701363073097</c:v>
                      </c:pt>
                      <c:pt idx="77" formatCode="General">
                        <c:v>-98.793568773234199</c:v>
                      </c:pt>
                      <c:pt idx="78" formatCode="General">
                        <c:v>-99.174436183395287</c:v>
                      </c:pt>
                      <c:pt idx="79" formatCode="General">
                        <c:v>-100.32663366336634</c:v>
                      </c:pt>
                      <c:pt idx="80" formatCode="General">
                        <c:v>-100.71158415841583</c:v>
                      </c:pt>
                      <c:pt idx="81" formatCode="General">
                        <c:v>-101.09653465346534</c:v>
                      </c:pt>
                      <c:pt idx="82" formatCode="General">
                        <c:v>-101.48148514851485</c:v>
                      </c:pt>
                      <c:pt idx="83" formatCode="General">
                        <c:v>-101.86643564356436</c:v>
                      </c:pt>
                      <c:pt idx="84" formatCode="General">
                        <c:v>-102.25138613861387</c:v>
                      </c:pt>
                      <c:pt idx="85" formatCode="General">
                        <c:v>-102.63633663366336</c:v>
                      </c:pt>
                      <c:pt idx="86" formatCode="General">
                        <c:v>-103.02128712871287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FA4-4D7C-A879-771D7F082BEC}"/>
                  </c:ext>
                </c:extLst>
              </c15:ser>
            </c15:filteredScatterSeries>
            <c15:filteredScatterSeries>
              <c15:ser>
                <c:idx val="7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'30-10-60'!$DA$11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'30-10-60'!$DB$11:$GL$11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-148.27445544554456</c:v>
                      </c:pt>
                      <c:pt idx="1">
                        <c:v>-144.71158415841586</c:v>
                      </c:pt>
                      <c:pt idx="2" formatCode="General">
                        <c:v>-141.3610891089109</c:v>
                      </c:pt>
                      <c:pt idx="3" formatCode="General">
                        <c:v>-138.03707920792078</c:v>
                      </c:pt>
                      <c:pt idx="4" formatCode="General">
                        <c:v>-135.11034653465344</c:v>
                      </c:pt>
                      <c:pt idx="5" formatCode="General">
                        <c:v>-132.18361386138614</c:v>
                      </c:pt>
                      <c:pt idx="6" formatCode="General">
                        <c:v>-129.16534653465345</c:v>
                      </c:pt>
                      <c:pt idx="7" formatCode="General">
                        <c:v>-126.06831683168315</c:v>
                      </c:pt>
                      <c:pt idx="8" formatCode="General">
                        <c:v>-122.9759405940594</c:v>
                      </c:pt>
                      <c:pt idx="9" formatCode="General">
                        <c:v>-120.25118811881187</c:v>
                      </c:pt>
                      <c:pt idx="10" formatCode="General">
                        <c:v>-117.52643564356434</c:v>
                      </c:pt>
                      <c:pt idx="11" formatCode="General">
                        <c:v>-114.80168316831681</c:v>
                      </c:pt>
                      <c:pt idx="12" formatCode="General">
                        <c:v>-112.0769306930693</c:v>
                      </c:pt>
                      <c:pt idx="13" formatCode="General">
                        <c:v>-109.35217821782177</c:v>
                      </c:pt>
                      <c:pt idx="14" formatCode="General">
                        <c:v>-106.62742574257425</c:v>
                      </c:pt>
                      <c:pt idx="15" formatCode="General">
                        <c:v>-103.90267326732672</c:v>
                      </c:pt>
                      <c:pt idx="16" formatCode="General">
                        <c:v>-101.17792079207919</c:v>
                      </c:pt>
                      <c:pt idx="17" formatCode="General">
                        <c:v>-98.453168316831665</c:v>
                      </c:pt>
                      <c:pt idx="18" formatCode="General">
                        <c:v>-95.728415841584152</c:v>
                      </c:pt>
                      <c:pt idx="19" formatCode="General">
                        <c:v>-93.531287128712862</c:v>
                      </c:pt>
                      <c:pt idx="20" formatCode="General">
                        <c:v>-91.38475247524751</c:v>
                      </c:pt>
                      <c:pt idx="21" formatCode="General">
                        <c:v>-89.307277227722764</c:v>
                      </c:pt>
                      <c:pt idx="22" formatCode="General">
                        <c:v>-87.338960396039596</c:v>
                      </c:pt>
                      <c:pt idx="23" formatCode="General">
                        <c:v>-85.370643564356442</c:v>
                      </c:pt>
                      <c:pt idx="24" formatCode="General">
                        <c:v>-83.520895522388059</c:v>
                      </c:pt>
                      <c:pt idx="25" formatCode="General">
                        <c:v>-81.690049751243777</c:v>
                      </c:pt>
                      <c:pt idx="26" formatCode="General">
                        <c:v>-79.909504950495048</c:v>
                      </c:pt>
                      <c:pt idx="27" formatCode="General">
                        <c:v>-78.222376237623763</c:v>
                      </c:pt>
                      <c:pt idx="28" formatCode="General">
                        <c:v>-76.535247524752478</c:v>
                      </c:pt>
                      <c:pt idx="29" formatCode="General">
                        <c:v>-74.949405940594062</c:v>
                      </c:pt>
                      <c:pt idx="30" formatCode="General">
                        <c:v>-73.385049504950487</c:v>
                      </c:pt>
                      <c:pt idx="31" formatCode="General">
                        <c:v>-71.852772277227714</c:v>
                      </c:pt>
                      <c:pt idx="32" formatCode="General">
                        <c:v>-70.395346534653456</c:v>
                      </c:pt>
                      <c:pt idx="33" formatCode="General">
                        <c:v>-68.937920792079197</c:v>
                      </c:pt>
                      <c:pt idx="34" formatCode="General">
                        <c:v>-67.551089108910887</c:v>
                      </c:pt>
                      <c:pt idx="35" formatCode="General">
                        <c:v>-66.184752475247521</c:v>
                      </c:pt>
                      <c:pt idx="36" formatCode="General">
                        <c:v>-64.840198019801974</c:v>
                      </c:pt>
                      <c:pt idx="37" formatCode="General">
                        <c:v>-63.560990099009906</c:v>
                      </c:pt>
                      <c:pt idx="38" formatCode="General">
                        <c:v>-62.281782178217831</c:v>
                      </c:pt>
                      <c:pt idx="39" formatCode="General">
                        <c:v>-61.130346534653476</c:v>
                      </c:pt>
                      <c:pt idx="40" formatCode="General">
                        <c:v>-60.027376237623777</c:v>
                      </c:pt>
                      <c:pt idx="41" formatCode="General">
                        <c:v>-58.92440594059407</c:v>
                      </c:pt>
                      <c:pt idx="42" formatCode="General">
                        <c:v>-57.821435643564364</c:v>
                      </c:pt>
                      <c:pt idx="43" formatCode="General">
                        <c:v>-56.718465346534664</c:v>
                      </c:pt>
                      <c:pt idx="44" formatCode="General">
                        <c:v>-55.615495049504958</c:v>
                      </c:pt>
                      <c:pt idx="45" formatCode="General">
                        <c:v>-54.512524752475258</c:v>
                      </c:pt>
                      <c:pt idx="46" formatCode="General">
                        <c:v>-53.409554455445551</c:v>
                      </c:pt>
                      <c:pt idx="47" formatCode="General">
                        <c:v>-52.306584158415845</c:v>
                      </c:pt>
                      <c:pt idx="48" formatCode="General">
                        <c:v>-51.203613861386145</c:v>
                      </c:pt>
                      <c:pt idx="49" formatCode="General">
                        <c:v>-50.192985074626868</c:v>
                      </c:pt>
                      <c:pt idx="50" formatCode="General">
                        <c:v>-49.237761194029858</c:v>
                      </c:pt>
                      <c:pt idx="51" formatCode="General">
                        <c:v>-48.287970297029709</c:v>
                      </c:pt>
                      <c:pt idx="52" formatCode="General">
                        <c:v>-47.381039603960396</c:v>
                      </c:pt>
                      <c:pt idx="53" formatCode="General">
                        <c:v>-46.474108910891083</c:v>
                      </c:pt>
                      <c:pt idx="54" formatCode="General">
                        <c:v>-45.592306930693063</c:v>
                      </c:pt>
                      <c:pt idx="55" formatCode="General">
                        <c:v>-44.728148514851483</c:v>
                      </c:pt>
                      <c:pt idx="56" formatCode="General">
                        <c:v>-43.887207920792079</c:v>
                      </c:pt>
                      <c:pt idx="57" formatCode="General">
                        <c:v>-43.39453465346535</c:v>
                      </c:pt>
                      <c:pt idx="58" formatCode="General">
                        <c:v>-42.90186138613862</c:v>
                      </c:pt>
                      <c:pt idx="59" formatCode="General">
                        <c:v>-42.51434653465347</c:v>
                      </c:pt>
                      <c:pt idx="60" formatCode="General">
                        <c:v>-42.217316831683171</c:v>
                      </c:pt>
                      <c:pt idx="61" formatCode="General">
                        <c:v>-41.921227722772279</c:v>
                      </c:pt>
                      <c:pt idx="62" formatCode="General">
                        <c:v>-41.699445544554457</c:v>
                      </c:pt>
                      <c:pt idx="63" formatCode="General">
                        <c:v>-41.477663366336628</c:v>
                      </c:pt>
                      <c:pt idx="64" formatCode="General">
                        <c:v>-41.452039603960394</c:v>
                      </c:pt>
                      <c:pt idx="65" formatCode="General">
                        <c:v>-41.632633663366335</c:v>
                      </c:pt>
                      <c:pt idx="66" formatCode="General">
                        <c:v>-41.813227722772275</c:v>
                      </c:pt>
                      <c:pt idx="67" formatCode="General">
                        <c:v>-41.995346534653464</c:v>
                      </c:pt>
                      <c:pt idx="68" formatCode="General">
                        <c:v>-42.17752475247525</c:v>
                      </c:pt>
                      <c:pt idx="69" formatCode="General">
                        <c:v>-42.359888475836435</c:v>
                      </c:pt>
                      <c:pt idx="70" formatCode="General">
                        <c:v>-42.542490706319704</c:v>
                      </c:pt>
                      <c:pt idx="71" formatCode="General">
                        <c:v>-42.725092936802973</c:v>
                      </c:pt>
                      <c:pt idx="72" formatCode="General">
                        <c:v>-42.907695167286249</c:v>
                      </c:pt>
                      <c:pt idx="73" formatCode="General">
                        <c:v>-43.090297397769518</c:v>
                      </c:pt>
                      <c:pt idx="74" formatCode="General">
                        <c:v>-43.272899628252787</c:v>
                      </c:pt>
                      <c:pt idx="75" formatCode="General">
                        <c:v>-43.455501858736056</c:v>
                      </c:pt>
                      <c:pt idx="76" formatCode="General">
                        <c:v>-43.638104089219333</c:v>
                      </c:pt>
                      <c:pt idx="77" formatCode="General">
                        <c:v>-43.820706319702602</c:v>
                      </c:pt>
                      <c:pt idx="78" formatCode="General">
                        <c:v>-44.003308550185871</c:v>
                      </c:pt>
                      <c:pt idx="79" formatCode="General">
                        <c:v>-44.575247524752477</c:v>
                      </c:pt>
                      <c:pt idx="80" formatCode="General">
                        <c:v>-44.768118811881187</c:v>
                      </c:pt>
                      <c:pt idx="81" formatCode="General">
                        <c:v>-44.960990099009898</c:v>
                      </c:pt>
                      <c:pt idx="82" formatCode="General">
                        <c:v>-45.153861386138615</c:v>
                      </c:pt>
                      <c:pt idx="83" formatCode="General">
                        <c:v>-45.346732673267326</c:v>
                      </c:pt>
                      <c:pt idx="84" formatCode="General">
                        <c:v>-45.539603960396036</c:v>
                      </c:pt>
                      <c:pt idx="85" formatCode="General">
                        <c:v>-45.732475247524754</c:v>
                      </c:pt>
                      <c:pt idx="86" formatCode="General">
                        <c:v>-45.925346534653464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FA4-4D7C-A879-771D7F082BEC}"/>
                  </c:ext>
                </c:extLst>
              </c15:ser>
            </c15:filteredScatterSeries>
            <c15:filteredScatterSeries>
              <c15:ser>
                <c:idx val="8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'30-10-60'!$DA$12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'30-10-60'!$DB$12:$GL$12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FA4-4D7C-A879-771D7F082BEC}"/>
                  </c:ext>
                </c:extLst>
              </c15:ser>
            </c15:filteredScatterSeries>
            <c15:filteredScatterSeries>
              <c15:ser>
                <c:idx val="9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'30-10-60'!$DA$13</c15:sqref>
                        </c15:formulaRef>
                      </c:ext>
                    </c:extLst>
                    <c:strCache>
                      <c:ptCount val="1"/>
                      <c:pt idx="0">
                        <c:v>(1)Ga[l]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EC2CDE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'30-10-60'!$DB$13:$GL$13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FA4-4D7C-A879-771D7F082BEC}"/>
                  </c:ext>
                </c:extLst>
              </c15:ser>
            </c15:filteredScatterSeries>
            <c15:filteredScatterSeries>
              <c15:ser>
                <c:idx val="1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'30-10-60'!$DA$14</c15:sqref>
                        </c15:formulaRef>
                      </c:ext>
                    </c:extLst>
                    <c:strCache>
                      <c:ptCount val="1"/>
                      <c:pt idx="0">
                        <c:v>(1)Ge[l]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'30-10-60'!$DB$14:$GL$14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FA4-4D7C-A879-771D7F082BEC}"/>
                  </c:ext>
                </c:extLst>
              </c15:ser>
            </c15:filteredScatterSeries>
            <c15:filteredScatterSeries>
              <c15:ser>
                <c:idx val="11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'30-10-60'!$DB$15:$GL$15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-18.791633663366337</c:v>
                      </c:pt>
                      <c:pt idx="1">
                        <c:v>-18.792326732673267</c:v>
                      </c:pt>
                      <c:pt idx="2" formatCode="General">
                        <c:v>-18.796287128712873</c:v>
                      </c:pt>
                      <c:pt idx="3" formatCode="General">
                        <c:v>-18.800247524752475</c:v>
                      </c:pt>
                      <c:pt idx="4" formatCode="General">
                        <c:v>-18.804207920792081</c:v>
                      </c:pt>
                      <c:pt idx="5" formatCode="General">
                        <c:v>-18.808168316831683</c:v>
                      </c:pt>
                      <c:pt idx="6" formatCode="General">
                        <c:v>-18.814257425742571</c:v>
                      </c:pt>
                      <c:pt idx="7" formatCode="General">
                        <c:v>-18.822178217821779</c:v>
                      </c:pt>
                      <c:pt idx="8" formatCode="General">
                        <c:v>-18.830148514851484</c:v>
                      </c:pt>
                      <c:pt idx="9" formatCode="General">
                        <c:v>-18.842029702970297</c:v>
                      </c:pt>
                      <c:pt idx="10" formatCode="General">
                        <c:v>-18.853910891089107</c:v>
                      </c:pt>
                      <c:pt idx="11" formatCode="General">
                        <c:v>-18.865792079207921</c:v>
                      </c:pt>
                      <c:pt idx="12" formatCode="General">
                        <c:v>-18.877673267326731</c:v>
                      </c:pt>
                      <c:pt idx="13" formatCode="General">
                        <c:v>-18.889554455445545</c:v>
                      </c:pt>
                      <c:pt idx="14" formatCode="General">
                        <c:v>-18.901435643564355</c:v>
                      </c:pt>
                      <c:pt idx="15" formatCode="General">
                        <c:v>-18.913316831683169</c:v>
                      </c:pt>
                      <c:pt idx="16" formatCode="General">
                        <c:v>-18.925198019801979</c:v>
                      </c:pt>
                      <c:pt idx="17" formatCode="General">
                        <c:v>-18.937079207920792</c:v>
                      </c:pt>
                      <c:pt idx="18" formatCode="General">
                        <c:v>-18.948960396039602</c:v>
                      </c:pt>
                      <c:pt idx="19" formatCode="General">
                        <c:v>-18.964455445544555</c:v>
                      </c:pt>
                      <c:pt idx="20" formatCode="General">
                        <c:v>-18.980297029702967</c:v>
                      </c:pt>
                      <c:pt idx="21" formatCode="General">
                        <c:v>-18.996138613861383</c:v>
                      </c:pt>
                      <c:pt idx="22" formatCode="General">
                        <c:v>-19.011980198019803</c:v>
                      </c:pt>
                      <c:pt idx="23" formatCode="General">
                        <c:v>-19.027821782178219</c:v>
                      </c:pt>
                      <c:pt idx="24" formatCode="General">
                        <c:v>-19.043731343283582</c:v>
                      </c:pt>
                      <c:pt idx="25" formatCode="General">
                        <c:v>-19.059651741293532</c:v>
                      </c:pt>
                      <c:pt idx="26" formatCode="General">
                        <c:v>-19.075544554455444</c:v>
                      </c:pt>
                      <c:pt idx="27" formatCode="General">
                        <c:v>-19.09138613861386</c:v>
                      </c:pt>
                      <c:pt idx="28" formatCode="General">
                        <c:v>-19.107227722772276</c:v>
                      </c:pt>
                      <c:pt idx="29" formatCode="General">
                        <c:v>-19.123069306930692</c:v>
                      </c:pt>
                      <c:pt idx="30" formatCode="General">
                        <c:v>-19.138910891089107</c:v>
                      </c:pt>
                      <c:pt idx="31" formatCode="General">
                        <c:v>-19.154752475247523</c:v>
                      </c:pt>
                      <c:pt idx="32" formatCode="General">
                        <c:v>-19.170594059405939</c:v>
                      </c:pt>
                      <c:pt idx="33" formatCode="General">
                        <c:v>-19.186435643564359</c:v>
                      </c:pt>
                      <c:pt idx="34" formatCode="General">
                        <c:v>-19.202277227722774</c:v>
                      </c:pt>
                      <c:pt idx="35" formatCode="General">
                        <c:v>-19.21811881188119</c:v>
                      </c:pt>
                      <c:pt idx="36" formatCode="General">
                        <c:v>-19.234950495049507</c:v>
                      </c:pt>
                      <c:pt idx="37" formatCode="General">
                        <c:v>-19.254752475247525</c:v>
                      </c:pt>
                      <c:pt idx="38" formatCode="General">
                        <c:v>-19.274554455445546</c:v>
                      </c:pt>
                      <c:pt idx="39" formatCode="General">
                        <c:v>-19.291485148514852</c:v>
                      </c:pt>
                      <c:pt idx="40" formatCode="General">
                        <c:v>-19.307326732673268</c:v>
                      </c:pt>
                      <c:pt idx="41" formatCode="General">
                        <c:v>-19.323168316831683</c:v>
                      </c:pt>
                      <c:pt idx="42" formatCode="General">
                        <c:v>-19.339009900990099</c:v>
                      </c:pt>
                      <c:pt idx="43" formatCode="General">
                        <c:v>-19.354851485148515</c:v>
                      </c:pt>
                      <c:pt idx="44" formatCode="General">
                        <c:v>-19.370693069306931</c:v>
                      </c:pt>
                      <c:pt idx="45" formatCode="General">
                        <c:v>-19.386534653465347</c:v>
                      </c:pt>
                      <c:pt idx="46" formatCode="General">
                        <c:v>-19.402376237623763</c:v>
                      </c:pt>
                      <c:pt idx="47" formatCode="General">
                        <c:v>-19.418217821782179</c:v>
                      </c:pt>
                      <c:pt idx="48" formatCode="General">
                        <c:v>-19.434059405940594</c:v>
                      </c:pt>
                      <c:pt idx="49" formatCode="General">
                        <c:v>-19.452437810945273</c:v>
                      </c:pt>
                      <c:pt idx="50" formatCode="General">
                        <c:v>-19.472338308457712</c:v>
                      </c:pt>
                      <c:pt idx="51" formatCode="General">
                        <c:v>-19.491782178217822</c:v>
                      </c:pt>
                      <c:pt idx="52" formatCode="General">
                        <c:v>-19.507623762376237</c:v>
                      </c:pt>
                      <c:pt idx="53" formatCode="General">
                        <c:v>-19.523465346534653</c:v>
                      </c:pt>
                      <c:pt idx="54" formatCode="General">
                        <c:v>-19.539306930693069</c:v>
                      </c:pt>
                      <c:pt idx="55" formatCode="General">
                        <c:v>-19.555148514851485</c:v>
                      </c:pt>
                      <c:pt idx="56" formatCode="General">
                        <c:v>-19.568267326732673</c:v>
                      </c:pt>
                      <c:pt idx="57" formatCode="General">
                        <c:v>-19.540544554455447</c:v>
                      </c:pt>
                      <c:pt idx="58" formatCode="General">
                        <c:v>-19.512821782178218</c:v>
                      </c:pt>
                      <c:pt idx="59" formatCode="General">
                        <c:v>-19.497871287128714</c:v>
                      </c:pt>
                      <c:pt idx="60" formatCode="General">
                        <c:v>-19.493910891089108</c:v>
                      </c:pt>
                      <c:pt idx="61" formatCode="General">
                        <c:v>-19.490099009900987</c:v>
                      </c:pt>
                      <c:pt idx="62" formatCode="General">
                        <c:v>-19.498019801980199</c:v>
                      </c:pt>
                      <c:pt idx="63" formatCode="General">
                        <c:v>-19.505940594059407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-19.596505576208177</c:v>
                      </c:pt>
                      <c:pt idx="70" formatCode="General">
                        <c:v>-19.611375464684013</c:v>
                      </c:pt>
                      <c:pt idx="71" formatCode="General">
                        <c:v>-19.626245353159852</c:v>
                      </c:pt>
                      <c:pt idx="72" formatCode="General">
                        <c:v>-19.641115241635688</c:v>
                      </c:pt>
                      <c:pt idx="73" formatCode="General">
                        <c:v>-19.655985130111524</c:v>
                      </c:pt>
                      <c:pt idx="74" formatCode="General">
                        <c:v>-19.670855018587361</c:v>
                      </c:pt>
                      <c:pt idx="75" formatCode="General">
                        <c:v>-19.685724907063197</c:v>
                      </c:pt>
                      <c:pt idx="76" formatCode="General">
                        <c:v>-19.700594795539033</c:v>
                      </c:pt>
                      <c:pt idx="77" formatCode="General">
                        <c:v>-19.715464684014869</c:v>
                      </c:pt>
                      <c:pt idx="78" formatCode="General">
                        <c:v>-19.730334572490705</c:v>
                      </c:pt>
                      <c:pt idx="79" formatCode="General">
                        <c:v>-19.772574257425742</c:v>
                      </c:pt>
                      <c:pt idx="80" formatCode="General">
                        <c:v>-19.786435643564356</c:v>
                      </c:pt>
                      <c:pt idx="81" formatCode="General">
                        <c:v>-19.800297029702968</c:v>
                      </c:pt>
                      <c:pt idx="82" formatCode="General">
                        <c:v>-19.814158415841582</c:v>
                      </c:pt>
                      <c:pt idx="83" formatCode="General">
                        <c:v>-19.828019801980197</c:v>
                      </c:pt>
                      <c:pt idx="84" formatCode="General">
                        <c:v>-19.841881188118812</c:v>
                      </c:pt>
                      <c:pt idx="85" formatCode="General">
                        <c:v>-19.855742574257423</c:v>
                      </c:pt>
                      <c:pt idx="86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7FA4-4D7C-A879-771D7F082BEC}"/>
                  </c:ext>
                </c:extLst>
              </c15:ser>
            </c15:filteredScatterSeries>
            <c15:filteredScatterSeries>
              <c15:ser>
                <c:idx val="12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'30-10-60'!$DB$16:$GL$16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-62.937772277227722</c:v>
                      </c:pt>
                      <c:pt idx="1">
                        <c:v>-61.400742574257428</c:v>
                      </c:pt>
                      <c:pt idx="2" formatCode="General">
                        <c:v>-59.955198019801983</c:v>
                      </c:pt>
                      <c:pt idx="3" formatCode="General">
                        <c:v>-58.521039603960396</c:v>
                      </c:pt>
                      <c:pt idx="4" formatCode="General">
                        <c:v>-57.25767326732673</c:v>
                      </c:pt>
                      <c:pt idx="5" formatCode="General">
                        <c:v>-55.994306930693064</c:v>
                      </c:pt>
                      <c:pt idx="6" formatCode="General">
                        <c:v>-54.603217821782174</c:v>
                      </c:pt>
                      <c:pt idx="7" formatCode="General">
                        <c:v>-53.10222772277227</c:v>
                      </c:pt>
                      <c:pt idx="8" formatCode="General">
                        <c:v>-51.60222772277227</c:v>
                      </c:pt>
                      <c:pt idx="9" formatCode="General">
                        <c:v>-50.180445544554452</c:v>
                      </c:pt>
                      <c:pt idx="10" formatCode="General">
                        <c:v>-48.758663366336627</c:v>
                      </c:pt>
                      <c:pt idx="11" formatCode="General">
                        <c:v>-47.336881188118809</c:v>
                      </c:pt>
                      <c:pt idx="12" formatCode="General">
                        <c:v>-45.915099009900985</c:v>
                      </c:pt>
                      <c:pt idx="13" formatCode="General">
                        <c:v>-44.49331683168316</c:v>
                      </c:pt>
                      <c:pt idx="14" formatCode="General">
                        <c:v>-43.071534653465342</c:v>
                      </c:pt>
                      <c:pt idx="15" formatCode="General">
                        <c:v>-41.649752475247524</c:v>
                      </c:pt>
                      <c:pt idx="16" formatCode="General">
                        <c:v>-40.2279702970297</c:v>
                      </c:pt>
                      <c:pt idx="17" formatCode="General">
                        <c:v>-38.806188118811875</c:v>
                      </c:pt>
                      <c:pt idx="18" formatCode="General">
                        <c:v>-37.384405940594057</c:v>
                      </c:pt>
                      <c:pt idx="19" formatCode="General">
                        <c:v>-36.226435643564351</c:v>
                      </c:pt>
                      <c:pt idx="20" formatCode="General">
                        <c:v>-35.093762376237621</c:v>
                      </c:pt>
                      <c:pt idx="21" formatCode="General">
                        <c:v>-33.994851485148509</c:v>
                      </c:pt>
                      <c:pt idx="22" formatCode="General">
                        <c:v>-32.949306930693069</c:v>
                      </c:pt>
                      <c:pt idx="23" formatCode="General">
                        <c:v>-31.903762376237626</c:v>
                      </c:pt>
                      <c:pt idx="24" formatCode="General">
                        <c:v>-30.918955223880598</c:v>
                      </c:pt>
                      <c:pt idx="25" formatCode="General">
                        <c:v>-29.943830845771142</c:v>
                      </c:pt>
                      <c:pt idx="26" formatCode="General">
                        <c:v>-28.993960396039601</c:v>
                      </c:pt>
                      <c:pt idx="27" formatCode="General">
                        <c:v>-28.0909900990099</c:v>
                      </c:pt>
                      <c:pt idx="28" formatCode="General">
                        <c:v>-27.188019801980197</c:v>
                      </c:pt>
                      <c:pt idx="29" formatCode="General">
                        <c:v>-26.334059405940593</c:v>
                      </c:pt>
                      <c:pt idx="30" formatCode="General">
                        <c:v>-25.49049504950495</c:v>
                      </c:pt>
                      <c:pt idx="31" formatCode="General">
                        <c:v>-24.663564356435643</c:v>
                      </c:pt>
                      <c:pt idx="32" formatCode="General">
                        <c:v>-23.875445544554452</c:v>
                      </c:pt>
                      <c:pt idx="33" formatCode="General">
                        <c:v>-23.087326732673262</c:v>
                      </c:pt>
                      <c:pt idx="34" formatCode="General">
                        <c:v>-22.336039603960394</c:v>
                      </c:pt>
                      <c:pt idx="35" formatCode="General">
                        <c:v>-21.595445544554455</c:v>
                      </c:pt>
                      <c:pt idx="36" formatCode="General">
                        <c:v>-20.865742574257425</c:v>
                      </c:pt>
                      <c:pt idx="37" formatCode="General">
                        <c:v>-20.168712871287131</c:v>
                      </c:pt>
                      <c:pt idx="38" formatCode="General">
                        <c:v>-19.471683168316837</c:v>
                      </c:pt>
                      <c:pt idx="39" formatCode="General">
                        <c:v>-18.839257425742577</c:v>
                      </c:pt>
                      <c:pt idx="40" formatCode="General">
                        <c:v>-18.231336633663371</c:v>
                      </c:pt>
                      <c:pt idx="41" formatCode="General">
                        <c:v>-17.623415841584162</c:v>
                      </c:pt>
                      <c:pt idx="42" formatCode="General">
                        <c:v>-17.015495049504953</c:v>
                      </c:pt>
                      <c:pt idx="43" formatCode="General">
                        <c:v>-16.407574257425743</c:v>
                      </c:pt>
                      <c:pt idx="44" formatCode="General">
                        <c:v>-15.799653465346537</c:v>
                      </c:pt>
                      <c:pt idx="45" formatCode="General">
                        <c:v>-15.191732673267328</c:v>
                      </c:pt>
                      <c:pt idx="46" formatCode="General">
                        <c:v>-14.583811881188119</c:v>
                      </c:pt>
                      <c:pt idx="47" formatCode="General">
                        <c:v>-13.975891089108913</c:v>
                      </c:pt>
                      <c:pt idx="48" formatCode="General">
                        <c:v>-13.367970297029704</c:v>
                      </c:pt>
                      <c:pt idx="49" formatCode="General">
                        <c:v>-12.806666666666668</c:v>
                      </c:pt>
                      <c:pt idx="50" formatCode="General">
                        <c:v>-12.273333333333335</c:v>
                      </c:pt>
                      <c:pt idx="51" formatCode="General">
                        <c:v>-11.742970297029705</c:v>
                      </c:pt>
                      <c:pt idx="52" formatCode="General">
                        <c:v>-11.236039603960396</c:v>
                      </c:pt>
                      <c:pt idx="53" formatCode="General">
                        <c:v>-10.729108910891087</c:v>
                      </c:pt>
                      <c:pt idx="54" formatCode="General">
                        <c:v>-10.234742574257423</c:v>
                      </c:pt>
                      <c:pt idx="55" formatCode="General">
                        <c:v>-9.7491980198019785</c:v>
                      </c:pt>
                      <c:pt idx="56" formatCode="General">
                        <c:v>-9.2752623762376238</c:v>
                      </c:pt>
                      <c:pt idx="57" formatCode="General">
                        <c:v>-8.9754603960396047</c:v>
                      </c:pt>
                      <c:pt idx="58" formatCode="General">
                        <c:v>-8.6756584158415855</c:v>
                      </c:pt>
                      <c:pt idx="59" formatCode="General">
                        <c:v>-8.4284356435643577</c:v>
                      </c:pt>
                      <c:pt idx="60" formatCode="General">
                        <c:v>-8.2264554455445538</c:v>
                      </c:pt>
                      <c:pt idx="61" formatCode="General">
                        <c:v>-8.0249702970297019</c:v>
                      </c:pt>
                      <c:pt idx="62" formatCode="General">
                        <c:v>-7.8625940594059402</c:v>
                      </c:pt>
                      <c:pt idx="63" formatCode="General">
                        <c:v>-7.7002178217821786</c:v>
                      </c:pt>
                      <c:pt idx="64" formatCode="General">
                        <c:v>-7.635920792079208</c:v>
                      </c:pt>
                      <c:pt idx="65" formatCode="General">
                        <c:v>-7.6747326732673269</c:v>
                      </c:pt>
                      <c:pt idx="66" formatCode="General">
                        <c:v>-7.7135445544554457</c:v>
                      </c:pt>
                      <c:pt idx="67" formatCode="General">
                        <c:v>-7.7531188118811887</c:v>
                      </c:pt>
                      <c:pt idx="68" formatCode="General">
                        <c:v>-7.7927227722772283</c:v>
                      </c:pt>
                      <c:pt idx="69" formatCode="General">
                        <c:v>-7.8332589838909543</c:v>
                      </c:pt>
                      <c:pt idx="70" formatCode="General">
                        <c:v>-7.8749938042131351</c:v>
                      </c:pt>
                      <c:pt idx="71" formatCode="General">
                        <c:v>-7.9167286245353168</c:v>
                      </c:pt>
                      <c:pt idx="72" formatCode="General">
                        <c:v>-7.9584634448574976</c:v>
                      </c:pt>
                      <c:pt idx="73" formatCode="General">
                        <c:v>-8.0001982651796784</c:v>
                      </c:pt>
                      <c:pt idx="74" formatCode="General">
                        <c:v>-8.04193308550186</c:v>
                      </c:pt>
                      <c:pt idx="75" formatCode="General">
                        <c:v>-8.0836679058240399</c:v>
                      </c:pt>
                      <c:pt idx="76" formatCode="General">
                        <c:v>-8.1254027261462216</c:v>
                      </c:pt>
                      <c:pt idx="77" formatCode="General">
                        <c:v>-8.1671375464684015</c:v>
                      </c:pt>
                      <c:pt idx="78" formatCode="General">
                        <c:v>-8.2088723667905832</c:v>
                      </c:pt>
                      <c:pt idx="79" formatCode="General">
                        <c:v>-8.3497772277227718</c:v>
                      </c:pt>
                      <c:pt idx="80" formatCode="General">
                        <c:v>-8.3981930693069309</c:v>
                      </c:pt>
                      <c:pt idx="81" formatCode="General">
                        <c:v>-8.44660891089109</c:v>
                      </c:pt>
                      <c:pt idx="82" formatCode="General">
                        <c:v>-8.4950247524752474</c:v>
                      </c:pt>
                      <c:pt idx="83" formatCode="General">
                        <c:v>-8.5434405940594065</c:v>
                      </c:pt>
                      <c:pt idx="84" formatCode="General">
                        <c:v>-8.5918564356435638</c:v>
                      </c:pt>
                      <c:pt idx="85" formatCode="General">
                        <c:v>-8.640272277227723</c:v>
                      </c:pt>
                      <c:pt idx="86" formatCode="General">
                        <c:v>-8.6886881188118803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7FA4-4D7C-A879-771D7F082BEC}"/>
                  </c:ext>
                </c:extLst>
              </c15:ser>
            </c15:filteredScatterSeries>
            <c15:filteredScatterSeries>
              <c15:ser>
                <c:idx val="13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'30-10-60'!$DB$17:$GL$17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-15.64579207920792</c:v>
                      </c:pt>
                      <c:pt idx="1">
                        <c:v>-15.366435643564357</c:v>
                      </c:pt>
                      <c:pt idx="2" formatCode="General">
                        <c:v>-15.105049504950495</c:v>
                      </c:pt>
                      <c:pt idx="3" formatCode="General">
                        <c:v>-14.846138613861386</c:v>
                      </c:pt>
                      <c:pt idx="4" formatCode="General">
                        <c:v>-14.624356435643564</c:v>
                      </c:pt>
                      <c:pt idx="5" formatCode="General">
                        <c:v>-14.402574257425742</c:v>
                      </c:pt>
                      <c:pt idx="6" formatCode="General">
                        <c:v>-14.059455445544554</c:v>
                      </c:pt>
                      <c:pt idx="7" formatCode="General">
                        <c:v>-13.611930693069306</c:v>
                      </c:pt>
                      <c:pt idx="8" formatCode="General">
                        <c:v>-13.163493811881187</c:v>
                      </c:pt>
                      <c:pt idx="9" formatCode="General">
                        <c:v>-12.642998762376235</c:v>
                      </c:pt>
                      <c:pt idx="10" formatCode="General">
                        <c:v>-12.122503712871286</c:v>
                      </c:pt>
                      <c:pt idx="11" formatCode="General">
                        <c:v>-11.602008663366336</c:v>
                      </c:pt>
                      <c:pt idx="12" formatCode="General">
                        <c:v>-11.081513613861386</c:v>
                      </c:pt>
                      <c:pt idx="13" formatCode="General">
                        <c:v>-10.561018564356434</c:v>
                      </c:pt>
                      <c:pt idx="14" formatCode="General">
                        <c:v>-10.040523514851484</c:v>
                      </c:pt>
                      <c:pt idx="15" formatCode="General">
                        <c:v>-9.5200284653465346</c:v>
                      </c:pt>
                      <c:pt idx="16" formatCode="General">
                        <c:v>-8.999533415841583</c:v>
                      </c:pt>
                      <c:pt idx="17" formatCode="General">
                        <c:v>-8.4790383663366331</c:v>
                      </c:pt>
                      <c:pt idx="18" formatCode="General">
                        <c:v>-7.9585433168316824</c:v>
                      </c:pt>
                      <c:pt idx="19" formatCode="General">
                        <c:v>-7.5292079207920786</c:v>
                      </c:pt>
                      <c:pt idx="20" formatCode="General">
                        <c:v>-7.1086138613861376</c:v>
                      </c:pt>
                      <c:pt idx="21" formatCode="General">
                        <c:v>-6.6999900990099004</c:v>
                      </c:pt>
                      <c:pt idx="22" formatCode="General">
                        <c:v>-6.3102871287128712</c:v>
                      </c:pt>
                      <c:pt idx="23" formatCode="General">
                        <c:v>-5.9205841584158421</c:v>
                      </c:pt>
                      <c:pt idx="24" formatCode="General">
                        <c:v>-5.5518656716417913</c:v>
                      </c:pt>
                      <c:pt idx="25" formatCode="General">
                        <c:v>-5.1864925373134323</c:v>
                      </c:pt>
                      <c:pt idx="26" formatCode="General">
                        <c:v>-4.8310396039603951</c:v>
                      </c:pt>
                      <c:pt idx="27" formatCode="General">
                        <c:v>-4.4940099009900978</c:v>
                      </c:pt>
                      <c:pt idx="28" formatCode="General">
                        <c:v>-4.1569801980198005</c:v>
                      </c:pt>
                      <c:pt idx="29" formatCode="General">
                        <c:v>-4.1149900990099013</c:v>
                      </c:pt>
                      <c:pt idx="30" formatCode="General">
                        <c:v>-4.1355841584158419</c:v>
                      </c:pt>
                      <c:pt idx="31" formatCode="General">
                        <c:v>-4.1559405940594063</c:v>
                      </c:pt>
                      <c:pt idx="32" formatCode="General">
                        <c:v>-4.1757425742574261</c:v>
                      </c:pt>
                      <c:pt idx="33" formatCode="General">
                        <c:v>-4.1955445544554459</c:v>
                      </c:pt>
                      <c:pt idx="34" formatCode="General">
                        <c:v>-4.2150396039603963</c:v>
                      </c:pt>
                      <c:pt idx="35" formatCode="General">
                        <c:v>-4.2344455445544549</c:v>
                      </c:pt>
                      <c:pt idx="36" formatCode="General">
                        <c:v>-4.2539504950495051</c:v>
                      </c:pt>
                      <c:pt idx="37" formatCode="General">
                        <c:v>-4.2737524752475249</c:v>
                      </c:pt>
                      <c:pt idx="38" formatCode="General">
                        <c:v>-4.2935544554455447</c:v>
                      </c:pt>
                      <c:pt idx="39" formatCode="General">
                        <c:v>-4.3133564356435645</c:v>
                      </c:pt>
                      <c:pt idx="40" formatCode="General">
                        <c:v>-4.3331584158415843</c:v>
                      </c:pt>
                      <c:pt idx="41" formatCode="General">
                        <c:v>-4.3529603960396042</c:v>
                      </c:pt>
                      <c:pt idx="42" formatCode="General">
                        <c:v>-4.372762376237624</c:v>
                      </c:pt>
                      <c:pt idx="43" formatCode="General">
                        <c:v>-4.3925643564356438</c:v>
                      </c:pt>
                      <c:pt idx="44" formatCode="General">
                        <c:v>-4.4123663366336636</c:v>
                      </c:pt>
                      <c:pt idx="45" formatCode="General">
                        <c:v>-4.4321683168316834</c:v>
                      </c:pt>
                      <c:pt idx="46" formatCode="General">
                        <c:v>-4.4519702970297024</c:v>
                      </c:pt>
                      <c:pt idx="47" formatCode="General">
                        <c:v>-4.4717722772277222</c:v>
                      </c:pt>
                      <c:pt idx="48" formatCode="General">
                        <c:v>-4.491574257425742</c:v>
                      </c:pt>
                      <c:pt idx="49" formatCode="General">
                        <c:v>-4.5114378109452735</c:v>
                      </c:pt>
                      <c:pt idx="50" formatCode="General">
                        <c:v>-4.5313383084577117</c:v>
                      </c:pt>
                      <c:pt idx="51" formatCode="General">
                        <c:v>-4.5511831683168316</c:v>
                      </c:pt>
                      <c:pt idx="52" formatCode="General">
                        <c:v>-4.570589108910891</c:v>
                      </c:pt>
                      <c:pt idx="53" formatCode="General">
                        <c:v>-4.5899950495049504</c:v>
                      </c:pt>
                      <c:pt idx="54" formatCode="General">
                        <c:v>-4.6094009900990098</c:v>
                      </c:pt>
                      <c:pt idx="55" formatCode="General">
                        <c:v>-4.6288069306930693</c:v>
                      </c:pt>
                      <c:pt idx="56" formatCode="General">
                        <c:v>-4.6482128712871287</c:v>
                      </c:pt>
                      <c:pt idx="57" formatCode="General">
                        <c:v>-4.6676188118811881</c:v>
                      </c:pt>
                      <c:pt idx="58" formatCode="General">
                        <c:v>-4.6870247524752475</c:v>
                      </c:pt>
                      <c:pt idx="59" formatCode="General">
                        <c:v>-4.706217821782178</c:v>
                      </c:pt>
                      <c:pt idx="60" formatCode="General">
                        <c:v>-4.725227722772277</c:v>
                      </c:pt>
                      <c:pt idx="61" formatCode="General">
                        <c:v>-4.744237623762376</c:v>
                      </c:pt>
                      <c:pt idx="62" formatCode="General">
                        <c:v>-4.763247524752475</c:v>
                      </c:pt>
                      <c:pt idx="63" formatCode="General">
                        <c:v>-4.7822574257425741</c:v>
                      </c:pt>
                      <c:pt idx="64" formatCode="General">
                        <c:v>-4.8012673267326731</c:v>
                      </c:pt>
                      <c:pt idx="65" formatCode="General">
                        <c:v>-4.8202772277227721</c:v>
                      </c:pt>
                      <c:pt idx="66" formatCode="General">
                        <c:v>-4.8392871287128711</c:v>
                      </c:pt>
                      <c:pt idx="67" formatCode="General">
                        <c:v>-4.8579158415841581</c:v>
                      </c:pt>
                      <c:pt idx="68" formatCode="General">
                        <c:v>-4.8765297029702968</c:v>
                      </c:pt>
                      <c:pt idx="69" formatCode="General">
                        <c:v>-4.8949801734820317</c:v>
                      </c:pt>
                      <c:pt idx="70" formatCode="General">
                        <c:v>-4.913220570012391</c:v>
                      </c:pt>
                      <c:pt idx="71" formatCode="General">
                        <c:v>-4.9314609665427502</c:v>
                      </c:pt>
                      <c:pt idx="72" formatCode="General">
                        <c:v>-4.9497013630731095</c:v>
                      </c:pt>
                      <c:pt idx="73" formatCode="General">
                        <c:v>-4.9679417596034696</c:v>
                      </c:pt>
                      <c:pt idx="74" formatCode="General">
                        <c:v>-4.9861821561338289</c:v>
                      </c:pt>
                      <c:pt idx="75" formatCode="General">
                        <c:v>-5.0044225526641881</c:v>
                      </c:pt>
                      <c:pt idx="76" formatCode="General">
                        <c:v>-5.0226629491945474</c:v>
                      </c:pt>
                      <c:pt idx="77" formatCode="General">
                        <c:v>-5.0409033457249066</c:v>
                      </c:pt>
                      <c:pt idx="78" formatCode="General">
                        <c:v>-5.0591437422552659</c:v>
                      </c:pt>
                      <c:pt idx="79" formatCode="General">
                        <c:v>-5.1124158415841583</c:v>
                      </c:pt>
                      <c:pt idx="80" formatCode="General">
                        <c:v>-5.1300396039603955</c:v>
                      </c:pt>
                      <c:pt idx="81" formatCode="General">
                        <c:v>-5.1476633663366336</c:v>
                      </c:pt>
                      <c:pt idx="82" formatCode="General">
                        <c:v>-5.1652871287128708</c:v>
                      </c:pt>
                      <c:pt idx="83" formatCode="General">
                        <c:v>-5.1829108910891089</c:v>
                      </c:pt>
                      <c:pt idx="84" formatCode="General">
                        <c:v>-5.200534653465346</c:v>
                      </c:pt>
                      <c:pt idx="85" formatCode="General">
                        <c:v>-5.2181584158415841</c:v>
                      </c:pt>
                      <c:pt idx="86" formatCode="General">
                        <c:v>-5.2357821782178213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7FA4-4D7C-A879-771D7F082BEC}"/>
                  </c:ext>
                </c:extLst>
              </c15:ser>
            </c15:filteredScatterSeries>
            <c15:filteredScatterSeries>
              <c15:ser>
                <c:idx val="14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'30-10-60'!$DB$18:$GL$18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-22.398910891089109</c:v>
                      </c:pt>
                      <c:pt idx="1">
                        <c:v>-21.910099009900989</c:v>
                      </c:pt>
                      <c:pt idx="2" formatCode="General">
                        <c:v>-21.450693069306929</c:v>
                      </c:pt>
                      <c:pt idx="3" formatCode="General">
                        <c:v>-20.995000000000001</c:v>
                      </c:pt>
                      <c:pt idx="4" formatCode="General">
                        <c:v>-20.594999999999999</c:v>
                      </c:pt>
                      <c:pt idx="5" formatCode="General">
                        <c:v>-20.195</c:v>
                      </c:pt>
                      <c:pt idx="6" formatCode="General">
                        <c:v>-19.958910891089111</c:v>
                      </c:pt>
                      <c:pt idx="7" formatCode="General">
                        <c:v>-19.863861386138613</c:v>
                      </c:pt>
                      <c:pt idx="8" formatCode="General">
                        <c:v>-19.771485148514852</c:v>
                      </c:pt>
                      <c:pt idx="9" formatCode="General">
                        <c:v>-19.890297029702971</c:v>
                      </c:pt>
                      <c:pt idx="10" formatCode="General">
                        <c:v>-20.00910891089109</c:v>
                      </c:pt>
                      <c:pt idx="11" formatCode="General">
                        <c:v>-20.127920792079209</c:v>
                      </c:pt>
                      <c:pt idx="12" formatCode="General">
                        <c:v>-20.246732673267328</c:v>
                      </c:pt>
                      <c:pt idx="13" formatCode="General">
                        <c:v>-20.365544554455447</c:v>
                      </c:pt>
                      <c:pt idx="14" formatCode="General">
                        <c:v>-20.484356435643562</c:v>
                      </c:pt>
                      <c:pt idx="15" formatCode="General">
                        <c:v>-20.603168316831681</c:v>
                      </c:pt>
                      <c:pt idx="16" formatCode="General">
                        <c:v>-20.7219801980198</c:v>
                      </c:pt>
                      <c:pt idx="17" formatCode="General">
                        <c:v>-20.840792079207919</c:v>
                      </c:pt>
                      <c:pt idx="18" formatCode="General">
                        <c:v>-20.959603960396038</c:v>
                      </c:pt>
                      <c:pt idx="19" formatCode="General">
                        <c:v>-21.078415841584157</c:v>
                      </c:pt>
                      <c:pt idx="20" formatCode="General">
                        <c:v>-21.197227722772276</c:v>
                      </c:pt>
                      <c:pt idx="21" formatCode="General">
                        <c:v>-21.317574257425743</c:v>
                      </c:pt>
                      <c:pt idx="22" formatCode="General">
                        <c:v>-21.440346534653465</c:v>
                      </c:pt>
                      <c:pt idx="23" formatCode="General">
                        <c:v>-21.563118811881186</c:v>
                      </c:pt>
                      <c:pt idx="24" formatCode="General">
                        <c:v>-21.682985074626863</c:v>
                      </c:pt>
                      <c:pt idx="25" formatCode="General">
                        <c:v>-21.802388059701492</c:v>
                      </c:pt>
                      <c:pt idx="26" formatCode="General">
                        <c:v>-21.92158415841584</c:v>
                      </c:pt>
                      <c:pt idx="27" formatCode="General">
                        <c:v>-22.040396039603959</c:v>
                      </c:pt>
                      <c:pt idx="28" formatCode="General">
                        <c:v>-22.159207920792078</c:v>
                      </c:pt>
                      <c:pt idx="29" formatCode="General">
                        <c:v>-22.281287128712872</c:v>
                      </c:pt>
                      <c:pt idx="30" formatCode="General">
                        <c:v>-22.404059405940593</c:v>
                      </c:pt>
                      <c:pt idx="31" formatCode="General">
                        <c:v>-22.525643564356432</c:v>
                      </c:pt>
                      <c:pt idx="32" formatCode="General">
                        <c:v>-22.644455445544555</c:v>
                      </c:pt>
                      <c:pt idx="33" formatCode="General">
                        <c:v>-22.763267326732674</c:v>
                      </c:pt>
                      <c:pt idx="34" formatCode="General">
                        <c:v>-22.879009900990098</c:v>
                      </c:pt>
                      <c:pt idx="35" formatCode="General">
                        <c:v>-22.993861386138612</c:v>
                      </c:pt>
                      <c:pt idx="36" formatCode="General">
                        <c:v>-23.108712871287128</c:v>
                      </c:pt>
                      <c:pt idx="37" formatCode="General">
                        <c:v>-23.223564356435642</c:v>
                      </c:pt>
                      <c:pt idx="38" formatCode="General">
                        <c:v>-23.338415841584158</c:v>
                      </c:pt>
                      <c:pt idx="39" formatCode="General">
                        <c:v>-23.451831683168319</c:v>
                      </c:pt>
                      <c:pt idx="40" formatCode="General">
                        <c:v>-23.564702970297031</c:v>
                      </c:pt>
                      <c:pt idx="41" formatCode="General">
                        <c:v>-23.677574257425743</c:v>
                      </c:pt>
                      <c:pt idx="42" formatCode="General">
                        <c:v>-23.790445544554455</c:v>
                      </c:pt>
                      <c:pt idx="43" formatCode="General">
                        <c:v>-23.903316831683171</c:v>
                      </c:pt>
                      <c:pt idx="44" formatCode="General">
                        <c:v>-24.016188118811883</c:v>
                      </c:pt>
                      <c:pt idx="45" formatCode="General">
                        <c:v>-24.129059405940595</c:v>
                      </c:pt>
                      <c:pt idx="46" formatCode="General">
                        <c:v>-24.241930693069307</c:v>
                      </c:pt>
                      <c:pt idx="47" formatCode="General">
                        <c:v>-24.354801980198022</c:v>
                      </c:pt>
                      <c:pt idx="48" formatCode="General">
                        <c:v>-24.467673267326735</c:v>
                      </c:pt>
                      <c:pt idx="49" formatCode="General">
                        <c:v>-24.579651741293532</c:v>
                      </c:pt>
                      <c:pt idx="50" formatCode="General">
                        <c:v>-24.691094527363184</c:v>
                      </c:pt>
                      <c:pt idx="51" formatCode="General">
                        <c:v>-24.802029702970295</c:v>
                      </c:pt>
                      <c:pt idx="52" formatCode="General">
                        <c:v>-24.908960396039603</c:v>
                      </c:pt>
                      <c:pt idx="53" formatCode="General">
                        <c:v>-25.015891089108909</c:v>
                      </c:pt>
                      <c:pt idx="54" formatCode="General">
                        <c:v>-25.122821782178217</c:v>
                      </c:pt>
                      <c:pt idx="55" formatCode="General">
                        <c:v>-25.229752475247523</c:v>
                      </c:pt>
                      <c:pt idx="56" formatCode="General">
                        <c:v>-25.336683168316831</c:v>
                      </c:pt>
                      <c:pt idx="57" formatCode="General">
                        <c:v>-25.443613861386137</c:v>
                      </c:pt>
                      <c:pt idx="58" formatCode="General">
                        <c:v>-25.550544554455445</c:v>
                      </c:pt>
                      <c:pt idx="59" formatCode="General">
                        <c:v>-25.657475247524754</c:v>
                      </c:pt>
                      <c:pt idx="60" formatCode="General">
                        <c:v>-25.76440594059406</c:v>
                      </c:pt>
                      <c:pt idx="61" formatCode="General">
                        <c:v>-25.871287128712872</c:v>
                      </c:pt>
                      <c:pt idx="62" formatCode="General">
                        <c:v>-25.974257425742575</c:v>
                      </c:pt>
                      <c:pt idx="63" formatCode="General">
                        <c:v>-26.077227722772278</c:v>
                      </c:pt>
                      <c:pt idx="64" formatCode="General">
                        <c:v>-26.180198019801978</c:v>
                      </c:pt>
                      <c:pt idx="65" formatCode="General">
                        <c:v>-26.283168316831684</c:v>
                      </c:pt>
                      <c:pt idx="66" formatCode="General">
                        <c:v>-26.386138613861387</c:v>
                      </c:pt>
                      <c:pt idx="67" formatCode="General">
                        <c:v>-26.48910891089109</c:v>
                      </c:pt>
                      <c:pt idx="68" formatCode="General">
                        <c:v>-26.59207920792079</c:v>
                      </c:pt>
                      <c:pt idx="69" formatCode="General">
                        <c:v>-26.693370508054521</c:v>
                      </c:pt>
                      <c:pt idx="70" formatCode="General">
                        <c:v>-26.79250309789343</c:v>
                      </c:pt>
                      <c:pt idx="71" formatCode="General">
                        <c:v>-26.891635687732339</c:v>
                      </c:pt>
                      <c:pt idx="72" formatCode="General">
                        <c:v>-26.990768277571249</c:v>
                      </c:pt>
                      <c:pt idx="73" formatCode="General">
                        <c:v>-27.089900867410158</c:v>
                      </c:pt>
                      <c:pt idx="74" formatCode="General">
                        <c:v>-27.189033457249067</c:v>
                      </c:pt>
                      <c:pt idx="75" formatCode="General">
                        <c:v>-27.28816604708798</c:v>
                      </c:pt>
                      <c:pt idx="76" formatCode="General">
                        <c:v>-27.387298636926889</c:v>
                      </c:pt>
                      <c:pt idx="77" formatCode="General">
                        <c:v>-27.486431226765799</c:v>
                      </c:pt>
                      <c:pt idx="78" formatCode="General">
                        <c:v>-27.585563816604708</c:v>
                      </c:pt>
                      <c:pt idx="79" formatCode="General">
                        <c:v>-27.87569306930693</c:v>
                      </c:pt>
                      <c:pt idx="80" formatCode="General">
                        <c:v>-27.971732673267326</c:v>
                      </c:pt>
                      <c:pt idx="81" formatCode="General">
                        <c:v>-28.067772277227721</c:v>
                      </c:pt>
                      <c:pt idx="82" formatCode="General">
                        <c:v>-28.163811881188117</c:v>
                      </c:pt>
                      <c:pt idx="83" formatCode="General">
                        <c:v>-28.259851485148516</c:v>
                      </c:pt>
                      <c:pt idx="84" formatCode="General">
                        <c:v>-28.355891089108912</c:v>
                      </c:pt>
                      <c:pt idx="85" formatCode="General">
                        <c:v>-28.451930693069308</c:v>
                      </c:pt>
                      <c:pt idx="86" formatCode="General">
                        <c:v>-28.547970297029703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7FA4-4D7C-A879-771D7F082BEC}"/>
                  </c:ext>
                </c:extLst>
              </c15:ser>
            </c15:filteredScatterSeries>
            <c15:filteredScatterSeries>
              <c15:ser>
                <c:idx val="15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'30-10-60'!$DA$19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'30-10-60'!$DB$19:$GL$19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7FA4-4D7C-A879-771D7F082BEC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'30-10-60'!$DA$20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'30-10-60'!$DB$20:$GL$20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7FA4-4D7C-A879-771D7F082BEC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'30-10-60'!$DA$21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'30-10-60'!$DB$21:$GL$21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7FA4-4D7C-A879-771D7F082BEC}"/>
                  </c:ext>
                </c:extLst>
              </c15:ser>
            </c15:filteredScatterSeries>
            <c15:filteredScatterSeries>
              <c15:ser>
                <c:idx val="18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'30-10-60'!$DA$22</c15:sqref>
                        </c15:formulaRef>
                      </c:ext>
                    </c:extLst>
                    <c:strCache>
                      <c:ptCount val="1"/>
                      <c:pt idx="0">
                        <c:v>(3)Ga[l]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'30-10-60'!$DB$22:$GL$22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7FA4-4D7C-A879-771D7F082BEC}"/>
                  </c:ext>
                </c:extLst>
              </c15:ser>
            </c15:filteredScatterSeries>
            <c15:filteredScatterSeries>
              <c15:ser>
                <c:idx val="19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'30-10-60'!$DA$23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'30-10-60'!$DB$23:$GL$23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FA4-4D7C-A879-771D7F082BEC}"/>
                  </c:ext>
                </c:extLst>
              </c15:ser>
            </c15:filteredScatterSeries>
            <c15:filteredScatterSeries>
              <c15:ser>
                <c:idx val="20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'30-10-60'!$DA$24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'30-10-60'!$DB$24:$GL$24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7FA4-4D7C-A879-771D7F082BEC}"/>
                  </c:ext>
                </c:extLst>
              </c15:ser>
            </c15:filteredScatterSeries>
            <c15:filteredScatterSeries>
              <c15:ser>
                <c:idx val="21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'30-10-60'!$DA$25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'30-10-60'!$DB$25:$GL$25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7FA4-4D7C-A879-771D7F082BEC}"/>
                  </c:ext>
                </c:extLst>
              </c15:ser>
            </c15:filteredScatterSeries>
            <c15:filteredScatterSeries>
              <c15:ser>
                <c:idx val="22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'30-10-60'!$DA$26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'30-10-60'!$DB$26:$GL$26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7FA4-4D7C-A879-771D7F082BEC}"/>
                  </c:ext>
                </c:extLst>
              </c15:ser>
            </c15:filteredScatterSeries>
            <c15:filteredScatterSeries>
              <c15:ser>
                <c:idx val="23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'30-10-60'!$DA$27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'30-10-60'!$DB$27:$GL$27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7FA4-4D7C-A879-771D7F082BEC}"/>
                  </c:ext>
                </c:extLst>
              </c15:ser>
            </c15:filteredScatterSeries>
            <c15:filteredScatterSeries>
              <c15:ser>
                <c:idx val="24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'30-10-60'!$DB$28:$GL$28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7FA4-4D7C-A879-771D7F082BEC}"/>
                  </c:ext>
                </c:extLst>
              </c15:ser>
            </c15:filteredScatterSeries>
            <c15:filteredScatterSeries>
              <c15:ser>
                <c:idx val="25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'30-10-60'!$DA$29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'30-10-60'!$DB$29:$GL$29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7FA4-4D7C-A879-771D7F082BEC}"/>
                  </c:ext>
                </c:extLst>
              </c15:ser>
            </c15:filteredScatterSeries>
            <c15:filteredScatterSeries>
              <c15:ser>
                <c:idx val="26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'30-10-60'!$DB$30:$GL$30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7FA4-4D7C-A879-771D7F082BEC}"/>
                  </c:ext>
                </c:extLst>
              </c15:ser>
            </c15:filteredScatterSeries>
            <c15:filteredScatterSeries>
              <c15:ser>
                <c:idx val="27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'30-10-60'!$DB$31:$GL$31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7FA4-4D7C-A879-771D7F082BEC}"/>
                  </c:ext>
                </c:extLst>
              </c15:ser>
            </c15:filteredScatterSeries>
            <c15:filteredScatterSeries>
              <c15:ser>
                <c:idx val="28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'30-10-60'!$DA$32</c15:sqref>
                        </c15:formulaRef>
                      </c:ext>
                    </c:extLst>
                    <c:strCache>
                      <c:ptCount val="1"/>
                      <c:pt idx="0">
                        <c:v>end1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'30-10-60'!$DB$32:$GL$32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FA4-4D7C-A879-771D7F082BEC}"/>
                  </c:ext>
                </c:extLst>
              </c15:ser>
            </c15:filteredScatterSeries>
            <c15:filteredScatterSeries>
              <c15:ser>
                <c:idx val="29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'30-10-60'!$DA$33</c15:sqref>
                        </c15:formulaRef>
                      </c:ext>
                    </c:extLst>
                    <c:strCache>
                      <c:ptCount val="1"/>
                      <c:pt idx="0">
                        <c:v>ALL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'30-10-60'!$DB$33:$GL$33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922</c:v>
                      </c:pt>
                      <c:pt idx="80">
                        <c:v>930</c:v>
                      </c:pt>
                      <c:pt idx="81">
                        <c:v>938</c:v>
                      </c:pt>
                      <c:pt idx="82">
                        <c:v>946</c:v>
                      </c:pt>
                      <c:pt idx="83">
                        <c:v>954</c:v>
                      </c:pt>
                      <c:pt idx="84">
                        <c:v>962</c:v>
                      </c:pt>
                      <c:pt idx="85">
                        <c:v>970</c:v>
                      </c:pt>
                      <c:pt idx="86">
                        <c:v>978</c:v>
                      </c:pt>
                      <c:pt idx="87">
                        <c:v>986</c:v>
                      </c:pt>
                      <c:pt idx="88">
                        <c:v>994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7FA4-4D7C-A879-771D7F082BEC}"/>
                  </c:ext>
                </c:extLst>
              </c15:ser>
            </c15:filteredScatterSeries>
            <c15:filteredScatterSeries>
              <c15:ser>
                <c:idx val="30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'30-10-60'!$DA$34</c15:sqref>
                        </c15:formulaRef>
                      </c:ext>
                    </c:extLst>
                    <c:strCache>
                      <c:ptCount val="1"/>
                      <c:pt idx="0">
                        <c:v>*GeSe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'30-10-60'!$DB$34:$GL$34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7FA4-4D7C-A879-771D7F082BEC}"/>
                  </c:ext>
                </c:extLst>
              </c15:ser>
            </c15:filteredScatterSeries>
            <c15:filteredScatterSeries>
              <c15:ser>
                <c:idx val="31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'30-10-60'!$DA$35</c15:sqref>
                        </c15:formulaRef>
                      </c:ext>
                    </c:extLst>
                    <c:strCache>
                      <c:ptCount val="1"/>
                      <c:pt idx="0">
                        <c:v>*Ga[l]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'30-10-60'!$DB$35:$GL$35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7FA4-4D7C-A879-771D7F082BEC}"/>
                  </c:ext>
                </c:extLst>
              </c15:ser>
            </c15:filteredScatterSeries>
            <c15:filteredScatterSeries>
              <c15:ser>
                <c:idx val="32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'30-10-60'!$DA$36</c15:sqref>
                        </c15:formulaRef>
                      </c:ext>
                    </c:extLst>
                    <c:strCache>
                      <c:ptCount val="1"/>
                      <c:pt idx="0">
                        <c:v>*Se[m]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'30-10-60'!$DB$36:$GL$36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7FA4-4D7C-A879-771D7F082BEC}"/>
                  </c:ext>
                </c:extLst>
              </c15:ser>
            </c15:filteredScatterSeries>
            <c15:filteredScatterSeries>
              <c15:ser>
                <c:idx val="33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'30-10-60'!$DA$37</c15:sqref>
                        </c15:formulaRef>
                      </c:ext>
                    </c:extLst>
                    <c:strCache>
                      <c:ptCount val="1"/>
                      <c:pt idx="0">
                        <c:v>*GeSe2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'30-10-60'!$DB$37:$GL$37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7FA4-4D7C-A879-771D7F082BEC}"/>
                  </c:ext>
                </c:extLst>
              </c15:ser>
            </c15:filteredScatterSeries>
            <c15:filteredScatterSeries>
              <c15:ser>
                <c:idx val="34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'30-10-60'!$DA$38</c15:sqref>
                        </c15:formulaRef>
                      </c:ext>
                    </c:extLst>
                    <c:strCache>
                      <c:ptCount val="1"/>
                      <c:pt idx="0">
                        <c:v>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'30-10-60'!$DB$38:$GL$38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7FA4-4D7C-A879-771D7F082BEC}"/>
                  </c:ext>
                </c:extLst>
              </c15:ser>
            </c15:filteredScatterSeries>
            <c15:filteredScatterSeries>
              <c15:ser>
                <c:idx val="35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'30-10-60'!$DA$39</c15:sqref>
                        </c15:formulaRef>
                      </c:ext>
                    </c:extLst>
                    <c:strCache>
                      <c:ptCount val="1"/>
                      <c:pt idx="0">
                        <c:v>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'30-10-60'!$DB$39:$GL$39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7FA4-4D7C-A879-771D7F082BEC}"/>
                  </c:ext>
                </c:extLst>
              </c15:ser>
            </c15:filteredScatterSeries>
            <c15:filteredScatterSeries>
              <c15:ser>
                <c:idx val="36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'30-10-60'!$DA$40</c15:sqref>
                        </c15:formulaRef>
                      </c:ext>
                    </c:extLst>
                    <c:strCache>
                      <c:ptCount val="1"/>
                      <c:pt idx="0">
                        <c:v>Ga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'30-10-60'!$DB$40:$GL$40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7FA4-4D7C-A879-771D7F082BEC}"/>
                  </c:ext>
                </c:extLst>
              </c15:ser>
            </c15:filteredScatterSeries>
            <c15:filteredScatterSeries>
              <c15:ser>
                <c:idx val="37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'30-10-60'!$DA$41</c15:sqref>
                        </c15:formulaRef>
                      </c:ext>
                    </c:extLst>
                    <c:strCache>
                      <c:ptCount val="1"/>
                      <c:pt idx="0">
                        <c:v>Ar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'30-10-60'!$DB$41:$GL$41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FA4-4D7C-A879-771D7F082BEC}"/>
                  </c:ext>
                </c:extLst>
              </c15:ser>
            </c15:filteredScatterSeries>
            <c15:filteredScatterSeries>
              <c15:ser>
                <c:idx val="38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'30-10-60'!$DA$42</c15:sqref>
                        </c15:formulaRef>
                      </c:ext>
                    </c:extLst>
                    <c:strCache>
                      <c:ptCount val="1"/>
                      <c:pt idx="0">
                        <c:v>(1)GeSe2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'30-10-60'!$DB$42:$GL$42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-61.312178217821781</c:v>
                      </c:pt>
                      <c:pt idx="1">
                        <c:v>-60.136435643564354</c:v>
                      </c:pt>
                      <c:pt idx="2" formatCode="General">
                        <c:v>-59.075049504950492</c:v>
                      </c:pt>
                      <c:pt idx="3" formatCode="General">
                        <c:v>-58.02975247524752</c:v>
                      </c:pt>
                      <c:pt idx="4" formatCode="General">
                        <c:v>-57.22579207920792</c:v>
                      </c:pt>
                      <c:pt idx="5" formatCode="General">
                        <c:v>-56.421831683168314</c:v>
                      </c:pt>
                      <c:pt idx="6" formatCode="General">
                        <c:v>-55.739207920792076</c:v>
                      </c:pt>
                      <c:pt idx="7" formatCode="General">
                        <c:v>-55.160990099009894</c:v>
                      </c:pt>
                      <c:pt idx="8" formatCode="General">
                        <c:v>-54.586216584158414</c:v>
                      </c:pt>
                      <c:pt idx="9" formatCode="General">
                        <c:v>-54.283543316831683</c:v>
                      </c:pt>
                      <c:pt idx="10" formatCode="General">
                        <c:v>-53.980870049504944</c:v>
                      </c:pt>
                      <c:pt idx="11" formatCode="General">
                        <c:v>-53.678196782178212</c:v>
                      </c:pt>
                      <c:pt idx="12" formatCode="General">
                        <c:v>-53.37552351485148</c:v>
                      </c:pt>
                      <c:pt idx="13" formatCode="General">
                        <c:v>-53.072850247524748</c:v>
                      </c:pt>
                      <c:pt idx="14" formatCode="General">
                        <c:v>-52.770176980198016</c:v>
                      </c:pt>
                      <c:pt idx="15" formatCode="General">
                        <c:v>-52.467503712871284</c:v>
                      </c:pt>
                      <c:pt idx="16" formatCode="General">
                        <c:v>-52.164830445544553</c:v>
                      </c:pt>
                      <c:pt idx="17" formatCode="General">
                        <c:v>-51.862157178217821</c:v>
                      </c:pt>
                      <c:pt idx="18" formatCode="General">
                        <c:v>-51.559483910891089</c:v>
                      </c:pt>
                      <c:pt idx="19" formatCode="General">
                        <c:v>-51.409767326732677</c:v>
                      </c:pt>
                      <c:pt idx="20" formatCode="General">
                        <c:v>-51.274717821782176</c:v>
                      </c:pt>
                      <c:pt idx="21" formatCode="General">
                        <c:v>-51.171589108910894</c:v>
                      </c:pt>
                      <c:pt idx="22" formatCode="General">
                        <c:v>-51.118915841584155</c:v>
                      </c:pt>
                      <c:pt idx="23" formatCode="General">
                        <c:v>-51.066242574257423</c:v>
                      </c:pt>
                      <c:pt idx="24" formatCode="General">
                        <c:v>-51.104313432835816</c:v>
                      </c:pt>
                      <c:pt idx="25" formatCode="General">
                        <c:v>-51.156850746268653</c:v>
                      </c:pt>
                      <c:pt idx="26" formatCode="General">
                        <c:v>-51.23812871287128</c:v>
                      </c:pt>
                      <c:pt idx="27" formatCode="General">
                        <c:v>-51.372782178217818</c:v>
                      </c:pt>
                      <c:pt idx="28" formatCode="General">
                        <c:v>-51.507435643564357</c:v>
                      </c:pt>
                      <c:pt idx="29" formatCode="General">
                        <c:v>-51.696653465346536</c:v>
                      </c:pt>
                      <c:pt idx="30" formatCode="General">
                        <c:v>-51.897445544554451</c:v>
                      </c:pt>
                      <c:pt idx="31" formatCode="General">
                        <c:v>-52.105960396039599</c:v>
                      </c:pt>
                      <c:pt idx="32" formatCode="General">
                        <c:v>-52.332495049504949</c:v>
                      </c:pt>
                      <c:pt idx="33" formatCode="General">
                        <c:v>-52.5590297029703</c:v>
                      </c:pt>
                      <c:pt idx="34" formatCode="General">
                        <c:v>-52.798148514851484</c:v>
                      </c:pt>
                      <c:pt idx="35" formatCode="General">
                        <c:v>-53.040920792079206</c:v>
                      </c:pt>
                      <c:pt idx="36" formatCode="General">
                        <c:v>-53.284584158415839</c:v>
                      </c:pt>
                      <c:pt idx="37" formatCode="General">
                        <c:v>-53.530920792079208</c:v>
                      </c:pt>
                      <c:pt idx="38" formatCode="General">
                        <c:v>-53.777257425742569</c:v>
                      </c:pt>
                      <c:pt idx="39" formatCode="General">
                        <c:v>-54.018999999999998</c:v>
                      </c:pt>
                      <c:pt idx="40" formatCode="General">
                        <c:v>-54.259</c:v>
                      </c:pt>
                      <c:pt idx="41" formatCode="General">
                        <c:v>-54.500821782178221</c:v>
                      </c:pt>
                      <c:pt idx="42" formatCode="General">
                        <c:v>-54.749930693069309</c:v>
                      </c:pt>
                      <c:pt idx="43" formatCode="General">
                        <c:v>-54.999039603960398</c:v>
                      </c:pt>
                      <c:pt idx="44" formatCode="General">
                        <c:v>-55.243871287128719</c:v>
                      </c:pt>
                      <c:pt idx="45" formatCode="General">
                        <c:v>-55.486643564356434</c:v>
                      </c:pt>
                      <c:pt idx="46" formatCode="General">
                        <c:v>-55.728762376237626</c:v>
                      </c:pt>
                      <c:pt idx="47" formatCode="General">
                        <c:v>-55.967178217821782</c:v>
                      </c:pt>
                      <c:pt idx="48" formatCode="General">
                        <c:v>-56.205594059405939</c:v>
                      </c:pt>
                      <c:pt idx="49" formatCode="General">
                        <c:v>-56.44363692688971</c:v>
                      </c:pt>
                      <c:pt idx="50" formatCode="General">
                        <c:v>-56.681456009913255</c:v>
                      </c:pt>
                      <c:pt idx="51" formatCode="General">
                        <c:v>-56.9192750929368</c:v>
                      </c:pt>
                      <c:pt idx="52" formatCode="General">
                        <c:v>-57.157094175960346</c:v>
                      </c:pt>
                      <c:pt idx="53" formatCode="General">
                        <c:v>-57.394913258983891</c:v>
                      </c:pt>
                      <c:pt idx="54" formatCode="General">
                        <c:v>-57.632732342007436</c:v>
                      </c:pt>
                      <c:pt idx="55" formatCode="General">
                        <c:v>-57.870551425030975</c:v>
                      </c:pt>
                      <c:pt idx="56" formatCode="General">
                        <c:v>-58.10837050805452</c:v>
                      </c:pt>
                      <c:pt idx="57" formatCode="General">
                        <c:v>-58.346189591078065</c:v>
                      </c:pt>
                      <c:pt idx="58" formatCode="General">
                        <c:v>-58.584008674101611</c:v>
                      </c:pt>
                      <c:pt idx="59" formatCode="General">
                        <c:v>-58.816613861386138</c:v>
                      </c:pt>
                      <c:pt idx="60" formatCode="General">
                        <c:v>-59.044732673267326</c:v>
                      </c:pt>
                      <c:pt idx="61" formatCode="General">
                        <c:v>-59.2729504950495</c:v>
                      </c:pt>
                      <c:pt idx="62" formatCode="General">
                        <c:v>-59.5089900990099</c:v>
                      </c:pt>
                      <c:pt idx="63" formatCode="General">
                        <c:v>-59.745029702970292</c:v>
                      </c:pt>
                      <c:pt idx="64" formatCode="General">
                        <c:v>-59.977014851485151</c:v>
                      </c:pt>
                      <c:pt idx="65" formatCode="General">
                        <c:v>-60.204737623762377</c:v>
                      </c:pt>
                      <c:pt idx="66" formatCode="General">
                        <c:v>-60.432460396039609</c:v>
                      </c:pt>
                      <c:pt idx="67" formatCode="General">
                        <c:v>-60.660945544554458</c:v>
                      </c:pt>
                      <c:pt idx="68" formatCode="General">
                        <c:v>-60.889460396039603</c:v>
                      </c:pt>
                      <c:pt idx="69" formatCode="General">
                        <c:v>-61.114163366336633</c:v>
                      </c:pt>
                      <c:pt idx="70" formatCode="General">
                        <c:v>-61.333965346534647</c:v>
                      </c:pt>
                      <c:pt idx="71" formatCode="General">
                        <c:v>-61.553767326732668</c:v>
                      </c:pt>
                      <c:pt idx="72" formatCode="General">
                        <c:v>-61.739599009900985</c:v>
                      </c:pt>
                      <c:pt idx="73" formatCode="General">
                        <c:v>-61.922173267326727</c:v>
                      </c:pt>
                      <c:pt idx="74" formatCode="General">
                        <c:v>-62.111114427860699</c:v>
                      </c:pt>
                      <c:pt idx="75" formatCode="General">
                        <c:v>-62.310119402985073</c:v>
                      </c:pt>
                      <c:pt idx="76" formatCode="General">
                        <c:v>-62.509124378109455</c:v>
                      </c:pt>
                      <c:pt idx="77" formatCode="General">
                        <c:v>-62.714198019801977</c:v>
                      </c:pt>
                      <c:pt idx="78" formatCode="General">
                        <c:v>-62.920138613861383</c:v>
                      </c:pt>
                      <c:pt idx="79" formatCode="General">
                        <c:v>-63.125039603960388</c:v>
                      </c:pt>
                      <c:pt idx="80" formatCode="General">
                        <c:v>-63.328009900990097</c:v>
                      </c:pt>
                      <c:pt idx="81" formatCode="General">
                        <c:v>-63.530980198019797</c:v>
                      </c:pt>
                      <c:pt idx="82" formatCode="General">
                        <c:v>-63.733950495049498</c:v>
                      </c:pt>
                      <c:pt idx="83" formatCode="General">
                        <c:v>-63.936920792079206</c:v>
                      </c:pt>
                      <c:pt idx="84" formatCode="General">
                        <c:v>-64.139891089108914</c:v>
                      </c:pt>
                      <c:pt idx="85" formatCode="General">
                        <c:v>-64.342861386138608</c:v>
                      </c:pt>
                      <c:pt idx="86" formatCode="General">
                        <c:v>-64.545831683168316</c:v>
                      </c:pt>
                      <c:pt idx="87" formatCode="General">
                        <c:v>-64.748801980198024</c:v>
                      </c:pt>
                      <c:pt idx="88" formatCode="General">
                        <c:v>-64.951772277227718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7FA4-4D7C-A879-771D7F082BEC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'30-10-60'!$DA$43</c15:sqref>
                        </c15:formulaRef>
                      </c:ext>
                    </c:extLst>
                    <c:strCache>
                      <c:ptCount val="1"/>
                      <c:pt idx="0">
                        <c:v>(1)GeSe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'30-10-60'!$DB$43:$GL$43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-38.781237623762379</c:v>
                      </c:pt>
                      <c:pt idx="1">
                        <c:v>-37.994900990099012</c:v>
                      </c:pt>
                      <c:pt idx="2" formatCode="General">
                        <c:v>-37.254306930693069</c:v>
                      </c:pt>
                      <c:pt idx="3" formatCode="General">
                        <c:v>-36.518910891089114</c:v>
                      </c:pt>
                      <c:pt idx="4" formatCode="General">
                        <c:v>-35.861485148514852</c:v>
                      </c:pt>
                      <c:pt idx="5" formatCode="General">
                        <c:v>-35.20405940594059</c:v>
                      </c:pt>
                      <c:pt idx="6" formatCode="General">
                        <c:v>-34.59346534653465</c:v>
                      </c:pt>
                      <c:pt idx="7" formatCode="General">
                        <c:v>-34.023168316831679</c:v>
                      </c:pt>
                      <c:pt idx="8" formatCode="General">
                        <c:v>-33.455115099009902</c:v>
                      </c:pt>
                      <c:pt idx="9" formatCode="General">
                        <c:v>-33.064323019801982</c:v>
                      </c:pt>
                      <c:pt idx="10" formatCode="General">
                        <c:v>-32.673530940594055</c:v>
                      </c:pt>
                      <c:pt idx="11" formatCode="General">
                        <c:v>-32.282738861386136</c:v>
                      </c:pt>
                      <c:pt idx="12" formatCode="General">
                        <c:v>-31.891946782178216</c:v>
                      </c:pt>
                      <c:pt idx="13" formatCode="General">
                        <c:v>-31.501154702970297</c:v>
                      </c:pt>
                      <c:pt idx="14" formatCode="General">
                        <c:v>-31.110362623762374</c:v>
                      </c:pt>
                      <c:pt idx="15" formatCode="General">
                        <c:v>-30.719570544554454</c:v>
                      </c:pt>
                      <c:pt idx="16" formatCode="General">
                        <c:v>-30.328778465346531</c:v>
                      </c:pt>
                      <c:pt idx="17" formatCode="General">
                        <c:v>-29.937986386138611</c:v>
                      </c:pt>
                      <c:pt idx="18" formatCode="General">
                        <c:v>-29.547194306930692</c:v>
                      </c:pt>
                      <c:pt idx="19" formatCode="General">
                        <c:v>-29.321103960396037</c:v>
                      </c:pt>
                      <c:pt idx="20" formatCode="General">
                        <c:v>-29.110806930693069</c:v>
                      </c:pt>
                      <c:pt idx="21" formatCode="General">
                        <c:v>-28.935499999999998</c:v>
                      </c:pt>
                      <c:pt idx="22" formatCode="General">
                        <c:v>-28.8155</c:v>
                      </c:pt>
                      <c:pt idx="23" formatCode="General">
                        <c:v>-28.695499999999999</c:v>
                      </c:pt>
                      <c:pt idx="24" formatCode="General">
                        <c:v>-28.655656716417909</c:v>
                      </c:pt>
                      <c:pt idx="25" formatCode="General">
                        <c:v>-28.628592039800992</c:v>
                      </c:pt>
                      <c:pt idx="26" formatCode="General">
                        <c:v>-28.626247524752472</c:v>
                      </c:pt>
                      <c:pt idx="27" formatCode="General">
                        <c:v>-28.669811881188117</c:v>
                      </c:pt>
                      <c:pt idx="28" formatCode="General">
                        <c:v>-28.713376237623759</c:v>
                      </c:pt>
                      <c:pt idx="29" formatCode="General">
                        <c:v>-28.798435643564353</c:v>
                      </c:pt>
                      <c:pt idx="30" formatCode="General">
                        <c:v>-28.892297029702966</c:v>
                      </c:pt>
                      <c:pt idx="31" formatCode="General">
                        <c:v>-28.992693069306927</c:v>
                      </c:pt>
                      <c:pt idx="32" formatCode="General">
                        <c:v>-29.108336633663367</c:v>
                      </c:pt>
                      <c:pt idx="33" formatCode="General">
                        <c:v>-29.223980198019802</c:v>
                      </c:pt>
                      <c:pt idx="34" formatCode="General">
                        <c:v>-29.349138613861388</c:v>
                      </c:pt>
                      <c:pt idx="35" formatCode="General">
                        <c:v>-29.477059405940594</c:v>
                      </c:pt>
                      <c:pt idx="36" formatCode="General">
                        <c:v>-29.605871287128714</c:v>
                      </c:pt>
                      <c:pt idx="37" formatCode="General">
                        <c:v>-29.737356435643566</c:v>
                      </c:pt>
                      <c:pt idx="38" formatCode="General">
                        <c:v>-29.868841584158417</c:v>
                      </c:pt>
                      <c:pt idx="39" formatCode="General">
                        <c:v>-29.998603960396039</c:v>
                      </c:pt>
                      <c:pt idx="40" formatCode="General">
                        <c:v>-30.127712871287127</c:v>
                      </c:pt>
                      <c:pt idx="41" formatCode="General">
                        <c:v>-30.257851485148514</c:v>
                      </c:pt>
                      <c:pt idx="42" formatCode="General">
                        <c:v>-30.392108910891089</c:v>
                      </c:pt>
                      <c:pt idx="43" formatCode="General">
                        <c:v>-30.526366336633664</c:v>
                      </c:pt>
                      <c:pt idx="44" formatCode="General">
                        <c:v>-30.659019801980197</c:v>
                      </c:pt>
                      <c:pt idx="45" formatCode="General">
                        <c:v>-30.790900990099008</c:v>
                      </c:pt>
                      <c:pt idx="46" formatCode="General">
                        <c:v>-30.922722772277226</c:v>
                      </c:pt>
                      <c:pt idx="47" formatCode="General">
                        <c:v>-31.054207920792077</c:v>
                      </c:pt>
                      <c:pt idx="48" formatCode="General">
                        <c:v>-31.185693069306929</c:v>
                      </c:pt>
                      <c:pt idx="49" formatCode="General">
                        <c:v>-31.319200743494424</c:v>
                      </c:pt>
                      <c:pt idx="50" formatCode="General">
                        <c:v>-31.4539219330855</c:v>
                      </c:pt>
                      <c:pt idx="51" formatCode="General">
                        <c:v>-31.588643122676579</c:v>
                      </c:pt>
                      <c:pt idx="52" formatCode="General">
                        <c:v>-31.723364312267659</c:v>
                      </c:pt>
                      <c:pt idx="53" formatCode="General">
                        <c:v>-31.858085501858735</c:v>
                      </c:pt>
                      <c:pt idx="54" formatCode="General">
                        <c:v>-31.992806691449815</c:v>
                      </c:pt>
                      <c:pt idx="55" formatCode="General">
                        <c:v>-32.127527881040891</c:v>
                      </c:pt>
                      <c:pt idx="56" formatCode="General">
                        <c:v>-32.262249070631974</c:v>
                      </c:pt>
                      <c:pt idx="57" formatCode="General">
                        <c:v>-32.39697026022305</c:v>
                      </c:pt>
                      <c:pt idx="58" formatCode="General">
                        <c:v>-32.531691449814126</c:v>
                      </c:pt>
                      <c:pt idx="59" formatCode="General">
                        <c:v>-32.66126732673267</c:v>
                      </c:pt>
                      <c:pt idx="60" formatCode="General">
                        <c:v>-32.786415841584159</c:v>
                      </c:pt>
                      <c:pt idx="61" formatCode="General">
                        <c:v>-32.911613861386137</c:v>
                      </c:pt>
                      <c:pt idx="62" formatCode="General">
                        <c:v>-33.040722772277228</c:v>
                      </c:pt>
                      <c:pt idx="63" formatCode="General">
                        <c:v>-33.169831683168312</c:v>
                      </c:pt>
                      <c:pt idx="64" formatCode="General">
                        <c:v>-33.296816831683167</c:v>
                      </c:pt>
                      <c:pt idx="65" formatCode="General">
                        <c:v>-33.421569306930692</c:v>
                      </c:pt>
                      <c:pt idx="66" formatCode="General">
                        <c:v>-33.546321782178218</c:v>
                      </c:pt>
                      <c:pt idx="67" formatCode="General">
                        <c:v>-33.671836633663368</c:v>
                      </c:pt>
                      <c:pt idx="68" formatCode="General">
                        <c:v>-33.797381188118806</c:v>
                      </c:pt>
                      <c:pt idx="69" formatCode="General">
                        <c:v>-33.920846534653464</c:v>
                      </c:pt>
                      <c:pt idx="70" formatCode="General">
                        <c:v>-34.041638613861387</c:v>
                      </c:pt>
                      <c:pt idx="71" formatCode="General">
                        <c:v>-34.162430693069311</c:v>
                      </c:pt>
                      <c:pt idx="72" formatCode="General">
                        <c:v>-34.263707920792079</c:v>
                      </c:pt>
                      <c:pt idx="73" formatCode="General">
                        <c:v>-34.36311386138614</c:v>
                      </c:pt>
                      <c:pt idx="74" formatCode="General">
                        <c:v>-34.465641791044774</c:v>
                      </c:pt>
                      <c:pt idx="75" formatCode="General">
                        <c:v>-34.573104477611942</c:v>
                      </c:pt>
                      <c:pt idx="76" formatCode="General">
                        <c:v>-34.680567164179109</c:v>
                      </c:pt>
                      <c:pt idx="77" formatCode="General">
                        <c:v>-34.791029702970299</c:v>
                      </c:pt>
                      <c:pt idx="78" formatCode="General">
                        <c:v>-34.901920792079203</c:v>
                      </c:pt>
                      <c:pt idx="79" formatCode="General">
                        <c:v>-35.012465346534647</c:v>
                      </c:pt>
                      <c:pt idx="80" formatCode="General">
                        <c:v>-35.122366336633661</c:v>
                      </c:pt>
                      <c:pt idx="81" formatCode="General">
                        <c:v>-35.232267326732668</c:v>
                      </c:pt>
                      <c:pt idx="82" formatCode="General">
                        <c:v>-35.342168316831682</c:v>
                      </c:pt>
                      <c:pt idx="83" formatCode="General">
                        <c:v>-35.452069306930689</c:v>
                      </c:pt>
                      <c:pt idx="84" formatCode="General">
                        <c:v>-35.561970297029703</c:v>
                      </c:pt>
                      <c:pt idx="85" formatCode="General">
                        <c:v>-35.671871287128717</c:v>
                      </c:pt>
                      <c:pt idx="86" formatCode="General">
                        <c:v>-35.781772277227724</c:v>
                      </c:pt>
                      <c:pt idx="87" formatCode="General">
                        <c:v>-35.891673267326738</c:v>
                      </c:pt>
                      <c:pt idx="88" formatCode="General">
                        <c:v>-36.001574257425744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7FA4-4D7C-A879-771D7F082BEC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'30-10-60'!$DA$44</c15:sqref>
                        </c15:formulaRef>
                      </c:ext>
                    </c:extLst>
                    <c:strCache>
                      <c:ptCount val="1"/>
                      <c:pt idx="0">
                        <c:v>(1)Ga2Se3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'30-10-60'!$DB$44:$GL$44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-193.78064356435644</c:v>
                      </c:pt>
                      <c:pt idx="1">
                        <c:v>-189.25341584158417</c:v>
                      </c:pt>
                      <c:pt idx="2" formatCode="General">
                        <c:v>-185.00391089108911</c:v>
                      </c:pt>
                      <c:pt idx="3" formatCode="General">
                        <c:v>-180.78856435643561</c:v>
                      </c:pt>
                      <c:pt idx="4" formatCode="General">
                        <c:v>-177.08559405940593</c:v>
                      </c:pt>
                      <c:pt idx="5" formatCode="General">
                        <c:v>-173.38262376237623</c:v>
                      </c:pt>
                      <c:pt idx="6" formatCode="General">
                        <c:v>-169.91594059405938</c:v>
                      </c:pt>
                      <c:pt idx="7" formatCode="General">
                        <c:v>-166.65257425742573</c:v>
                      </c:pt>
                      <c:pt idx="8" formatCode="General">
                        <c:v>-163.39899752475247</c:v>
                      </c:pt>
                      <c:pt idx="9" formatCode="General">
                        <c:v>-160.9187995049505</c:v>
                      </c:pt>
                      <c:pt idx="10" formatCode="General">
                        <c:v>-158.43860148514852</c:v>
                      </c:pt>
                      <c:pt idx="11" formatCode="General">
                        <c:v>-155.95840346534652</c:v>
                      </c:pt>
                      <c:pt idx="12" formatCode="General">
                        <c:v>-153.47820544554455</c:v>
                      </c:pt>
                      <c:pt idx="13" formatCode="General">
                        <c:v>-150.99800742574257</c:v>
                      </c:pt>
                      <c:pt idx="14" formatCode="General">
                        <c:v>-148.5178094059406</c:v>
                      </c:pt>
                      <c:pt idx="15" formatCode="General">
                        <c:v>-146.03761138613862</c:v>
                      </c:pt>
                      <c:pt idx="16" formatCode="General">
                        <c:v>-143.55741336633662</c:v>
                      </c:pt>
                      <c:pt idx="17" formatCode="General">
                        <c:v>-141.07721534653464</c:v>
                      </c:pt>
                      <c:pt idx="18" formatCode="General">
                        <c:v>-138.59701732673267</c:v>
                      </c:pt>
                      <c:pt idx="19" formatCode="General">
                        <c:v>-136.66341584158414</c:v>
                      </c:pt>
                      <c:pt idx="20" formatCode="General">
                        <c:v>-134.78222772277226</c:v>
                      </c:pt>
                      <c:pt idx="21" formatCode="General">
                        <c:v>-132.96856435643562</c:v>
                      </c:pt>
                      <c:pt idx="22" formatCode="General">
                        <c:v>-131.26163366336633</c:v>
                      </c:pt>
                      <c:pt idx="23" formatCode="General">
                        <c:v>-129.55470297029703</c:v>
                      </c:pt>
                      <c:pt idx="24" formatCode="General">
                        <c:v>-127.98119402985074</c:v>
                      </c:pt>
                      <c:pt idx="25" formatCode="General">
                        <c:v>-126.42895522388059</c:v>
                      </c:pt>
                      <c:pt idx="26" formatCode="General">
                        <c:v>-124.9168316831683</c:v>
                      </c:pt>
                      <c:pt idx="27" formatCode="General">
                        <c:v>-123.47920792079206</c:v>
                      </c:pt>
                      <c:pt idx="28" formatCode="General">
                        <c:v>-122.04158415841583</c:v>
                      </c:pt>
                      <c:pt idx="29" formatCode="General">
                        <c:v>-120.70851485148513</c:v>
                      </c:pt>
                      <c:pt idx="30" formatCode="General">
                        <c:v>-119.39762376237623</c:v>
                      </c:pt>
                      <c:pt idx="31" formatCode="General">
                        <c:v>-118.11405940594059</c:v>
                      </c:pt>
                      <c:pt idx="32" formatCode="General">
                        <c:v>-116.89425742574257</c:v>
                      </c:pt>
                      <c:pt idx="33" formatCode="General">
                        <c:v>-115.67445544554455</c:v>
                      </c:pt>
                      <c:pt idx="34" formatCode="General">
                        <c:v>-114.53138613861385</c:v>
                      </c:pt>
                      <c:pt idx="35" formatCode="General">
                        <c:v>-113.41059405940594</c:v>
                      </c:pt>
                      <c:pt idx="36" formatCode="General">
                        <c:v>-112.30960396039603</c:v>
                      </c:pt>
                      <c:pt idx="37" formatCode="General">
                        <c:v>-111.2680198019802</c:v>
                      </c:pt>
                      <c:pt idx="38" formatCode="General">
                        <c:v>-110.22643564356436</c:v>
                      </c:pt>
                      <c:pt idx="39" formatCode="General">
                        <c:v>-109.2279207920792</c:v>
                      </c:pt>
                      <c:pt idx="40" formatCode="General">
                        <c:v>-108.24574257425742</c:v>
                      </c:pt>
                      <c:pt idx="41" formatCode="General">
                        <c:v>-107.28019801980197</c:v>
                      </c:pt>
                      <c:pt idx="42" formatCode="General">
                        <c:v>-106.38118811881188</c:v>
                      </c:pt>
                      <c:pt idx="43" formatCode="General">
                        <c:v>-105.48217821782178</c:v>
                      </c:pt>
                      <c:pt idx="44" formatCode="General">
                        <c:v>-104.62861386138614</c:v>
                      </c:pt>
                      <c:pt idx="45" formatCode="General">
                        <c:v>-103.7969306930693</c:v>
                      </c:pt>
                      <c:pt idx="46" formatCode="General">
                        <c:v>-102.97772277227723</c:v>
                      </c:pt>
                      <c:pt idx="47" formatCode="General">
                        <c:v>-102.22920792079208</c:v>
                      </c:pt>
                      <c:pt idx="48" formatCode="General">
                        <c:v>-101.48069306930692</c:v>
                      </c:pt>
                      <c:pt idx="49" formatCode="General">
                        <c:v>-100.99591078066913</c:v>
                      </c:pt>
                      <c:pt idx="50" formatCode="General">
                        <c:v>-100.66936802973977</c:v>
                      </c:pt>
                      <c:pt idx="51" formatCode="General">
                        <c:v>-100.34282527881041</c:v>
                      </c:pt>
                      <c:pt idx="52" formatCode="General">
                        <c:v>-100.01628252788103</c:v>
                      </c:pt>
                      <c:pt idx="53" formatCode="General">
                        <c:v>-99.689739776951669</c:v>
                      </c:pt>
                      <c:pt idx="54" formatCode="General">
                        <c:v>-99.363197026022306</c:v>
                      </c:pt>
                      <c:pt idx="55" formatCode="General">
                        <c:v>-99.036654275092943</c:v>
                      </c:pt>
                      <c:pt idx="56" formatCode="General">
                        <c:v>-98.710111524163565</c:v>
                      </c:pt>
                      <c:pt idx="57" formatCode="General">
                        <c:v>-98.383568773234202</c:v>
                      </c:pt>
                      <c:pt idx="58" formatCode="General">
                        <c:v>-98.057026022304839</c:v>
                      </c:pt>
                      <c:pt idx="59" formatCode="General">
                        <c:v>-97.863</c:v>
                      </c:pt>
                      <c:pt idx="60" formatCode="General">
                        <c:v>-97.783000000000001</c:v>
                      </c:pt>
                      <c:pt idx="61" formatCode="General">
                        <c:v>-97.703514851485139</c:v>
                      </c:pt>
                      <c:pt idx="62" formatCode="General">
                        <c:v>-97.664702970297029</c:v>
                      </c:pt>
                      <c:pt idx="63" formatCode="General">
                        <c:v>-97.625891089108904</c:v>
                      </c:pt>
                      <c:pt idx="64" formatCode="General">
                        <c:v>-97.594801980198014</c:v>
                      </c:pt>
                      <c:pt idx="65" formatCode="General">
                        <c:v>-97.571831683168313</c:v>
                      </c:pt>
                      <c:pt idx="66" formatCode="General">
                        <c:v>-97.548861386138611</c:v>
                      </c:pt>
                      <c:pt idx="67" formatCode="General">
                        <c:v>-97.548762376237619</c:v>
                      </c:pt>
                      <c:pt idx="68" formatCode="General">
                        <c:v>-97.549554455445531</c:v>
                      </c:pt>
                      <c:pt idx="69" formatCode="General">
                        <c:v>-97.560396039603944</c:v>
                      </c:pt>
                      <c:pt idx="70" formatCode="General">
                        <c:v>-97.584158415841571</c:v>
                      </c:pt>
                      <c:pt idx="71" formatCode="General">
                        <c:v>-97.607920792079199</c:v>
                      </c:pt>
                      <c:pt idx="72" formatCode="General">
                        <c:v>-97.887544554455431</c:v>
                      </c:pt>
                      <c:pt idx="73" formatCode="General">
                        <c:v>-98.19170297029703</c:v>
                      </c:pt>
                      <c:pt idx="74" formatCode="General">
                        <c:v>-98.506318407960194</c:v>
                      </c:pt>
                      <c:pt idx="75" formatCode="General">
                        <c:v>-98.837462686567164</c:v>
                      </c:pt>
                      <c:pt idx="76" formatCode="General">
                        <c:v>-99.168606965174121</c:v>
                      </c:pt>
                      <c:pt idx="77" formatCode="General">
                        <c:v>-99.508019801980197</c:v>
                      </c:pt>
                      <c:pt idx="78" formatCode="General">
                        <c:v>-99.848613861386127</c:v>
                      </c:pt>
                      <c:pt idx="79" formatCode="General">
                        <c:v>-100.18657425742573</c:v>
                      </c:pt>
                      <c:pt idx="80" formatCode="General">
                        <c:v>-100.51964356435643</c:v>
                      </c:pt>
                      <c:pt idx="81" formatCode="General">
                        <c:v>-100.85271287128712</c:v>
                      </c:pt>
                      <c:pt idx="82" formatCode="General">
                        <c:v>-101.18578217821782</c:v>
                      </c:pt>
                      <c:pt idx="83" formatCode="General">
                        <c:v>-101.5188514851485</c:v>
                      </c:pt>
                      <c:pt idx="84" formatCode="General">
                        <c:v>-101.8519207920792</c:v>
                      </c:pt>
                      <c:pt idx="85" formatCode="General">
                        <c:v>-102.18499009900989</c:v>
                      </c:pt>
                      <c:pt idx="86" formatCode="General">
                        <c:v>-102.51805940594059</c:v>
                      </c:pt>
                      <c:pt idx="87" formatCode="General">
                        <c:v>-102.85112871287129</c:v>
                      </c:pt>
                      <c:pt idx="88" formatCode="General">
                        <c:v>-103.18419801980198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7FA4-4D7C-A879-771D7F082BEC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'30-10-60'!$DA$45</c15:sqref>
                        </c15:formulaRef>
                      </c:ext>
                    </c:extLst>
                    <c:strCache>
                      <c:ptCount val="1"/>
                      <c:pt idx="0">
                        <c:v>(1)Ga2Se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'30-10-60'!$DB$45:$GL$45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-148.71876237623763</c:v>
                      </c:pt>
                      <c:pt idx="1">
                        <c:v>-144.97034653465346</c:v>
                      </c:pt>
                      <c:pt idx="2" formatCode="General">
                        <c:v>-141.36242574257426</c:v>
                      </c:pt>
                      <c:pt idx="3" formatCode="General">
                        <c:v>-137.76688118811879</c:v>
                      </c:pt>
                      <c:pt idx="4" formatCode="General">
                        <c:v>-134.35698019801978</c:v>
                      </c:pt>
                      <c:pt idx="5" formatCode="General">
                        <c:v>-130.94707920792078</c:v>
                      </c:pt>
                      <c:pt idx="6" formatCode="General">
                        <c:v>-127.62445544554456</c:v>
                      </c:pt>
                      <c:pt idx="7" formatCode="General">
                        <c:v>-124.3769306930693</c:v>
                      </c:pt>
                      <c:pt idx="8" formatCode="General">
                        <c:v>-121.13679455445543</c:v>
                      </c:pt>
                      <c:pt idx="9" formatCode="General">
                        <c:v>-118.48035891089108</c:v>
                      </c:pt>
                      <c:pt idx="10" formatCode="General">
                        <c:v>-115.82392326732672</c:v>
                      </c:pt>
                      <c:pt idx="11" formatCode="General">
                        <c:v>-113.16748762376237</c:v>
                      </c:pt>
                      <c:pt idx="12" formatCode="General">
                        <c:v>-110.511051980198</c:v>
                      </c:pt>
                      <c:pt idx="13" formatCode="General">
                        <c:v>-107.85461633663365</c:v>
                      </c:pt>
                      <c:pt idx="14" formatCode="General">
                        <c:v>-105.19818069306929</c:v>
                      </c:pt>
                      <c:pt idx="15" formatCode="General">
                        <c:v>-102.54174504950494</c:v>
                      </c:pt>
                      <c:pt idx="16" formatCode="General">
                        <c:v>-99.885309405940575</c:v>
                      </c:pt>
                      <c:pt idx="17" formatCode="General">
                        <c:v>-97.228873762376224</c:v>
                      </c:pt>
                      <c:pt idx="18" formatCode="General">
                        <c:v>-94.57243811881186</c:v>
                      </c:pt>
                      <c:pt idx="19" formatCode="General">
                        <c:v>-92.486089108910889</c:v>
                      </c:pt>
                      <c:pt idx="20" formatCode="General">
                        <c:v>-90.454405940594057</c:v>
                      </c:pt>
                      <c:pt idx="21" formatCode="General">
                        <c:v>-88.496386138613872</c:v>
                      </c:pt>
                      <c:pt idx="22" formatCode="General">
                        <c:v>-86.65480198019803</c:v>
                      </c:pt>
                      <c:pt idx="23" formatCode="General">
                        <c:v>-84.813217821782189</c:v>
                      </c:pt>
                      <c:pt idx="24" formatCode="General">
                        <c:v>-83.083880597014925</c:v>
                      </c:pt>
                      <c:pt idx="25" formatCode="General">
                        <c:v>-81.372437810945272</c:v>
                      </c:pt>
                      <c:pt idx="26" formatCode="General">
                        <c:v>-79.693069306930681</c:v>
                      </c:pt>
                      <c:pt idx="27" formatCode="General">
                        <c:v>-78.073267326732662</c:v>
                      </c:pt>
                      <c:pt idx="28" formatCode="General">
                        <c:v>-76.453465346534657</c:v>
                      </c:pt>
                      <c:pt idx="29" formatCode="General">
                        <c:v>-74.912079207920783</c:v>
                      </c:pt>
                      <c:pt idx="30" formatCode="General">
                        <c:v>-73.387326732673259</c:v>
                      </c:pt>
                      <c:pt idx="31" formatCode="General">
                        <c:v>-71.887524752475244</c:v>
                      </c:pt>
                      <c:pt idx="32" formatCode="General">
                        <c:v>-70.445940594059408</c:v>
                      </c:pt>
                      <c:pt idx="33" formatCode="General">
                        <c:v>-69.004356435643558</c:v>
                      </c:pt>
                      <c:pt idx="34" formatCode="General">
                        <c:v>-67.633366336633657</c:v>
                      </c:pt>
                      <c:pt idx="35" formatCode="General">
                        <c:v>-66.282871287128714</c:v>
                      </c:pt>
                      <c:pt idx="36" formatCode="General">
                        <c:v>-64.952178217821782</c:v>
                      </c:pt>
                      <c:pt idx="37" formatCode="General">
                        <c:v>-63.680891089108911</c:v>
                      </c:pt>
                      <c:pt idx="38" formatCode="General">
                        <c:v>-62.409603960396048</c:v>
                      </c:pt>
                      <c:pt idx="39" formatCode="General">
                        <c:v>-61.187128712871292</c:v>
                      </c:pt>
                      <c:pt idx="40" formatCode="General">
                        <c:v>-59.98316831683168</c:v>
                      </c:pt>
                      <c:pt idx="41" formatCode="General">
                        <c:v>-58.794257425742565</c:v>
                      </c:pt>
                      <c:pt idx="42" formatCode="General">
                        <c:v>-57.665544554455444</c:v>
                      </c:pt>
                      <c:pt idx="43" formatCode="General">
                        <c:v>-56.536831683168323</c:v>
                      </c:pt>
                      <c:pt idx="44" formatCode="General">
                        <c:v>-55.458910891089111</c:v>
                      </c:pt>
                      <c:pt idx="45" formatCode="General">
                        <c:v>-54.405445544554453</c:v>
                      </c:pt>
                      <c:pt idx="46" formatCode="General">
                        <c:v>-53.365643564356425</c:v>
                      </c:pt>
                      <c:pt idx="47" formatCode="General">
                        <c:v>-52.403267326732667</c:v>
                      </c:pt>
                      <c:pt idx="48" formatCode="General">
                        <c:v>-51.440891089108909</c:v>
                      </c:pt>
                      <c:pt idx="49" formatCode="General">
                        <c:v>-50.747038413878563</c:v>
                      </c:pt>
                      <c:pt idx="50" formatCode="General">
                        <c:v>-50.214299876084262</c:v>
                      </c:pt>
                      <c:pt idx="51" formatCode="General">
                        <c:v>-49.68156133828996</c:v>
                      </c:pt>
                      <c:pt idx="52" formatCode="General">
                        <c:v>-49.148822800495665</c:v>
                      </c:pt>
                      <c:pt idx="53" formatCode="General">
                        <c:v>-48.616084262701364</c:v>
                      </c:pt>
                      <c:pt idx="54" formatCode="General">
                        <c:v>-48.083345724907062</c:v>
                      </c:pt>
                      <c:pt idx="55" formatCode="General">
                        <c:v>-47.550607187112767</c:v>
                      </c:pt>
                      <c:pt idx="56" formatCode="General">
                        <c:v>-47.017868649318466</c:v>
                      </c:pt>
                      <c:pt idx="57" formatCode="General">
                        <c:v>-46.485130111524171</c:v>
                      </c:pt>
                      <c:pt idx="58" formatCode="General">
                        <c:v>-45.952391573729869</c:v>
                      </c:pt>
                      <c:pt idx="59" formatCode="General">
                        <c:v>-45.552306930693071</c:v>
                      </c:pt>
                      <c:pt idx="60" formatCode="General">
                        <c:v>-45.266366336633659</c:v>
                      </c:pt>
                      <c:pt idx="61" formatCode="General">
                        <c:v>-44.980841584158412</c:v>
                      </c:pt>
                      <c:pt idx="62" formatCode="General">
                        <c:v>-44.728168316831685</c:v>
                      </c:pt>
                      <c:pt idx="63" formatCode="General">
                        <c:v>-44.47549504950495</c:v>
                      </c:pt>
                      <c:pt idx="64" formatCode="General">
                        <c:v>-44.234405940594065</c:v>
                      </c:pt>
                      <c:pt idx="65" formatCode="General">
                        <c:v>-44.005495049504951</c:v>
                      </c:pt>
                      <c:pt idx="66" formatCode="General">
                        <c:v>-43.776584158415844</c:v>
                      </c:pt>
                      <c:pt idx="67" formatCode="General">
                        <c:v>-43.570544554455445</c:v>
                      </c:pt>
                      <c:pt idx="68" formatCode="General">
                        <c:v>-43.365396039603958</c:v>
                      </c:pt>
                      <c:pt idx="69" formatCode="General">
                        <c:v>-43.173762376237626</c:v>
                      </c:pt>
                      <c:pt idx="70" formatCode="General">
                        <c:v>-42.999504950495052</c:v>
                      </c:pt>
                      <c:pt idx="71" formatCode="General">
                        <c:v>-42.825247524752477</c:v>
                      </c:pt>
                      <c:pt idx="72" formatCode="General">
                        <c:v>-42.935762376237626</c:v>
                      </c:pt>
                      <c:pt idx="73" formatCode="General">
                        <c:v>-43.073584158415841</c:v>
                      </c:pt>
                      <c:pt idx="74" formatCode="General">
                        <c:v>-43.21537313432836</c:v>
                      </c:pt>
                      <c:pt idx="75" formatCode="General">
                        <c:v>-43.363432835820895</c:v>
                      </c:pt>
                      <c:pt idx="76" formatCode="General">
                        <c:v>-43.511492537313437</c:v>
                      </c:pt>
                      <c:pt idx="77" formatCode="General">
                        <c:v>-43.661683168316834</c:v>
                      </c:pt>
                      <c:pt idx="78" formatCode="General">
                        <c:v>-43.812178217821781</c:v>
                      </c:pt>
                      <c:pt idx="79" formatCode="General">
                        <c:v>-43.961425742574257</c:v>
                      </c:pt>
                      <c:pt idx="80" formatCode="General">
                        <c:v>-44.108356435643557</c:v>
                      </c:pt>
                      <c:pt idx="81" formatCode="General">
                        <c:v>-44.255287128712865</c:v>
                      </c:pt>
                      <c:pt idx="82" formatCode="General">
                        <c:v>-44.402217821782173</c:v>
                      </c:pt>
                      <c:pt idx="83" formatCode="General">
                        <c:v>-44.549148514851481</c:v>
                      </c:pt>
                      <c:pt idx="84" formatCode="General">
                        <c:v>-44.696079207920789</c:v>
                      </c:pt>
                      <c:pt idx="85" formatCode="General">
                        <c:v>-44.843009900990097</c:v>
                      </c:pt>
                      <c:pt idx="86" formatCode="General">
                        <c:v>-44.989940594059405</c:v>
                      </c:pt>
                      <c:pt idx="87" formatCode="General">
                        <c:v>-45.136871287128713</c:v>
                      </c:pt>
                      <c:pt idx="88" formatCode="General">
                        <c:v>-45.283801980198021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7FA4-4D7C-A879-771D7F082BEC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'30-10-60'!$DA$46</c15:sqref>
                        </c15:formulaRef>
                      </c:ext>
                    </c:extLst>
                    <c:strCache>
                      <c:ptCount val="1"/>
                      <c:pt idx="0">
                        <c:v>(1)Ge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'30-10-60'!$DB$46:$GL$46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7FA4-4D7C-A879-771D7F082BEC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'30-10-60'!$DA$48</c15:sqref>
                        </c15:formulaRef>
                      </c:ext>
                    </c:extLst>
                    <c:strCache>
                      <c:ptCount val="1"/>
                      <c:pt idx="0">
                        <c:v>(1)Se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'30-10-60'!$DB$48:$GL$48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7FA4-4D7C-A879-771D7F082BEC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'30-10-60'!$DA$49</c15:sqref>
                        </c15:formulaRef>
                      </c:ext>
                    </c:extLst>
                    <c:strCache>
                      <c:ptCount val="1"/>
                      <c:pt idx="0">
                        <c:v>(1)Se[a]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'30-10-60'!$DB$49:$GL$49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7FA4-4D7C-A879-771D7F082BEC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'30-10-60'!$DA$50</c15:sqref>
                        </c15:formulaRef>
                      </c:ext>
                    </c:extLst>
                    <c:strCache>
                      <c:ptCount val="1"/>
                      <c:pt idx="0">
                        <c:v>(1)Se[m]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'30-10-60'!$DB$50:$GL$50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7FA4-4D7C-A879-771D7F082BEC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'30-10-60'!$DA$51</c15:sqref>
                        </c15:formulaRef>
                      </c:ext>
                    </c:extLst>
                    <c:strCache>
                      <c:ptCount val="1"/>
                      <c:pt idx="0">
                        <c:v>(1)Se[r]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'30-10-60'!$DB$51:$GL$51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7FA4-4D7C-A879-771D7F082BEC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'30-10-60'!$DA$52</c15:sqref>
                        </c15:formulaRef>
                      </c:ext>
                    </c:extLst>
                    <c:strCache>
                      <c:ptCount val="1"/>
                      <c:pt idx="0">
                        <c:v>(1)Ge[c]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'30-10-60'!$DB$52:$GL$52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7FA4-4D7C-A879-771D7F082BEC}"/>
                  </c:ext>
                </c:extLst>
              </c15:ser>
            </c15:filteredScatterSeries>
            <c15:filteredScatte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'30-10-60'!$DA$54</c15:sqref>
                        </c15:formulaRef>
                      </c:ext>
                    </c:extLst>
                    <c:strCache>
                      <c:ptCount val="1"/>
                      <c:pt idx="0">
                        <c:v>(3)Ge[l]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'30-10-60'!$DB$54:$GL$54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FA4-4D7C-A879-771D7F082BEC}"/>
                  </c:ext>
                </c:extLst>
              </c15:ser>
            </c15:filteredScatterSeries>
            <c15:filteredScatte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'30-10-60'!$DA$55</c15:sqref>
                        </c15:formulaRef>
                      </c:ext>
                    </c:extLst>
                    <c:strCache>
                      <c:ptCount val="1"/>
                      <c:pt idx="0">
                        <c:v>H (Ar)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'30-10-60'!$DB$55:$GL$55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-18.701633663366337</c:v>
                      </c:pt>
                      <c:pt idx="1">
                        <c:v>-18.7</c:v>
                      </c:pt>
                      <c:pt idx="2" formatCode="General">
                        <c:v>-18.7</c:v>
                      </c:pt>
                      <c:pt idx="3" formatCode="General">
                        <c:v>-18.7</c:v>
                      </c:pt>
                      <c:pt idx="4" formatCode="General">
                        <c:v>-18.7</c:v>
                      </c:pt>
                      <c:pt idx="5" formatCode="General">
                        <c:v>-18.7</c:v>
                      </c:pt>
                      <c:pt idx="6" formatCode="General">
                        <c:v>-18.704257425742572</c:v>
                      </c:pt>
                      <c:pt idx="7" formatCode="General">
                        <c:v>-18.71217821782178</c:v>
                      </c:pt>
                      <c:pt idx="8" formatCode="General">
                        <c:v>-18.72013613861386</c:v>
                      </c:pt>
                      <c:pt idx="9" formatCode="General">
                        <c:v>-18.73102722772277</c:v>
                      </c:pt>
                      <c:pt idx="10" formatCode="General">
                        <c:v>-18.741918316831683</c:v>
                      </c:pt>
                      <c:pt idx="11" formatCode="General">
                        <c:v>-18.752809405940592</c:v>
                      </c:pt>
                      <c:pt idx="12" formatCode="General">
                        <c:v>-18.763700495049502</c:v>
                      </c:pt>
                      <c:pt idx="13" formatCode="General">
                        <c:v>-18.774591584158415</c:v>
                      </c:pt>
                      <c:pt idx="14" formatCode="General">
                        <c:v>-18.785482673267325</c:v>
                      </c:pt>
                      <c:pt idx="15" formatCode="General">
                        <c:v>-18.796373762376238</c:v>
                      </c:pt>
                      <c:pt idx="16" formatCode="General">
                        <c:v>-18.807264851485147</c:v>
                      </c:pt>
                      <c:pt idx="17" formatCode="General">
                        <c:v>-18.818155940594057</c:v>
                      </c:pt>
                      <c:pt idx="18" formatCode="General">
                        <c:v>-18.82904702970297</c:v>
                      </c:pt>
                      <c:pt idx="19" formatCode="General">
                        <c:v>-18.844455445544554</c:v>
                      </c:pt>
                      <c:pt idx="20" formatCode="General">
                        <c:v>-18.86029702970297</c:v>
                      </c:pt>
                      <c:pt idx="21" formatCode="General">
                        <c:v>-18.87460396039604</c:v>
                      </c:pt>
                      <c:pt idx="22" formatCode="General">
                        <c:v>-18.886485148514851</c:v>
                      </c:pt>
                      <c:pt idx="23" formatCode="General">
                        <c:v>-18.898366336633661</c:v>
                      </c:pt>
                      <c:pt idx="24" formatCode="General">
                        <c:v>-18.913731343283583</c:v>
                      </c:pt>
                      <c:pt idx="25" formatCode="General">
                        <c:v>-18.929651741293533</c:v>
                      </c:pt>
                      <c:pt idx="26" formatCode="General">
                        <c:v>-18.945544554455445</c:v>
                      </c:pt>
                      <c:pt idx="27" formatCode="General">
                        <c:v>-18.961386138613861</c:v>
                      </c:pt>
                      <c:pt idx="28" formatCode="General">
                        <c:v>-18.977227722772277</c:v>
                      </c:pt>
                      <c:pt idx="29" formatCode="General">
                        <c:v>-18.993069306930693</c:v>
                      </c:pt>
                      <c:pt idx="30" formatCode="General">
                        <c:v>-19.008910891089108</c:v>
                      </c:pt>
                      <c:pt idx="31" formatCode="General">
                        <c:v>-19.024752475247524</c:v>
                      </c:pt>
                      <c:pt idx="32" formatCode="General">
                        <c:v>-19.04059405940594</c:v>
                      </c:pt>
                      <c:pt idx="33" formatCode="General">
                        <c:v>-19.056435643564356</c:v>
                      </c:pt>
                      <c:pt idx="34" formatCode="General">
                        <c:v>-19.072277227722772</c:v>
                      </c:pt>
                      <c:pt idx="35" formatCode="General">
                        <c:v>-19.088118811881188</c:v>
                      </c:pt>
                      <c:pt idx="36" formatCode="General">
                        <c:v>-19.103960396039604</c:v>
                      </c:pt>
                      <c:pt idx="37" formatCode="General">
                        <c:v>-19.119801980198019</c:v>
                      </c:pt>
                      <c:pt idx="38" formatCode="General">
                        <c:v>-19.135643564356435</c:v>
                      </c:pt>
                      <c:pt idx="39" formatCode="General">
                        <c:v>-19.151485148514851</c:v>
                      </c:pt>
                      <c:pt idx="40" formatCode="General">
                        <c:v>-19.167326732673267</c:v>
                      </c:pt>
                      <c:pt idx="41" formatCode="General">
                        <c:v>-19.183960396039605</c:v>
                      </c:pt>
                      <c:pt idx="42" formatCode="General">
                        <c:v>-19.203762376237623</c:v>
                      </c:pt>
                      <c:pt idx="43" formatCode="General">
                        <c:v>-19.223564356435645</c:v>
                      </c:pt>
                      <c:pt idx="44" formatCode="General">
                        <c:v>-19.240693069306932</c:v>
                      </c:pt>
                      <c:pt idx="45" formatCode="General">
                        <c:v>-19.256534653465348</c:v>
                      </c:pt>
                      <c:pt idx="46" formatCode="General">
                        <c:v>-19.271782178217823</c:v>
                      </c:pt>
                      <c:pt idx="47" formatCode="General">
                        <c:v>-19.283663366336633</c:v>
                      </c:pt>
                      <c:pt idx="48" formatCode="General">
                        <c:v>-19.295544554455446</c:v>
                      </c:pt>
                      <c:pt idx="49" formatCode="General">
                        <c:v>-19.308054522924412</c:v>
                      </c:pt>
                      <c:pt idx="50" formatCode="General">
                        <c:v>-19.320941759603471</c:v>
                      </c:pt>
                      <c:pt idx="51" formatCode="General">
                        <c:v>-19.333828996282527</c:v>
                      </c:pt>
                      <c:pt idx="52" formatCode="General">
                        <c:v>-19.346716232961587</c:v>
                      </c:pt>
                      <c:pt idx="53" formatCode="General">
                        <c:v>-19.359603469640646</c:v>
                      </c:pt>
                      <c:pt idx="54" formatCode="General">
                        <c:v>-19.372490706319702</c:v>
                      </c:pt>
                      <c:pt idx="55" formatCode="General">
                        <c:v>-19.385377942998762</c:v>
                      </c:pt>
                      <c:pt idx="56" formatCode="General">
                        <c:v>-19.398265179677818</c:v>
                      </c:pt>
                      <c:pt idx="57" formatCode="General">
                        <c:v>-19.411152416356877</c:v>
                      </c:pt>
                      <c:pt idx="58" formatCode="General">
                        <c:v>-19.424039653035937</c:v>
                      </c:pt>
                      <c:pt idx="59" formatCode="General">
                        <c:v>-19.438514851485149</c:v>
                      </c:pt>
                      <c:pt idx="60" formatCode="General">
                        <c:v>-19.454356435643565</c:v>
                      </c:pt>
                      <c:pt idx="61" formatCode="General">
                        <c:v>-19.47019801980198</c:v>
                      </c:pt>
                      <c:pt idx="62" formatCode="General">
                        <c:v>-19.486039603960396</c:v>
                      </c:pt>
                      <c:pt idx="63" formatCode="General">
                        <c:v>-19.501881188118812</c:v>
                      </c:pt>
                      <c:pt idx="64" formatCode="General">
                        <c:v>-19.517722772277228</c:v>
                      </c:pt>
                      <c:pt idx="65" formatCode="General">
                        <c:v>-19.533564356435644</c:v>
                      </c:pt>
                      <c:pt idx="66" formatCode="General">
                        <c:v>-19.54940594059406</c:v>
                      </c:pt>
                      <c:pt idx="67" formatCode="General">
                        <c:v>-19.565247524752476</c:v>
                      </c:pt>
                      <c:pt idx="68" formatCode="General">
                        <c:v>-19.581089108910891</c:v>
                      </c:pt>
                      <c:pt idx="69" formatCode="General">
                        <c:v>-19.59519801980198</c:v>
                      </c:pt>
                      <c:pt idx="70" formatCode="General">
                        <c:v>-19.607079207920794</c:v>
                      </c:pt>
                      <c:pt idx="71" formatCode="General">
                        <c:v>-19.618960396039604</c:v>
                      </c:pt>
                      <c:pt idx="72" formatCode="General">
                        <c:v>-19.634455445544557</c:v>
                      </c:pt>
                      <c:pt idx="73" formatCode="General">
                        <c:v>-19.650297029702969</c:v>
                      </c:pt>
                      <c:pt idx="74" formatCode="General">
                        <c:v>-19.666169154228857</c:v>
                      </c:pt>
                      <c:pt idx="75" formatCode="General">
                        <c:v>-19.682089552238807</c:v>
                      </c:pt>
                      <c:pt idx="76" formatCode="General">
                        <c:v>-19.698009950248757</c:v>
                      </c:pt>
                      <c:pt idx="77" formatCode="General">
                        <c:v>-19.713861386138614</c:v>
                      </c:pt>
                      <c:pt idx="78" formatCode="General">
                        <c:v>-19.72970297029703</c:v>
                      </c:pt>
                      <c:pt idx="79" formatCode="General">
                        <c:v>-19.744851485148512</c:v>
                      </c:pt>
                      <c:pt idx="80" formatCode="General">
                        <c:v>-19.758712871287127</c:v>
                      </c:pt>
                      <c:pt idx="81" formatCode="General">
                        <c:v>-19.772574257425742</c:v>
                      </c:pt>
                      <c:pt idx="82" formatCode="General">
                        <c:v>-19.786435643564356</c:v>
                      </c:pt>
                      <c:pt idx="83" formatCode="General">
                        <c:v>-19.800297029702968</c:v>
                      </c:pt>
                      <c:pt idx="84" formatCode="General">
                        <c:v>-19.814158415841582</c:v>
                      </c:pt>
                      <c:pt idx="85" formatCode="General">
                        <c:v>-19.828019801980197</c:v>
                      </c:pt>
                      <c:pt idx="86" formatCode="General">
                        <c:v>-19.841881188118812</c:v>
                      </c:pt>
                      <c:pt idx="87" formatCode="General">
                        <c:v>-19.855742574257423</c:v>
                      </c:pt>
                      <c:pt idx="88" formatCode="General">
                        <c:v>-19.869603960396038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7FA4-4D7C-A879-771D7F082BEC}"/>
                  </c:ext>
                </c:extLst>
              </c15:ser>
            </c15:filteredScatterSeries>
            <c15:filteredScatte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'30-10-60'!$DA$56</c15:sqref>
                        </c15:formulaRef>
                      </c:ext>
                    </c:extLst>
                    <c:strCache>
                      <c:ptCount val="1"/>
                      <c:pt idx="0">
                        <c:v>H (Ga)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'30-10-60'!$DB$56:$GL$56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-63.093910891089116</c:v>
                      </c:pt>
                      <c:pt idx="1">
                        <c:v>-61.414405940594065</c:v>
                      </c:pt>
                      <c:pt idx="2" formatCode="General">
                        <c:v>-59.770841584158418</c:v>
                      </c:pt>
                      <c:pt idx="3" formatCode="General">
                        <c:v>-58.128019801980194</c:v>
                      </c:pt>
                      <c:pt idx="4" formatCode="General">
                        <c:v>-56.496336633663361</c:v>
                      </c:pt>
                      <c:pt idx="5" formatCode="General">
                        <c:v>-54.864653465346535</c:v>
                      </c:pt>
                      <c:pt idx="6" formatCode="General">
                        <c:v>-53.239356435643565</c:v>
                      </c:pt>
                      <c:pt idx="7" formatCode="General">
                        <c:v>-51.619554455445545</c:v>
                      </c:pt>
                      <c:pt idx="8" formatCode="General">
                        <c:v>-50.002846534653465</c:v>
                      </c:pt>
                      <c:pt idx="9" formatCode="General">
                        <c:v>-48.630569306930688</c:v>
                      </c:pt>
                      <c:pt idx="10" formatCode="General">
                        <c:v>-47.258292079207919</c:v>
                      </c:pt>
                      <c:pt idx="11" formatCode="General">
                        <c:v>-45.886014851485143</c:v>
                      </c:pt>
                      <c:pt idx="12" formatCode="General">
                        <c:v>-44.513737623762374</c:v>
                      </c:pt>
                      <c:pt idx="13" formatCode="General">
                        <c:v>-43.141460396039598</c:v>
                      </c:pt>
                      <c:pt idx="14" formatCode="General">
                        <c:v>-41.769183168316829</c:v>
                      </c:pt>
                      <c:pt idx="15" formatCode="General">
                        <c:v>-40.396905940594053</c:v>
                      </c:pt>
                      <c:pt idx="16" formatCode="General">
                        <c:v>-39.024628712871284</c:v>
                      </c:pt>
                      <c:pt idx="17" formatCode="General">
                        <c:v>-37.652351485148507</c:v>
                      </c:pt>
                      <c:pt idx="18" formatCode="General">
                        <c:v>-36.280074257425738</c:v>
                      </c:pt>
                      <c:pt idx="19" formatCode="General">
                        <c:v>-35.198712871287121</c:v>
                      </c:pt>
                      <c:pt idx="20" formatCode="General">
                        <c:v>-34.14524752475247</c:v>
                      </c:pt>
                      <c:pt idx="21" formatCode="General">
                        <c:v>-33.130148514851484</c:v>
                      </c:pt>
                      <c:pt idx="22" formatCode="General">
                        <c:v>-32.175693069306931</c:v>
                      </c:pt>
                      <c:pt idx="23" formatCode="General">
                        <c:v>-31.221237623762377</c:v>
                      </c:pt>
                      <c:pt idx="24" formatCode="General">
                        <c:v>-30.317611940298509</c:v>
                      </c:pt>
                      <c:pt idx="25" formatCode="General">
                        <c:v>-29.422089552238806</c:v>
                      </c:pt>
                      <c:pt idx="26" formatCode="General">
                        <c:v>-28.54059405940594</c:v>
                      </c:pt>
                      <c:pt idx="27" formatCode="General">
                        <c:v>-27.685148514851484</c:v>
                      </c:pt>
                      <c:pt idx="28" formatCode="General">
                        <c:v>-26.829702970297028</c:v>
                      </c:pt>
                      <c:pt idx="29" formatCode="General">
                        <c:v>-26.006930693069307</c:v>
                      </c:pt>
                      <c:pt idx="30" formatCode="General">
                        <c:v>-25.191089108910894</c:v>
                      </c:pt>
                      <c:pt idx="31" formatCode="General">
                        <c:v>-24.387128712871288</c:v>
                      </c:pt>
                      <c:pt idx="32" formatCode="General">
                        <c:v>-23.610891089108911</c:v>
                      </c:pt>
                      <c:pt idx="33" formatCode="General">
                        <c:v>-22.834653465346531</c:v>
                      </c:pt>
                      <c:pt idx="34" formatCode="General">
                        <c:v>-22.092178217821779</c:v>
                      </c:pt>
                      <c:pt idx="35" formatCode="General">
                        <c:v>-21.359504950495047</c:v>
                      </c:pt>
                      <c:pt idx="36" formatCode="General">
                        <c:v>-20.636732673267325</c:v>
                      </c:pt>
                      <c:pt idx="37" formatCode="General">
                        <c:v>-19.943663366336633</c:v>
                      </c:pt>
                      <c:pt idx="38" formatCode="General">
                        <c:v>-19.250594059405941</c:v>
                      </c:pt>
                      <c:pt idx="39" formatCode="General">
                        <c:v>-18.583366336633663</c:v>
                      </c:pt>
                      <c:pt idx="40" formatCode="General">
                        <c:v>-17.925940594059405</c:v>
                      </c:pt>
                      <c:pt idx="41" formatCode="General">
                        <c:v>-17.275643564356432</c:v>
                      </c:pt>
                      <c:pt idx="42" formatCode="General">
                        <c:v>-16.653861386138612</c:v>
                      </c:pt>
                      <c:pt idx="43" formatCode="General">
                        <c:v>-16.032079207920795</c:v>
                      </c:pt>
                      <c:pt idx="44" formatCode="General">
                        <c:v>-15.437029702970298</c:v>
                      </c:pt>
                      <c:pt idx="45" formatCode="General">
                        <c:v>-14.854851485148513</c:v>
                      </c:pt>
                      <c:pt idx="46" formatCode="General">
                        <c:v>-14.279801980198016</c:v>
                      </c:pt>
                      <c:pt idx="47" formatCode="General">
                        <c:v>-13.745148514851483</c:v>
                      </c:pt>
                      <c:pt idx="48" formatCode="General">
                        <c:v>-13.210495049504949</c:v>
                      </c:pt>
                      <c:pt idx="49" formatCode="General">
                        <c:v>-12.811301115241635</c:v>
                      </c:pt>
                      <c:pt idx="50" formatCode="General">
                        <c:v>-12.493382899628253</c:v>
                      </c:pt>
                      <c:pt idx="51" formatCode="General">
                        <c:v>-12.175464684014869</c:v>
                      </c:pt>
                      <c:pt idx="52" formatCode="General">
                        <c:v>-11.857546468401488</c:v>
                      </c:pt>
                      <c:pt idx="53" formatCode="General">
                        <c:v>-11.539628252788106</c:v>
                      </c:pt>
                      <c:pt idx="54" formatCode="General">
                        <c:v>-11.221710037174722</c:v>
                      </c:pt>
                      <c:pt idx="55" formatCode="General">
                        <c:v>-10.90379182156134</c:v>
                      </c:pt>
                      <c:pt idx="56" formatCode="General">
                        <c:v>-10.585873605947958</c:v>
                      </c:pt>
                      <c:pt idx="57" formatCode="General">
                        <c:v>-10.267955390334574</c:v>
                      </c:pt>
                      <c:pt idx="58" formatCode="General">
                        <c:v>-9.9500371747211922</c:v>
                      </c:pt>
                      <c:pt idx="59" formatCode="General">
                        <c:v>-9.6984801980198032</c:v>
                      </c:pt>
                      <c:pt idx="60" formatCode="General">
                        <c:v>-9.5040247524752477</c:v>
                      </c:pt>
                      <c:pt idx="61" formatCode="General">
                        <c:v>-9.3097524752475245</c:v>
                      </c:pt>
                      <c:pt idx="62" formatCode="General">
                        <c:v>-9.1299504950495045</c:v>
                      </c:pt>
                      <c:pt idx="63" formatCode="General">
                        <c:v>-8.9501485148514863</c:v>
                      </c:pt>
                      <c:pt idx="64" formatCode="General">
                        <c:v>-8.7771039603960403</c:v>
                      </c:pt>
                      <c:pt idx="65" formatCode="General">
                        <c:v>-8.6111633663366334</c:v>
                      </c:pt>
                      <c:pt idx="66" formatCode="General">
                        <c:v>-8.4452227722772264</c:v>
                      </c:pt>
                      <c:pt idx="67" formatCode="General">
                        <c:v>-8.2907178217821773</c:v>
                      </c:pt>
                      <c:pt idx="68" formatCode="General">
                        <c:v>-8.136658415841584</c:v>
                      </c:pt>
                      <c:pt idx="69" formatCode="General">
                        <c:v>-7.9902227722772281</c:v>
                      </c:pt>
                      <c:pt idx="70" formatCode="General">
                        <c:v>-7.8535891089108922</c:v>
                      </c:pt>
                      <c:pt idx="71" formatCode="General">
                        <c:v>-7.7169554455445555</c:v>
                      </c:pt>
                      <c:pt idx="72" formatCode="General">
                        <c:v>-7.7299356435643567</c:v>
                      </c:pt>
                      <c:pt idx="73" formatCode="General">
                        <c:v>-7.757262376237624</c:v>
                      </c:pt>
                      <c:pt idx="74" formatCode="General">
                        <c:v>-7.7849502487562185</c:v>
                      </c:pt>
                      <c:pt idx="75" formatCode="General">
                        <c:v>-7.8132089552238808</c:v>
                      </c:pt>
                      <c:pt idx="76" formatCode="General">
                        <c:v>-7.8414676616915422</c:v>
                      </c:pt>
                      <c:pt idx="77" formatCode="General">
                        <c:v>-7.8692574257425738</c:v>
                      </c:pt>
                      <c:pt idx="78" formatCode="General">
                        <c:v>-7.8969801980198016</c:v>
                      </c:pt>
                      <c:pt idx="79" formatCode="General">
                        <c:v>-7.9244257425742575</c:v>
                      </c:pt>
                      <c:pt idx="80" formatCode="General">
                        <c:v>-7.9513564356435644</c:v>
                      </c:pt>
                      <c:pt idx="81" formatCode="General">
                        <c:v>-7.9782871287128714</c:v>
                      </c:pt>
                      <c:pt idx="82" formatCode="General">
                        <c:v>-8.0052178217821783</c:v>
                      </c:pt>
                      <c:pt idx="83" formatCode="General">
                        <c:v>-8.0321485148514853</c:v>
                      </c:pt>
                      <c:pt idx="84" formatCode="General">
                        <c:v>-8.0590792079207922</c:v>
                      </c:pt>
                      <c:pt idx="85" formatCode="General">
                        <c:v>-8.0860099009900992</c:v>
                      </c:pt>
                      <c:pt idx="86" formatCode="General">
                        <c:v>-8.1129405940594062</c:v>
                      </c:pt>
                      <c:pt idx="87" formatCode="General">
                        <c:v>-8.1398712871287131</c:v>
                      </c:pt>
                      <c:pt idx="88" formatCode="General">
                        <c:v>-8.1668019801980201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7FA4-4D7C-A879-771D7F082BEC}"/>
                  </c:ext>
                </c:extLst>
              </c15:ser>
            </c15:filteredScatterSeries>
            <c15:filteredScatte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'30-10-60'!$DA$57</c15:sqref>
                        </c15:formulaRef>
                      </c:ext>
                    </c:extLst>
                    <c:strCache>
                      <c:ptCount val="1"/>
                      <c:pt idx="0">
                        <c:v>H (Ge)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'30-10-60'!$DB$57:$GL$57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-16.250297029702971</c:v>
                      </c:pt>
                      <c:pt idx="1">
                        <c:v>-15.853366336633664</c:v>
                      </c:pt>
                      <c:pt idx="2" formatCode="General">
                        <c:v>-15.433564356435644</c:v>
                      </c:pt>
                      <c:pt idx="3" formatCode="General">
                        <c:v>-15.008069306930691</c:v>
                      </c:pt>
                      <c:pt idx="4" formatCode="General">
                        <c:v>-14.497178217821782</c:v>
                      </c:pt>
                      <c:pt idx="5" formatCode="General">
                        <c:v>-13.98628712871287</c:v>
                      </c:pt>
                      <c:pt idx="6" formatCode="General">
                        <c:v>-13.447722772277228</c:v>
                      </c:pt>
                      <c:pt idx="7" formatCode="General">
                        <c:v>-12.885346534653465</c:v>
                      </c:pt>
                      <c:pt idx="8" formatCode="General">
                        <c:v>-12.324013613861386</c:v>
                      </c:pt>
                      <c:pt idx="9" formatCode="General">
                        <c:v>-11.845102722772276</c:v>
                      </c:pt>
                      <c:pt idx="10" formatCode="General">
                        <c:v>-11.366191831683167</c:v>
                      </c:pt>
                      <c:pt idx="11" formatCode="General">
                        <c:v>-10.887280940594058</c:v>
                      </c:pt>
                      <c:pt idx="12" formatCode="General">
                        <c:v>-10.408370049504949</c:v>
                      </c:pt>
                      <c:pt idx="13" formatCode="General">
                        <c:v>-9.92945915841584</c:v>
                      </c:pt>
                      <c:pt idx="14" formatCode="General">
                        <c:v>-9.4505482673267309</c:v>
                      </c:pt>
                      <c:pt idx="15" formatCode="General">
                        <c:v>-8.9716373762376236</c:v>
                      </c:pt>
                      <c:pt idx="16" formatCode="General">
                        <c:v>-8.4927264851485145</c:v>
                      </c:pt>
                      <c:pt idx="17" formatCode="General">
                        <c:v>-8.0138155940594054</c:v>
                      </c:pt>
                      <c:pt idx="18" formatCode="General">
                        <c:v>-7.5349047029702962</c:v>
                      </c:pt>
                      <c:pt idx="19" formatCode="General">
                        <c:v>-7.2324405940594056</c:v>
                      </c:pt>
                      <c:pt idx="20" formatCode="General">
                        <c:v>-6.9468960396039598</c:v>
                      </c:pt>
                      <c:pt idx="21" formatCode="General">
                        <c:v>-6.6994108910891086</c:v>
                      </c:pt>
                      <c:pt idx="22" formatCode="General">
                        <c:v>-6.512084158415842</c:v>
                      </c:pt>
                      <c:pt idx="23" formatCode="General">
                        <c:v>-6.3247574257425754</c:v>
                      </c:pt>
                      <c:pt idx="24" formatCode="General">
                        <c:v>-6.2070000000000007</c:v>
                      </c:pt>
                      <c:pt idx="25" formatCode="General">
                        <c:v>-6.1003333333333334</c:v>
                      </c:pt>
                      <c:pt idx="26" formatCode="General">
                        <c:v>-6.014366336633663</c:v>
                      </c:pt>
                      <c:pt idx="27" formatCode="General">
                        <c:v>-5.9668415841584155</c:v>
                      </c:pt>
                      <c:pt idx="28" formatCode="General">
                        <c:v>-5.9193168316831679</c:v>
                      </c:pt>
                      <c:pt idx="29" formatCode="General">
                        <c:v>-5.9002178217821779</c:v>
                      </c:pt>
                      <c:pt idx="30" formatCode="General">
                        <c:v>-5.8871485148514848</c:v>
                      </c:pt>
                      <c:pt idx="31" formatCode="General">
                        <c:v>-5.8794257425742575</c:v>
                      </c:pt>
                      <c:pt idx="32" formatCode="General">
                        <c:v>-5.8841782178217823</c:v>
                      </c:pt>
                      <c:pt idx="33" formatCode="General">
                        <c:v>-5.8889306930693071</c:v>
                      </c:pt>
                      <c:pt idx="34" formatCode="General">
                        <c:v>-5.9001287128712869</c:v>
                      </c:pt>
                      <c:pt idx="35" formatCode="General">
                        <c:v>-5.91319801980198</c:v>
                      </c:pt>
                      <c:pt idx="36" formatCode="General">
                        <c:v>-5.9271584158415838</c:v>
                      </c:pt>
                      <c:pt idx="37" formatCode="General">
                        <c:v>-5.9437920792079204</c:v>
                      </c:pt>
                      <c:pt idx="38" formatCode="General">
                        <c:v>-5.9604257425742571</c:v>
                      </c:pt>
                      <c:pt idx="39" formatCode="General">
                        <c:v>-5.9782079207920793</c:v>
                      </c:pt>
                      <c:pt idx="40" formatCode="General">
                        <c:v>-5.9964257425742575</c:v>
                      </c:pt>
                      <c:pt idx="41" formatCode="General">
                        <c:v>-6.014881188118812</c:v>
                      </c:pt>
                      <c:pt idx="42" formatCode="General">
                        <c:v>-6.0342871287128714</c:v>
                      </c:pt>
                      <c:pt idx="43" formatCode="General">
                        <c:v>-6.05369306930693</c:v>
                      </c:pt>
                      <c:pt idx="44" formatCode="General">
                        <c:v>-6.0741683168316829</c:v>
                      </c:pt>
                      <c:pt idx="45" formatCode="General">
                        <c:v>-6.0951584158415848</c:v>
                      </c:pt>
                      <c:pt idx="46" formatCode="General">
                        <c:v>-6.1166831683168326</c:v>
                      </c:pt>
                      <c:pt idx="47" formatCode="General">
                        <c:v>-6.1412376237623763</c:v>
                      </c:pt>
                      <c:pt idx="48" formatCode="General">
                        <c:v>-6.1657920792079208</c:v>
                      </c:pt>
                      <c:pt idx="49" formatCode="General">
                        <c:v>-6.1947645600991326</c:v>
                      </c:pt>
                      <c:pt idx="50" formatCode="General">
                        <c:v>-6.2263878562577446</c:v>
                      </c:pt>
                      <c:pt idx="51" formatCode="General">
                        <c:v>-6.2580111524163566</c:v>
                      </c:pt>
                      <c:pt idx="52" formatCode="General">
                        <c:v>-6.2896344485749687</c:v>
                      </c:pt>
                      <c:pt idx="53" formatCode="General">
                        <c:v>-6.3212577447335807</c:v>
                      </c:pt>
                      <c:pt idx="54" formatCode="General">
                        <c:v>-6.3528810408921927</c:v>
                      </c:pt>
                      <c:pt idx="55" formatCode="General">
                        <c:v>-6.3845043370508048</c:v>
                      </c:pt>
                      <c:pt idx="56" formatCode="General">
                        <c:v>-6.4161276332094168</c:v>
                      </c:pt>
                      <c:pt idx="57" formatCode="General">
                        <c:v>-6.4477509293680297</c:v>
                      </c:pt>
                      <c:pt idx="58" formatCode="General">
                        <c:v>-6.4793742255266418</c:v>
                      </c:pt>
                      <c:pt idx="59" formatCode="General">
                        <c:v>-6.5059207920792073</c:v>
                      </c:pt>
                      <c:pt idx="60" formatCode="General">
                        <c:v>-6.5280990099009895</c:v>
                      </c:pt>
                      <c:pt idx="61" formatCode="General">
                        <c:v>-6.5502772277227725</c:v>
                      </c:pt>
                      <c:pt idx="62" formatCode="General">
                        <c:v>-6.5724554455445547</c:v>
                      </c:pt>
                      <c:pt idx="63" formatCode="General">
                        <c:v>-6.5946336633663361</c:v>
                      </c:pt>
                      <c:pt idx="64" formatCode="General">
                        <c:v>-6.6166188118811879</c:v>
                      </c:pt>
                      <c:pt idx="65" formatCode="General">
                        <c:v>-6.6384009900990097</c:v>
                      </c:pt>
                      <c:pt idx="66" formatCode="General">
                        <c:v>-6.6601831683168315</c:v>
                      </c:pt>
                      <c:pt idx="67" formatCode="General">
                        <c:v>-6.6827277227722774</c:v>
                      </c:pt>
                      <c:pt idx="68" formatCode="General">
                        <c:v>-6.70530198019802</c:v>
                      </c:pt>
                      <c:pt idx="69" formatCode="General">
                        <c:v>-6.7275297029702967</c:v>
                      </c:pt>
                      <c:pt idx="70" formatCode="General">
                        <c:v>-6.7493118811881185</c:v>
                      </c:pt>
                      <c:pt idx="71" formatCode="General">
                        <c:v>-6.7710940594059403</c:v>
                      </c:pt>
                      <c:pt idx="72" formatCode="General">
                        <c:v>-6.787816831683168</c:v>
                      </c:pt>
                      <c:pt idx="73" formatCode="General">
                        <c:v>-6.8040544554455442</c:v>
                      </c:pt>
                      <c:pt idx="74" formatCode="General">
                        <c:v>-6.8201691542288554</c:v>
                      </c:pt>
                      <c:pt idx="75" formatCode="General">
                        <c:v>-6.8360895522388061</c:v>
                      </c:pt>
                      <c:pt idx="76" formatCode="General">
                        <c:v>-6.8520099502487559</c:v>
                      </c:pt>
                      <c:pt idx="77" formatCode="General">
                        <c:v>-6.867861386138614</c:v>
                      </c:pt>
                      <c:pt idx="78" formatCode="General">
                        <c:v>-6.8837029702970298</c:v>
                      </c:pt>
                      <c:pt idx="79" formatCode="General">
                        <c:v>-6.8998910891089107</c:v>
                      </c:pt>
                      <c:pt idx="80" formatCode="General">
                        <c:v>-6.916722772277228</c:v>
                      </c:pt>
                      <c:pt idx="81" formatCode="General">
                        <c:v>-6.9335544554455444</c:v>
                      </c:pt>
                      <c:pt idx="82" formatCode="General">
                        <c:v>-6.9503861386138617</c:v>
                      </c:pt>
                      <c:pt idx="83" formatCode="General">
                        <c:v>-6.9672178217821781</c:v>
                      </c:pt>
                      <c:pt idx="84" formatCode="General">
                        <c:v>-6.9840495049504954</c:v>
                      </c:pt>
                      <c:pt idx="85" formatCode="General">
                        <c:v>-7.0008811881188118</c:v>
                      </c:pt>
                      <c:pt idx="86" formatCode="General">
                        <c:v>-7.0177128712871291</c:v>
                      </c:pt>
                      <c:pt idx="87" formatCode="General">
                        <c:v>-7.0345445544554455</c:v>
                      </c:pt>
                      <c:pt idx="88" formatCode="General">
                        <c:v>-7.0513762376237628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7FA4-4D7C-A879-771D7F082BEC}"/>
                  </c:ext>
                </c:extLst>
              </c15:ser>
            </c15:filteredScatterSeries>
            <c15:filteredScatte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'30-10-60'!$DA$58</c15:sqref>
                        </c15:formulaRef>
                      </c:ext>
                    </c:extLst>
                    <c:strCache>
                      <c:ptCount val="1"/>
                      <c:pt idx="0">
                        <c:v>H (Se)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'30-10-60'!$DB$58:$GL$58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-22.530940594059405</c:v>
                      </c:pt>
                      <c:pt idx="1">
                        <c:v>-22.141534653465346</c:v>
                      </c:pt>
                      <c:pt idx="2" formatCode="General">
                        <c:v>-21.820742574257427</c:v>
                      </c:pt>
                      <c:pt idx="3" formatCode="General">
                        <c:v>-21.510841584158417</c:v>
                      </c:pt>
                      <c:pt idx="4" formatCode="General">
                        <c:v>-21.364306930693068</c:v>
                      </c:pt>
                      <c:pt idx="5" formatCode="General">
                        <c:v>-21.21777227722772</c:v>
                      </c:pt>
                      <c:pt idx="6" formatCode="General">
                        <c:v>-21.145742574257426</c:v>
                      </c:pt>
                      <c:pt idx="7" formatCode="General">
                        <c:v>-21.137821782178218</c:v>
                      </c:pt>
                      <c:pt idx="8" formatCode="General">
                        <c:v>-21.131101485148513</c:v>
                      </c:pt>
                      <c:pt idx="9" formatCode="General">
                        <c:v>-21.219220297029704</c:v>
                      </c:pt>
                      <c:pt idx="10" formatCode="General">
                        <c:v>-21.307339108910892</c:v>
                      </c:pt>
                      <c:pt idx="11" formatCode="General">
                        <c:v>-21.395457920792079</c:v>
                      </c:pt>
                      <c:pt idx="12" formatCode="General">
                        <c:v>-21.483576732673267</c:v>
                      </c:pt>
                      <c:pt idx="13" formatCode="General">
                        <c:v>-21.571695544554455</c:v>
                      </c:pt>
                      <c:pt idx="14" formatCode="General">
                        <c:v>-21.659814356435643</c:v>
                      </c:pt>
                      <c:pt idx="15" formatCode="General">
                        <c:v>-21.74793316831683</c:v>
                      </c:pt>
                      <c:pt idx="16" formatCode="General">
                        <c:v>-21.836051980198018</c:v>
                      </c:pt>
                      <c:pt idx="17" formatCode="General">
                        <c:v>-21.924170792079206</c:v>
                      </c:pt>
                      <c:pt idx="18" formatCode="General">
                        <c:v>-22.012289603960397</c:v>
                      </c:pt>
                      <c:pt idx="19" formatCode="General">
                        <c:v>-22.088663366336633</c:v>
                      </c:pt>
                      <c:pt idx="20" formatCode="General">
                        <c:v>-22.16391089108911</c:v>
                      </c:pt>
                      <c:pt idx="21" formatCode="General">
                        <c:v>-22.236089108910893</c:v>
                      </c:pt>
                      <c:pt idx="22" formatCode="General">
                        <c:v>-22.303415841584158</c:v>
                      </c:pt>
                      <c:pt idx="23" formatCode="General">
                        <c:v>-22.370742574257424</c:v>
                      </c:pt>
                      <c:pt idx="24" formatCode="General">
                        <c:v>-22.448656716417908</c:v>
                      </c:pt>
                      <c:pt idx="25" formatCode="General">
                        <c:v>-22.52825870646766</c:v>
                      </c:pt>
                      <c:pt idx="26" formatCode="General">
                        <c:v>-22.611881188118812</c:v>
                      </c:pt>
                      <c:pt idx="27" formatCode="General">
                        <c:v>-22.702970297029701</c:v>
                      </c:pt>
                      <c:pt idx="28" formatCode="General">
                        <c:v>-22.794059405940594</c:v>
                      </c:pt>
                      <c:pt idx="29" formatCode="General">
                        <c:v>-22.898217821782175</c:v>
                      </c:pt>
                      <c:pt idx="30" formatCode="General">
                        <c:v>-23.005148514851484</c:v>
                      </c:pt>
                      <c:pt idx="31" formatCode="General">
                        <c:v>-23.113267326732672</c:v>
                      </c:pt>
                      <c:pt idx="32" formatCode="General">
                        <c:v>-23.224158415841583</c:v>
                      </c:pt>
                      <c:pt idx="33" formatCode="General">
                        <c:v>-23.335049504950494</c:v>
                      </c:pt>
                      <c:pt idx="34" formatCode="General">
                        <c:v>-23.449009900990099</c:v>
                      </c:pt>
                      <c:pt idx="35" formatCode="General">
                        <c:v>-23.563861386138612</c:v>
                      </c:pt>
                      <c:pt idx="36" formatCode="General">
                        <c:v>-23.678712871287129</c:v>
                      </c:pt>
                      <c:pt idx="37" formatCode="General">
                        <c:v>-23.793564356435642</c:v>
                      </c:pt>
                      <c:pt idx="38" formatCode="General">
                        <c:v>-23.908415841584159</c:v>
                      </c:pt>
                      <c:pt idx="39" formatCode="General">
                        <c:v>-24.020396039603959</c:v>
                      </c:pt>
                      <c:pt idx="40" formatCode="General">
                        <c:v>-24.13128712871287</c:v>
                      </c:pt>
                      <c:pt idx="41" formatCode="General">
                        <c:v>-24.242970297029704</c:v>
                      </c:pt>
                      <c:pt idx="42" formatCode="General">
                        <c:v>-24.357821782178217</c:v>
                      </c:pt>
                      <c:pt idx="43" formatCode="General">
                        <c:v>-24.472673267326734</c:v>
                      </c:pt>
                      <c:pt idx="44" formatCode="General">
                        <c:v>-24.584851485148516</c:v>
                      </c:pt>
                      <c:pt idx="45" formatCode="General">
                        <c:v>-24.695742574257427</c:v>
                      </c:pt>
                      <c:pt idx="46" formatCode="General">
                        <c:v>-24.806039603960397</c:v>
                      </c:pt>
                      <c:pt idx="47" formatCode="General">
                        <c:v>-24.912970297029702</c:v>
                      </c:pt>
                      <c:pt idx="48" formatCode="General">
                        <c:v>-25.019900990099007</c:v>
                      </c:pt>
                      <c:pt idx="49" formatCode="General">
                        <c:v>-25.124436183395289</c:v>
                      </c:pt>
                      <c:pt idx="50" formatCode="General">
                        <c:v>-25.227534076827755</c:v>
                      </c:pt>
                      <c:pt idx="51" formatCode="General">
                        <c:v>-25.330631970260221</c:v>
                      </c:pt>
                      <c:pt idx="52" formatCode="General">
                        <c:v>-25.433729863692687</c:v>
                      </c:pt>
                      <c:pt idx="53" formatCode="General">
                        <c:v>-25.536827757125156</c:v>
                      </c:pt>
                      <c:pt idx="54" formatCode="General">
                        <c:v>-25.639925650557622</c:v>
                      </c:pt>
                      <c:pt idx="55" formatCode="General">
                        <c:v>-25.743023543990088</c:v>
                      </c:pt>
                      <c:pt idx="56" formatCode="General">
                        <c:v>-25.846121437422553</c:v>
                      </c:pt>
                      <c:pt idx="57" formatCode="General">
                        <c:v>-25.949219330855019</c:v>
                      </c:pt>
                      <c:pt idx="58" formatCode="General">
                        <c:v>-26.052317224287485</c:v>
                      </c:pt>
                      <c:pt idx="59" formatCode="General">
                        <c:v>-26.155346534653464</c:v>
                      </c:pt>
                      <c:pt idx="60" formatCode="General">
                        <c:v>-26.258316831683167</c:v>
                      </c:pt>
                      <c:pt idx="61" formatCode="General">
                        <c:v>-26.361336633663367</c:v>
                      </c:pt>
                      <c:pt idx="62" formatCode="General">
                        <c:v>-26.468267326732672</c:v>
                      </c:pt>
                      <c:pt idx="63" formatCode="General">
                        <c:v>-26.575198019801981</c:v>
                      </c:pt>
                      <c:pt idx="64" formatCode="General">
                        <c:v>-26.680198019801978</c:v>
                      </c:pt>
                      <c:pt idx="65" formatCode="General">
                        <c:v>-26.783168316831684</c:v>
                      </c:pt>
                      <c:pt idx="66" formatCode="General">
                        <c:v>-26.886138613861387</c:v>
                      </c:pt>
                      <c:pt idx="67" formatCode="General">
                        <c:v>-26.98910891089109</c:v>
                      </c:pt>
                      <c:pt idx="68" formatCode="General">
                        <c:v>-27.09207920792079</c:v>
                      </c:pt>
                      <c:pt idx="69" formatCode="General">
                        <c:v>-27.193316831683166</c:v>
                      </c:pt>
                      <c:pt idx="70" formatCode="General">
                        <c:v>-27.292326732673267</c:v>
                      </c:pt>
                      <c:pt idx="71" formatCode="General">
                        <c:v>-27.391336633663364</c:v>
                      </c:pt>
                      <c:pt idx="72" formatCode="General">
                        <c:v>-27.475891089108909</c:v>
                      </c:pt>
                      <c:pt idx="73" formatCode="General">
                        <c:v>-27.559059405940594</c:v>
                      </c:pt>
                      <c:pt idx="74" formatCode="General">
                        <c:v>-27.645472636815921</c:v>
                      </c:pt>
                      <c:pt idx="75" formatCode="General">
                        <c:v>-27.737014925373135</c:v>
                      </c:pt>
                      <c:pt idx="76" formatCode="General">
                        <c:v>-27.828557213930349</c:v>
                      </c:pt>
                      <c:pt idx="77" formatCode="General">
                        <c:v>-27.923168316831681</c:v>
                      </c:pt>
                      <c:pt idx="78" formatCode="General">
                        <c:v>-28.018217821782176</c:v>
                      </c:pt>
                      <c:pt idx="79" formatCode="General">
                        <c:v>-28.112574257425742</c:v>
                      </c:pt>
                      <c:pt idx="80" formatCode="General">
                        <c:v>-28.205643564356432</c:v>
                      </c:pt>
                      <c:pt idx="81" formatCode="General">
                        <c:v>-28.298712871287126</c:v>
                      </c:pt>
                      <c:pt idx="82" formatCode="General">
                        <c:v>-28.39178217821782</c:v>
                      </c:pt>
                      <c:pt idx="83" formatCode="General">
                        <c:v>-28.484851485148514</c:v>
                      </c:pt>
                      <c:pt idx="84" formatCode="General">
                        <c:v>-28.577920792079208</c:v>
                      </c:pt>
                      <c:pt idx="85" formatCode="General">
                        <c:v>-28.670990099009899</c:v>
                      </c:pt>
                      <c:pt idx="86" formatCode="General">
                        <c:v>-28.764059405940593</c:v>
                      </c:pt>
                      <c:pt idx="87" formatCode="General">
                        <c:v>-28.857128712871287</c:v>
                      </c:pt>
                      <c:pt idx="88" formatCode="General">
                        <c:v>-28.950198019801981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7FA4-4D7C-A879-771D7F082BEC}"/>
                  </c:ext>
                </c:extLst>
              </c15:ser>
            </c15:filteredScatterSeries>
            <c15:filteredScatte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'30-10-60'!$DA$59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'30-10-60'!$DB$59:$GL$59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7FA4-4D7C-A879-771D7F082BEC}"/>
                  </c:ext>
                </c:extLst>
              </c15:ser>
            </c15:filteredScatterSeries>
            <c15:filteredScatte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'30-10-60'!$DA$60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'30-10-60'!$DB$60:$GL$60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7FA4-4D7C-A879-771D7F082BEC}"/>
                  </c:ext>
                </c:extLst>
              </c15:ser>
            </c15:filteredScatterSeries>
            <c15:filteredScatte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'30-10-60'!$DB$61:$GL$61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7FA4-4D7C-A879-771D7F082BEC}"/>
                  </c:ext>
                </c:extLst>
              </c15:ser>
            </c15:filteredScatterSeries>
            <c15:filteredScatte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'30-10-60'!$DA$62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'30-10-60'!$DB$62:$GL$62</c15:sqref>
                        </c15:formulaRef>
                      </c:ext>
                    </c:extLst>
                    <c:numCache>
                      <c:formatCode>General</c:formatCode>
                      <c:ptCount val="89"/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7FA4-4D7C-A879-771D7F082BEC}"/>
                  </c:ext>
                </c:extLst>
              </c15:ser>
            </c15:filteredScatterSeries>
            <c15:filteredScatte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'30-10-60'!$DA$63</c15:sqref>
                        </c15:formulaRef>
                      </c:ext>
                    </c:extLst>
                    <c:strCache>
                      <c:ptCount val="1"/>
                      <c:pt idx="0">
                        <c:v>End2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'30-10-60'!$DB$2:$GL$2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290</c:v>
                      </c:pt>
                      <c:pt idx="1">
                        <c:v>298</c:v>
                      </c:pt>
                      <c:pt idx="2">
                        <c:v>306</c:v>
                      </c:pt>
                      <c:pt idx="3">
                        <c:v>314</c:v>
                      </c:pt>
                      <c:pt idx="4">
                        <c:v>322</c:v>
                      </c:pt>
                      <c:pt idx="5">
                        <c:v>330</c:v>
                      </c:pt>
                      <c:pt idx="6">
                        <c:v>338</c:v>
                      </c:pt>
                      <c:pt idx="7">
                        <c:v>346</c:v>
                      </c:pt>
                      <c:pt idx="8">
                        <c:v>354</c:v>
                      </c:pt>
                      <c:pt idx="9">
                        <c:v>362</c:v>
                      </c:pt>
                      <c:pt idx="10">
                        <c:v>370</c:v>
                      </c:pt>
                      <c:pt idx="11">
                        <c:v>378</c:v>
                      </c:pt>
                      <c:pt idx="12">
                        <c:v>386</c:v>
                      </c:pt>
                      <c:pt idx="13">
                        <c:v>394</c:v>
                      </c:pt>
                      <c:pt idx="14">
                        <c:v>402</c:v>
                      </c:pt>
                      <c:pt idx="15">
                        <c:v>410</c:v>
                      </c:pt>
                      <c:pt idx="16">
                        <c:v>418</c:v>
                      </c:pt>
                      <c:pt idx="17">
                        <c:v>426</c:v>
                      </c:pt>
                      <c:pt idx="18">
                        <c:v>434</c:v>
                      </c:pt>
                      <c:pt idx="19">
                        <c:v>442</c:v>
                      </c:pt>
                      <c:pt idx="20">
                        <c:v>450</c:v>
                      </c:pt>
                      <c:pt idx="21">
                        <c:v>458</c:v>
                      </c:pt>
                      <c:pt idx="22">
                        <c:v>466</c:v>
                      </c:pt>
                      <c:pt idx="23">
                        <c:v>474</c:v>
                      </c:pt>
                      <c:pt idx="24">
                        <c:v>482</c:v>
                      </c:pt>
                      <c:pt idx="25">
                        <c:v>490</c:v>
                      </c:pt>
                      <c:pt idx="26">
                        <c:v>498</c:v>
                      </c:pt>
                      <c:pt idx="27">
                        <c:v>506</c:v>
                      </c:pt>
                      <c:pt idx="28">
                        <c:v>514</c:v>
                      </c:pt>
                      <c:pt idx="29">
                        <c:v>522</c:v>
                      </c:pt>
                      <c:pt idx="30">
                        <c:v>530</c:v>
                      </c:pt>
                      <c:pt idx="31">
                        <c:v>538</c:v>
                      </c:pt>
                      <c:pt idx="32">
                        <c:v>546</c:v>
                      </c:pt>
                      <c:pt idx="33">
                        <c:v>554</c:v>
                      </c:pt>
                      <c:pt idx="34">
                        <c:v>562</c:v>
                      </c:pt>
                      <c:pt idx="35">
                        <c:v>570</c:v>
                      </c:pt>
                      <c:pt idx="36">
                        <c:v>578</c:v>
                      </c:pt>
                      <c:pt idx="37">
                        <c:v>586</c:v>
                      </c:pt>
                      <c:pt idx="38">
                        <c:v>594</c:v>
                      </c:pt>
                      <c:pt idx="39">
                        <c:v>602</c:v>
                      </c:pt>
                      <c:pt idx="40">
                        <c:v>610</c:v>
                      </c:pt>
                      <c:pt idx="41">
                        <c:v>618</c:v>
                      </c:pt>
                      <c:pt idx="42">
                        <c:v>626</c:v>
                      </c:pt>
                      <c:pt idx="43">
                        <c:v>634</c:v>
                      </c:pt>
                      <c:pt idx="44">
                        <c:v>642</c:v>
                      </c:pt>
                      <c:pt idx="45">
                        <c:v>650</c:v>
                      </c:pt>
                      <c:pt idx="46">
                        <c:v>658</c:v>
                      </c:pt>
                      <c:pt idx="47">
                        <c:v>666</c:v>
                      </c:pt>
                      <c:pt idx="48">
                        <c:v>674</c:v>
                      </c:pt>
                      <c:pt idx="49">
                        <c:v>682</c:v>
                      </c:pt>
                      <c:pt idx="50">
                        <c:v>690</c:v>
                      </c:pt>
                      <c:pt idx="51">
                        <c:v>698</c:v>
                      </c:pt>
                      <c:pt idx="52">
                        <c:v>706</c:v>
                      </c:pt>
                      <c:pt idx="53">
                        <c:v>714</c:v>
                      </c:pt>
                      <c:pt idx="54">
                        <c:v>722</c:v>
                      </c:pt>
                      <c:pt idx="55">
                        <c:v>730</c:v>
                      </c:pt>
                      <c:pt idx="56">
                        <c:v>738</c:v>
                      </c:pt>
                      <c:pt idx="57">
                        <c:v>746</c:v>
                      </c:pt>
                      <c:pt idx="58">
                        <c:v>754</c:v>
                      </c:pt>
                      <c:pt idx="59">
                        <c:v>762</c:v>
                      </c:pt>
                      <c:pt idx="60">
                        <c:v>770</c:v>
                      </c:pt>
                      <c:pt idx="61">
                        <c:v>778</c:v>
                      </c:pt>
                      <c:pt idx="62">
                        <c:v>786</c:v>
                      </c:pt>
                      <c:pt idx="63">
                        <c:v>794</c:v>
                      </c:pt>
                      <c:pt idx="64">
                        <c:v>802</c:v>
                      </c:pt>
                      <c:pt idx="65">
                        <c:v>810</c:v>
                      </c:pt>
                      <c:pt idx="66">
                        <c:v>818</c:v>
                      </c:pt>
                      <c:pt idx="67">
                        <c:v>826</c:v>
                      </c:pt>
                      <c:pt idx="68">
                        <c:v>834</c:v>
                      </c:pt>
                      <c:pt idx="69">
                        <c:v>842</c:v>
                      </c:pt>
                      <c:pt idx="70">
                        <c:v>850</c:v>
                      </c:pt>
                      <c:pt idx="71">
                        <c:v>858</c:v>
                      </c:pt>
                      <c:pt idx="72">
                        <c:v>866</c:v>
                      </c:pt>
                      <c:pt idx="73">
                        <c:v>874</c:v>
                      </c:pt>
                      <c:pt idx="74">
                        <c:v>882</c:v>
                      </c:pt>
                      <c:pt idx="75">
                        <c:v>890</c:v>
                      </c:pt>
                      <c:pt idx="76">
                        <c:v>898</c:v>
                      </c:pt>
                      <c:pt idx="77">
                        <c:v>906</c:v>
                      </c:pt>
                      <c:pt idx="78">
                        <c:v>914</c:v>
                      </c:pt>
                      <c:pt idx="79">
                        <c:v>938</c:v>
                      </c:pt>
                      <c:pt idx="80">
                        <c:v>946</c:v>
                      </c:pt>
                      <c:pt idx="81">
                        <c:v>954</c:v>
                      </c:pt>
                      <c:pt idx="82">
                        <c:v>962</c:v>
                      </c:pt>
                      <c:pt idx="83">
                        <c:v>970</c:v>
                      </c:pt>
                      <c:pt idx="84">
                        <c:v>978</c:v>
                      </c:pt>
                      <c:pt idx="85">
                        <c:v>986</c:v>
                      </c:pt>
                      <c:pt idx="86">
                        <c:v>994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'30-10-60'!$DB$63:$GL$63</c15:sqref>
                        </c15:formulaRef>
                      </c:ext>
                    </c:extLst>
                    <c:numCache>
                      <c:formatCode>0</c:formatCode>
                      <c:ptCount val="8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7FA4-4D7C-A879-771D7F082BEC}"/>
                  </c:ext>
                </c:extLst>
              </c15:ser>
            </c15:filteredScatterSeries>
            <c15:filteredScatte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</c15:sqref>
                        </c15:formulaRef>
                      </c:ext>
                    </c:extLst>
                    <c:strCache>
                      <c:ptCount val="1"/>
                      <c:pt idx="0">
                        <c:v>temp 1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lumMod val="50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'30-10-60'!$BV$5:$BV$6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'30-10-60'!$BW$5:$BW$6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7FA4-4D7C-A879-771D7F082BEC}"/>
                  </c:ext>
                </c:extLst>
              </c15:ser>
            </c15:filteredScatterSeries>
            <c15:filteredScatte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'30-10-60'!$BV$8</c15:sqref>
                        </c15:formulaRef>
                      </c:ext>
                    </c:extLst>
                    <c:strCache>
                      <c:ptCount val="1"/>
                      <c:pt idx="0">
                        <c:v>temp 2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'30-10-60'!$BV$9:$BV$10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'30-10-60'!$BW$9:$BW$10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7FA4-4D7C-A879-771D7F082BEC}"/>
                  </c:ext>
                </c:extLst>
              </c15:ser>
            </c15:filteredScatterSeries>
            <c15:filteredScatte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'30-10-60'!$BV$12</c15:sqref>
                        </c15:formulaRef>
                      </c:ext>
                    </c:extLst>
                    <c:strCache>
                      <c:ptCount val="1"/>
                      <c:pt idx="0">
                        <c:v>temp 3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lumMod val="75000"/>
                      </a:scheme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'30-10-60'!$BV$13:$BV$14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450</c:v>
                      </c:pt>
                      <c:pt idx="1">
                        <c:v>450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'30-10-60'!$BW$13:$BW$14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7FA4-4D7C-A879-771D7F082BEC}"/>
                  </c:ext>
                </c:extLst>
              </c15:ser>
            </c15:filteredScatterSeries>
            <c15:filteredScatte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'30-10-60'!$BV$16</c15:sqref>
                        </c15:formulaRef>
                      </c:ext>
                    </c:extLst>
                    <c:strCache>
                      <c:ptCount val="1"/>
                      <c:pt idx="0">
                        <c:v>temp 4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7030A0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'30-10-60'!$BV$17:$BV$18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600</c:v>
                      </c:pt>
                      <c:pt idx="1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'30-10-60'!$BW$17:$BW$18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7FA4-4D7C-A879-771D7F082BEC}"/>
                  </c:ext>
                </c:extLst>
              </c15:ser>
            </c15:filteredScatterSeries>
            <c15:filteredScatte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'30-10-60'!$BV$36</c15:sqref>
                        </c15:formulaRef>
                      </c:ext>
                    </c:extLst>
                    <c:strCache>
                      <c:ptCount val="1"/>
                      <c:pt idx="0">
                        <c:v>temp 9</c:v>
                      </c:pt>
                    </c:strCache>
                  </c:strRef>
                </c:tx>
                <c:spPr>
                  <a:ln w="19050" cap="rnd" cmpd="sng" algn="ctr">
                    <a:solidFill>
                      <a:sysClr val="windowText" lastClr="000000">
                        <a:lumMod val="100000"/>
                      </a:sysClr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'30-10-60'!$BV$37:$BV$38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1000</c:v>
                      </c:pt>
                      <c:pt idx="1">
                        <c:v>1000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'30-10-60'!$BW$37:$BW$38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7FA4-4D7C-A879-771D7F082BEC}"/>
                  </c:ext>
                </c:extLst>
              </c15:ser>
            </c15:filteredScatterSeries>
            <c15:filteredScatte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'30-10-60'!$BV$40</c15:sqref>
                        </c15:formulaRef>
                      </c:ext>
                    </c:extLst>
                    <c:strCache>
                      <c:ptCount val="1"/>
                      <c:pt idx="0">
                        <c:v>temp 10</c:v>
                      </c:pt>
                    </c:strCache>
                  </c:strRef>
                </c:tx>
                <c:spPr>
                  <a:ln w="19050" cap="rnd" cmpd="sng" algn="ctr">
                    <a:solidFill>
                      <a:srgbClr val="EC2CDE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'30-10-60'!$BV$41:$BV$42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320</c:v>
                      </c:pt>
                      <c:pt idx="1">
                        <c:v>320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'30-10-60'!$BW$41:$BW$42</c15:sqref>
                        </c15:formulaRef>
                      </c:ext>
                    </c:extLst>
                    <c:numCache>
                      <c:formatCode>0.00E+00</c:formatCode>
                      <c:ptCount val="2"/>
                      <c:pt idx="0">
                        <c:v>-6103.9356435643567</c:v>
                      </c:pt>
                      <c:pt idx="1">
                        <c:v>10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7FA4-4D7C-A879-771D7F082BEC}"/>
                  </c:ext>
                </c:extLst>
              </c15:ser>
            </c15:filteredScatterSeries>
          </c:ext>
        </c:extLst>
      </c:scatterChart>
      <c:valAx>
        <c:axId val="702742608"/>
        <c:scaling>
          <c:orientation val="minMax"/>
          <c:max val="900"/>
          <c:min val="300"/>
        </c:scaling>
        <c:delete val="0"/>
        <c:axPos val="b"/>
        <c:numFmt formatCode="0" sourceLinked="1"/>
        <c:majorTickMark val="cross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2746528"/>
        <c:crosses val="autoZero"/>
        <c:crossBetween val="midCat"/>
        <c:majorUnit val="100"/>
      </c:valAx>
      <c:valAx>
        <c:axId val="702746528"/>
        <c:scaling>
          <c:orientation val="minMax"/>
          <c:max val="0"/>
          <c:min val="-60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02742608"/>
        <c:crosses val="autoZero"/>
        <c:crossBetween val="midCat"/>
      </c:valAx>
    </c:plotArea>
    <c:plotVisOnly val="0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0.63231</cdr:x>
      <cdr:y>0</cdr:y>
    </cdr:from>
    <cdr:to>
      <cdr:x>1</cdr:x>
      <cdr:y>0.08649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9EFA348E-D349-4960-B95F-B2C380FF4B3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321244" y="0"/>
          <a:ext cx="1349810" cy="316885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0.63056</cdr:x>
      <cdr:y>0</cdr:y>
    </cdr:from>
    <cdr:to>
      <cdr:x>1</cdr:x>
      <cdr:y>0.08708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2D41431-987F-449C-8001-3F4AFBB5313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293098" y="0"/>
          <a:ext cx="1343508" cy="321603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0.63231</cdr:x>
      <cdr:y>0</cdr:y>
    </cdr:from>
    <cdr:to>
      <cdr:x>1</cdr:x>
      <cdr:y>0.09013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2D41431-987F-449C-8001-3F4AFBB5313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299108" y="0"/>
          <a:ext cx="1336938" cy="333524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0.632</cdr:x>
      <cdr:y>0</cdr:y>
    </cdr:from>
    <cdr:to>
      <cdr:x>1</cdr:x>
      <cdr:y>0.08601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2D41431-987F-449C-8001-3F4AFBB5313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295502" y="0"/>
          <a:ext cx="1336622" cy="318278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0.6326</cdr:x>
      <cdr:y>0</cdr:y>
    </cdr:from>
    <cdr:to>
      <cdr:x>1</cdr:x>
      <cdr:y>0.08603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2D41431-987F-449C-8001-3F4AFBB5313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297682" y="0"/>
          <a:ext cx="1334442" cy="318352"/>
        </a:xfrm>
        <a:prstGeom xmlns:a="http://schemas.openxmlformats.org/drawingml/2006/main" prst="rect">
          <a:avLst/>
        </a:prstGeom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0.63186</cdr:x>
      <cdr:y>0</cdr:y>
    </cdr:from>
    <cdr:to>
      <cdr:x>1</cdr:x>
      <cdr:y>0.09096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94575C5-8F8D-492D-9C9D-2AFE3DD2D7A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297812" y="0"/>
          <a:ext cx="1338794" cy="333603"/>
        </a:xfrm>
        <a:prstGeom xmlns:a="http://schemas.openxmlformats.org/drawingml/2006/main" prst="rect">
          <a:avLst/>
        </a:prstGeom>
      </cdr:spPr>
    </cdr:pic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0.63286</cdr:x>
      <cdr:y>0</cdr:y>
    </cdr:from>
    <cdr:to>
      <cdr:x>1</cdr:x>
      <cdr:y>0.08582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BB72293-BBEE-4265-8965-BDF26580523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301462" y="0"/>
          <a:ext cx="1335144" cy="316950"/>
        </a:xfrm>
        <a:prstGeom xmlns:a="http://schemas.openxmlformats.org/drawingml/2006/main" prst="rect">
          <a:avLst/>
        </a:prstGeom>
      </cdr:spPr>
    </cdr:pic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0.61206</cdr:x>
      <cdr:y>0</cdr:y>
    </cdr:from>
    <cdr:to>
      <cdr:x>0.9792</cdr:x>
      <cdr:y>0.08582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0BB72293-BBEE-4265-8965-BDF26580523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242283" y="0"/>
          <a:ext cx="1345017" cy="314402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548C-EAA0-4F98-90B8-F588E14A775F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E32AA-D285-4475-A712-967CA9C5A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2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 ДСК с подписями линий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0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Энергии Гиббса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5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 промежуточный</a:t>
            </a:r>
            <a:endParaRPr lang="ru-RU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10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 ДСК для плавления и паузы</a:t>
            </a:r>
            <a:endParaRPr lang="ru-RU" sz="1800" b="1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3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Либо этот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E32AA-D285-4475-A712-967CA9C5AE2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9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1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25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5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0CAE-7DEC-4379-94E3-CFB24A5D3887}" type="datetimeFigureOut">
              <a:rPr lang="ru-RU" smtClean="0"/>
              <a:t>02.04.2021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4E2A-F2F9-42E4-914F-48C9A8B5C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6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277" y="2647076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Состав </a:t>
            </a:r>
            <a:r>
              <a:rPr lang="en-US" dirty="0"/>
              <a:t>Ge</a:t>
            </a:r>
            <a:r>
              <a:rPr lang="en-US" sz="1500" dirty="0"/>
              <a:t>30</a:t>
            </a:r>
            <a:r>
              <a:rPr lang="en-US" dirty="0"/>
              <a:t>Ga</a:t>
            </a:r>
            <a:r>
              <a:rPr lang="en-US" sz="1500" dirty="0"/>
              <a:t>10</a:t>
            </a:r>
            <a:r>
              <a:rPr lang="en-US" dirty="0"/>
              <a:t>Se</a:t>
            </a:r>
            <a:r>
              <a:rPr lang="en-US" sz="1500" dirty="0"/>
              <a:t>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8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252"/>
            <a:ext cx="9148042" cy="47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790278"/>
              </p:ext>
            </p:extLst>
          </p:nvPr>
        </p:nvGraphicFramePr>
        <p:xfrm>
          <a:off x="0" y="857251"/>
          <a:ext cx="2190576" cy="222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775474"/>
              </p:ext>
            </p:extLst>
          </p:nvPr>
        </p:nvGraphicFramePr>
        <p:xfrm>
          <a:off x="6562205" y="3409096"/>
          <a:ext cx="2188216" cy="222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789643"/>
              </p:ext>
            </p:extLst>
          </p:nvPr>
        </p:nvGraphicFramePr>
        <p:xfrm>
          <a:off x="4378792" y="852868"/>
          <a:ext cx="2187879" cy="222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1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060290"/>
              </p:ext>
            </p:extLst>
          </p:nvPr>
        </p:nvGraphicFramePr>
        <p:xfrm>
          <a:off x="56732" y="3404206"/>
          <a:ext cx="2185519" cy="222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0000000-0008-0000-01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986626"/>
              </p:ext>
            </p:extLst>
          </p:nvPr>
        </p:nvGraphicFramePr>
        <p:xfrm>
          <a:off x="2242253" y="3404208"/>
          <a:ext cx="2185519" cy="222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0000000-0008-0000-01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868870"/>
              </p:ext>
            </p:extLst>
          </p:nvPr>
        </p:nvGraphicFramePr>
        <p:xfrm>
          <a:off x="4427770" y="3404208"/>
          <a:ext cx="2188217" cy="2206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00000000-0008-0000-01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634240"/>
              </p:ext>
            </p:extLst>
          </p:nvPr>
        </p:nvGraphicFramePr>
        <p:xfrm>
          <a:off x="6566672" y="867873"/>
          <a:ext cx="2188216" cy="2206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00000000-0008-0000-01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15368"/>
              </p:ext>
            </p:extLst>
          </p:nvPr>
        </p:nvGraphicFramePr>
        <p:xfrm>
          <a:off x="2190577" y="857250"/>
          <a:ext cx="2188215" cy="222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41997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3"/>
            <a:ext cx="9144000" cy="4994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930" y="3140514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5" name="TextBox 14"/>
          <p:cNvSpPr txBox="1"/>
          <p:nvPr/>
        </p:nvSpPr>
        <p:spPr>
          <a:xfrm>
            <a:off x="2373820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6" name="TextBox 15"/>
          <p:cNvSpPr txBox="1"/>
          <p:nvPr/>
        </p:nvSpPr>
        <p:spPr>
          <a:xfrm>
            <a:off x="4653709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7" name="TextBox 16"/>
          <p:cNvSpPr txBox="1"/>
          <p:nvPr/>
        </p:nvSpPr>
        <p:spPr>
          <a:xfrm>
            <a:off x="6959754" y="3131421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8" name="TextBox 17"/>
          <p:cNvSpPr txBox="1"/>
          <p:nvPr/>
        </p:nvSpPr>
        <p:spPr>
          <a:xfrm>
            <a:off x="190498" y="5742049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19" name="TextBox 18"/>
          <p:cNvSpPr txBox="1"/>
          <p:nvPr/>
        </p:nvSpPr>
        <p:spPr>
          <a:xfrm>
            <a:off x="2503857" y="572856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0" name="TextBox 19"/>
          <p:cNvSpPr txBox="1"/>
          <p:nvPr/>
        </p:nvSpPr>
        <p:spPr>
          <a:xfrm>
            <a:off x="4788628" y="571818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1" name="TextBox 20"/>
          <p:cNvSpPr txBox="1"/>
          <p:nvPr/>
        </p:nvSpPr>
        <p:spPr>
          <a:xfrm>
            <a:off x="6959755" y="5718186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</p:spTree>
    <p:extLst>
      <p:ext uri="{BB962C8B-B14F-4D97-AF65-F5344CB8AC3E}">
        <p14:creationId xmlns:p14="http://schemas.microsoft.com/office/powerpoint/2010/main" val="404198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5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89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9882C91-3EDE-4746-B585-005025FC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05" y="4701239"/>
            <a:ext cx="2121229" cy="21567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F979B60-8EF2-4D25-9778-4C6206070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6" y="-2209"/>
            <a:ext cx="9144000" cy="473769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96" y="4713731"/>
            <a:ext cx="471467" cy="335506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481" y="4718402"/>
            <a:ext cx="471467" cy="335506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277" y="4714296"/>
            <a:ext cx="471467" cy="3355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9368" y="1057514"/>
            <a:ext cx="11115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Кривая ДСК</a:t>
            </a:r>
          </a:p>
        </p:txBody>
      </p:sp>
      <p:cxnSp>
        <p:nvCxnSpPr>
          <p:cNvPr id="33" name="Прямая со стрелкой 32"/>
          <p:cNvCxnSpPr>
            <a:cxnSpLocks/>
            <a:stCxn id="31" idx="2"/>
          </p:cNvCxnSpPr>
          <p:nvPr/>
        </p:nvCxnSpPr>
        <p:spPr>
          <a:xfrm>
            <a:off x="1425145" y="1357596"/>
            <a:ext cx="555777" cy="7608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80510" y="127780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Области превращений</a:t>
            </a:r>
          </a:p>
        </p:txBody>
      </p:sp>
      <p:cxnSp>
        <p:nvCxnSpPr>
          <p:cNvPr id="39" name="Прямая со стрелкой 38"/>
          <p:cNvCxnSpPr>
            <a:cxnSpLocks/>
            <a:stCxn id="37" idx="2"/>
          </p:cNvCxnSpPr>
          <p:nvPr/>
        </p:nvCxnSpPr>
        <p:spPr>
          <a:xfrm>
            <a:off x="4540922" y="635611"/>
            <a:ext cx="1049041" cy="1487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E9B805-0FF0-40A3-8CE2-58B52DAC1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555" y="4708506"/>
            <a:ext cx="471467" cy="3357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4798CA-D8D4-456C-8A3A-890A8E7042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799" y="4735488"/>
            <a:ext cx="471467" cy="3357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991951-34D4-4DB6-BDA9-8610850FCD73}"/>
              </a:ext>
            </a:extLst>
          </p:cNvPr>
          <p:cNvSpPr txBox="1"/>
          <p:nvPr/>
        </p:nvSpPr>
        <p:spPr>
          <a:xfrm>
            <a:off x="429778" y="2320414"/>
            <a:ext cx="19907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Концентрации веществ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6BD0CC5-A85D-41D7-A576-801A7941C5F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425145" y="2620496"/>
            <a:ext cx="194649" cy="44492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D5702AA-C668-499D-A928-2EFB11120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7948" y="4704846"/>
            <a:ext cx="2121229" cy="21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6D0C9E-5075-40B0-8C5F-14A05F4F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96338" cy="22293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FCE67B-6FF9-4CB2-BD21-DED37104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38" y="-3735"/>
            <a:ext cx="2196338" cy="22331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111DBD-6424-4FDF-B8A7-09E3723C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676" y="-8437"/>
            <a:ext cx="2210907" cy="22293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F35BBC3-E6F8-4B62-9FE9-6954117E5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84421"/>
            <a:ext cx="2196338" cy="223680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D63B645-6C7F-4157-AC23-CAC582FF7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338" y="2575984"/>
            <a:ext cx="2175168" cy="221524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7935D89-75D4-4E6C-BAA8-168F6727D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854" y="2584421"/>
            <a:ext cx="2203643" cy="22442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4364" y="2139830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0702" y="2154650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8732" y="2133755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33A66-40A9-49CE-AE96-CFDA37C648D0}"/>
              </a:ext>
            </a:extLst>
          </p:cNvPr>
          <p:cNvSpPr txBox="1"/>
          <p:nvPr/>
        </p:nvSpPr>
        <p:spPr>
          <a:xfrm>
            <a:off x="112491" y="4791231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A716E-BE85-4196-B1C2-8DEF76968B81}"/>
              </a:ext>
            </a:extLst>
          </p:cNvPr>
          <p:cNvSpPr txBox="1"/>
          <p:nvPr/>
        </p:nvSpPr>
        <p:spPr>
          <a:xfrm>
            <a:off x="2321758" y="4741096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3511C-B58B-43C7-B610-643A67BAE39A}"/>
              </a:ext>
            </a:extLst>
          </p:cNvPr>
          <p:cNvSpPr txBox="1"/>
          <p:nvPr/>
        </p:nvSpPr>
        <p:spPr>
          <a:xfrm>
            <a:off x="4546948" y="4741096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F51C7-AC65-412F-9E0A-25C5947119D5}"/>
              </a:ext>
            </a:extLst>
          </p:cNvPr>
          <p:cNvSpPr txBox="1"/>
          <p:nvPr/>
        </p:nvSpPr>
        <p:spPr>
          <a:xfrm>
            <a:off x="6772138" y="4779372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3485AFC-AB84-4628-8C0F-D324AE6CE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7844" y="2575984"/>
            <a:ext cx="2221915" cy="22442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618D3D-5E49-4C0A-8EA0-B5E6FCB5A374}"/>
              </a:ext>
            </a:extLst>
          </p:cNvPr>
          <p:cNvSpPr txBox="1"/>
          <p:nvPr/>
        </p:nvSpPr>
        <p:spPr>
          <a:xfrm>
            <a:off x="2423510" y="1852217"/>
            <a:ext cx="1720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Твердый раствор </a:t>
            </a:r>
            <a:r>
              <a:rPr lang="en-US" sz="1350" dirty="0"/>
              <a:t>Se</a:t>
            </a:r>
            <a:endParaRPr lang="ru-RU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54A3-F0F0-42B4-BBEA-66201E13580E}"/>
              </a:ext>
            </a:extLst>
          </p:cNvPr>
          <p:cNvSpPr txBox="1"/>
          <p:nvPr/>
        </p:nvSpPr>
        <p:spPr>
          <a:xfrm>
            <a:off x="3440590" y="416410"/>
            <a:ext cx="1131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Отдельная фаза </a:t>
            </a:r>
            <a:r>
              <a:rPr lang="en-US" sz="1350" dirty="0"/>
              <a:t>Se</a:t>
            </a:r>
            <a:endParaRPr lang="ru-RU" sz="1350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E2AE812-4C2E-4285-8248-09E5E5E8A6C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83922" y="1270832"/>
            <a:ext cx="156668" cy="58138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C2CA74-486F-4BBE-AEF3-9F54D1044FB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818402" y="924241"/>
            <a:ext cx="187893" cy="5034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836136-0FF9-4EEA-A8FE-C08A7F21F67D}"/>
              </a:ext>
            </a:extLst>
          </p:cNvPr>
          <p:cNvSpPr txBox="1"/>
          <p:nvPr/>
        </p:nvSpPr>
        <p:spPr>
          <a:xfrm>
            <a:off x="6815477" y="300393"/>
            <a:ext cx="1720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Границы областей превращения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C443A1C-9F12-4932-B315-B068F680325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305550" y="808224"/>
            <a:ext cx="1370339" cy="21882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78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864A38-04C8-4CFF-835A-1DDC1E596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2848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C305D3-FCE8-4DBE-ADE5-271CAC9D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45724" cy="370059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7DAF1A-3D2C-48F1-AA13-D2C502A7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55" y="-1"/>
            <a:ext cx="3639627" cy="37005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2443ED-2B75-439F-A9F4-913BDB59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4" y="3700593"/>
            <a:ext cx="3639627" cy="37066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27184AE-9C27-4061-9D21-BB4A23E51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724" y="3700593"/>
            <a:ext cx="3639627" cy="37066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46554CE-A3E6-45B1-B640-FD29C20BD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282" y="3700592"/>
            <a:ext cx="3639627" cy="370668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BCA96EB-3D3B-4B7C-8547-AECB4E6FA9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5213" y="24385"/>
            <a:ext cx="3645724" cy="367620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4627E6C-2044-4DAE-8325-C17B36CE9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1686" y="3139281"/>
            <a:ext cx="3639627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0134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7687" y="2281187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8204" y="2281187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68721" y="2281187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9238" y="2275112"/>
            <a:ext cx="1487700" cy="42133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l-GR" sz="1350" dirty="0"/>
              <a:t>λ</a:t>
            </a:r>
            <a:r>
              <a:rPr lang="ru-RU" sz="900" dirty="0"/>
              <a:t> </a:t>
            </a:r>
            <a:br>
              <a:rPr lang="ru-RU" sz="900" dirty="0"/>
            </a:br>
            <a:r>
              <a:rPr lang="ru-RU" sz="788" dirty="0"/>
              <a:t>моль/(моль*атом)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689" y="4888592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8" name="TextBox 27"/>
          <p:cNvSpPr txBox="1"/>
          <p:nvPr/>
        </p:nvSpPr>
        <p:spPr>
          <a:xfrm>
            <a:off x="2489641" y="4888592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29" name="TextBox 28"/>
          <p:cNvSpPr txBox="1"/>
          <p:nvPr/>
        </p:nvSpPr>
        <p:spPr>
          <a:xfrm>
            <a:off x="4768725" y="4888592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  <p:sp>
        <p:nvSpPr>
          <p:cNvPr id="30" name="TextBox 29"/>
          <p:cNvSpPr txBox="1"/>
          <p:nvPr/>
        </p:nvSpPr>
        <p:spPr>
          <a:xfrm>
            <a:off x="7047808" y="4876220"/>
            <a:ext cx="438581" cy="3231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l-GR" sz="1500" dirty="0"/>
              <a:t>λ</a:t>
            </a:r>
            <a:r>
              <a:rPr lang="ru-RU" sz="1050" dirty="0"/>
              <a:t> </a:t>
            </a:r>
            <a:endParaRPr lang="ru-RU" sz="825" dirty="0"/>
          </a:p>
        </p:txBody>
      </p:sp>
    </p:spTree>
    <p:extLst>
      <p:ext uri="{BB962C8B-B14F-4D97-AF65-F5344CB8AC3E}">
        <p14:creationId xmlns:p14="http://schemas.microsoft.com/office/powerpoint/2010/main" val="2885647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149</Words>
  <Application>Microsoft Office PowerPoint</Application>
  <PresentationFormat>Экран (4:3)</PresentationFormat>
  <Paragraphs>49</Paragraphs>
  <Slides>13</Slides>
  <Notes>5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Расчеты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 Ge30Ga10Se60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Женя Шарунов</dc:creator>
  <cp:lastModifiedBy>IlIa</cp:lastModifiedBy>
  <cp:revision>31</cp:revision>
  <dcterms:created xsi:type="dcterms:W3CDTF">2021-03-22T16:23:39Z</dcterms:created>
  <dcterms:modified xsi:type="dcterms:W3CDTF">2021-04-02T12:07:15Z</dcterms:modified>
</cp:coreProperties>
</file>