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1"/>
  </p:notesMasterIdLst>
  <p:sldIdLst>
    <p:sldId id="275" r:id="rId2"/>
    <p:sldId id="261" r:id="rId3"/>
    <p:sldId id="267" r:id="rId4"/>
    <p:sldId id="282" r:id="rId5"/>
    <p:sldId id="284" r:id="rId6"/>
    <p:sldId id="260" r:id="rId7"/>
    <p:sldId id="286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97338" autoAdjust="0"/>
  </p:normalViewPr>
  <p:slideViewPr>
    <p:cSldViewPr snapToGrid="0">
      <p:cViewPr varScale="1">
        <p:scale>
          <a:sx n="112" d="100"/>
          <a:sy n="112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en-US" baseline="0" dirty="0"/>
              <a:t> </a:t>
            </a:r>
            <a:r>
              <a:rPr lang="ru-RU" baseline="0" dirty="0"/>
              <a:t>убрать из банка М </a:t>
            </a:r>
            <a:r>
              <a:rPr lang="en-US" baseline="0" dirty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9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pPr/>
              <a:t>20.04.2021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xmlns="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165107"/>
            <a:ext cx="479383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Докладчик: студент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2-го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курса ХФ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выполнена в ИХВВ РАН  под руководством с.н.с. к.х.н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Плеховича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А.Д.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xmlns="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val="13393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Ge-Ga-Se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1" name="Picture 8" descr="C:\Users\Admin\Desktop\h3_netzsch40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0050" y="4344758"/>
            <a:ext cx="2476500" cy="222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CD4BBC-E89B-4827-80B2-04BA7814016F}"/>
              </a:ext>
            </a:extLst>
          </p:cNvPr>
          <p:cNvSpPr txBox="1"/>
          <p:nvPr/>
        </p:nvSpPr>
        <p:spPr>
          <a:xfrm>
            <a:off x="4728519" y="1828795"/>
            <a:ext cx="4415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расчета:</a:t>
            </a:r>
          </a:p>
          <a:p>
            <a:pPr marL="342900" indent="-342900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Два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раствора: </a:t>
            </a:r>
          </a:p>
          <a:p>
            <a:pPr marL="342900" indent="-342900"/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кристаллических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компонентов</a:t>
            </a:r>
          </a:p>
          <a:p>
            <a:pPr marL="342900" indent="-342900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жидких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комплекса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Thermodynamics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4B793B-04A2-431B-A3F8-EFAC14F72D0D}"/>
              </a:ext>
            </a:extLst>
          </p:cNvPr>
          <p:cNvSpPr txBox="1"/>
          <p:nvPr/>
        </p:nvSpPr>
        <p:spPr>
          <a:xfrm>
            <a:off x="4728519" y="3219182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Жидкий раствор;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Отдельные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кристаллические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9D448E-A0B9-4411-B450-7D6E28A41C10}"/>
              </a:ext>
            </a:extLst>
          </p:cNvPr>
          <p:cNvSpPr txBox="1"/>
          <p:nvPr/>
        </p:nvSpPr>
        <p:spPr>
          <a:xfrm>
            <a:off x="4728519" y="4234266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Жидкий раствор;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кристаллические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исключены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AE04BA-986C-45AB-8D2A-B3A5D9034034}"/>
              </a:ext>
            </a:extLst>
          </p:cNvPr>
          <p:cNvSpPr txBox="1"/>
          <p:nvPr/>
        </p:nvSpPr>
        <p:spPr>
          <a:xfrm>
            <a:off x="152399" y="5211193"/>
            <a:ext cx="8991601" cy="207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Список источников: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	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Binnewies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Thermochemical Data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Elementsand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Compounds/ M.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Binnewies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Milke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– Wiley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Verlag GmbH, Weinheim, 2002. - ISBN 3-527-30524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	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NIST Chemistry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WebBook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термодинамическая база данных.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U.S. Secretary of Commerce on behalf of the United States of America, 2018. - URL: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4"/>
              </a:rPr>
              <a:t>https://webbook.nist.gov/chemistry/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- DOI: https://doi.org/10.18434/T4D303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[3]	</a:t>
            </a:r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Outotech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URL: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5"/>
              </a:rPr>
              <a:t>https://www.mogroup.com/portfolio/hsc-chemistry/?r=2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ФАЗОВЫЕ ДИАГРАММЫ СИСТЕМ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GE-SE, GE-GA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GA-SE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F35784E6-2AAF-4BC9-B30E-CA63A90B6F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43" y="1085331"/>
            <a:ext cx="4055540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E0750C36-A92D-46F8-A006-BC7D5E6B9D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8819" y="1085331"/>
            <a:ext cx="3664687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CA5C081-A510-4AE1-B9DD-B2685B5EB6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200" y="4017722"/>
            <a:ext cx="3481902" cy="2677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C702A2-388A-427F-8678-13C9718FB845}"/>
              </a:ext>
            </a:extLst>
          </p:cNvPr>
          <p:cNvSpPr txBox="1"/>
          <p:nvPr/>
        </p:nvSpPr>
        <p:spPr>
          <a:xfrm>
            <a:off x="696691" y="2357440"/>
            <a:ext cx="173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Ga-Se</a:t>
            </a:r>
            <a:endParaRPr lang="ru-RU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E57E99-3FCE-4E36-979B-72E56BF03587}"/>
              </a:ext>
            </a:extLst>
          </p:cNvPr>
          <p:cNvSpPr txBox="1"/>
          <p:nvPr/>
        </p:nvSpPr>
        <p:spPr>
          <a:xfrm>
            <a:off x="6152225" y="2486337"/>
            <a:ext cx="168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Ge-Se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925466-3ED0-4407-9606-E5A4BB7C5145}"/>
              </a:ext>
            </a:extLst>
          </p:cNvPr>
          <p:cNvSpPr txBox="1"/>
          <p:nvPr/>
        </p:nvSpPr>
        <p:spPr>
          <a:xfrm>
            <a:off x="1184054" y="5195244"/>
            <a:ext cx="178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Ge-Ga</a:t>
            </a:r>
            <a:endParaRPr lang="ru-RU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EC1482-C7CC-4C1B-AC9B-F83928C2AA6B}"/>
              </a:ext>
            </a:extLst>
          </p:cNvPr>
          <p:cNvSpPr txBox="1"/>
          <p:nvPr/>
        </p:nvSpPr>
        <p:spPr>
          <a:xfrm>
            <a:off x="5342117" y="5031800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6E7840-9DBE-4672-A2BB-C6CB0F2CA436}"/>
              </a:ext>
            </a:extLst>
          </p:cNvPr>
          <p:cNvSpPr txBox="1"/>
          <p:nvPr/>
        </p:nvSpPr>
        <p:spPr>
          <a:xfrm>
            <a:off x="7102410" y="5014043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GeSe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0076" y="4128116"/>
            <a:ext cx="4440316" cy="93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потенциальных кристаллических компонентов стеклообразующей системы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-Se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41" y="4685320"/>
            <a:ext cx="2081366" cy="21666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5321"/>
            <a:ext cx="2081366" cy="216660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38" y="994530"/>
            <a:ext cx="7125862" cy="3690792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xmlns="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СТЕКЛА: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21DFA590-9397-4CD8-8918-AAC7C3530398}"/>
              </a:ext>
            </a:extLst>
          </p:cNvPr>
          <p:cNvSpPr/>
          <p:nvPr/>
        </p:nvSpPr>
        <p:spPr>
          <a:xfrm>
            <a:off x="1662863" y="5065759"/>
            <a:ext cx="137696" cy="177724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30A057-A26B-4BBD-A724-EF3FE277F262}"/>
              </a:ext>
            </a:extLst>
          </p:cNvPr>
          <p:cNvSpPr txBox="1"/>
          <p:nvPr/>
        </p:nvSpPr>
        <p:spPr>
          <a:xfrm>
            <a:off x="4894419" y="108089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780 – </a:t>
            </a:r>
            <a:r>
              <a:rPr lang="ru-RU" sz="1600" b="1" dirty="0" smtClean="0"/>
              <a:t>8</a:t>
            </a:r>
            <a:r>
              <a:rPr lang="en-US" sz="1600" b="1" dirty="0" smtClean="0"/>
              <a:t>2</a:t>
            </a:r>
            <a:r>
              <a:rPr lang="ru-RU" sz="1600" b="1" dirty="0" smtClean="0"/>
              <a:t>0 </a:t>
            </a:r>
            <a:r>
              <a:rPr lang="ru-RU" sz="1600" b="1" dirty="0"/>
              <a:t>К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8437FE05-27CC-4E32-BDB3-ED9FBAA38917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744336" y="1665666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трелка: вверх 59">
            <a:extLst>
              <a:ext uri="{FF2B5EF4-FFF2-40B4-BE49-F238E27FC236}">
                <a16:creationId xmlns:a16="http://schemas.microsoft.com/office/drawing/2014/main" xmlns="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548EFC-B179-4520-B40D-42887BE06C43}"/>
              </a:ext>
            </a:extLst>
          </p:cNvPr>
          <p:cNvSpPr txBox="1"/>
          <p:nvPr/>
        </p:nvSpPr>
        <p:spPr>
          <a:xfrm>
            <a:off x="422595" y="530492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</a:t>
            </a:r>
            <a:r>
              <a:rPr lang="en-US" sz="900" dirty="0"/>
              <a:t> Se</a:t>
            </a:r>
            <a:endParaRPr lang="ru-RU" sz="900" dirty="0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xmlns="" id="{54A2315C-FADD-462E-BD16-CC30DF0A5FB2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939218" y="5223402"/>
            <a:ext cx="90128" cy="81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B44D742-9577-4DD3-A040-2A762C4E1B8C}"/>
              </a:ext>
            </a:extLst>
          </p:cNvPr>
          <p:cNvSpPr txBox="1"/>
          <p:nvPr/>
        </p:nvSpPr>
        <p:spPr>
          <a:xfrm>
            <a:off x="589944" y="6076030"/>
            <a:ext cx="7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/>
              <a:t>Se</a:t>
            </a:r>
            <a:endParaRPr lang="ru-RU" sz="900" dirty="0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xmlns="" id="{60D05CB2-AED3-49D2-8D87-1F2B96FC794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960896" y="5476606"/>
            <a:ext cx="191119" cy="5994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9489281-5C13-465D-8FCA-184A5E22E680}"/>
              </a:ext>
            </a:extLst>
          </p:cNvPr>
          <p:cNvSpPr txBox="1"/>
          <p:nvPr/>
        </p:nvSpPr>
        <p:spPr>
          <a:xfrm>
            <a:off x="2532880" y="515038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xmlns="" id="{C9731CF6-7608-4BAD-BEF3-9DF2BD38FC4C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979599" y="5381212"/>
            <a:ext cx="69904" cy="1753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99C3C1-73E1-4BFB-B6A8-DE7EBE0ECF76}"/>
              </a:ext>
            </a:extLst>
          </p:cNvPr>
          <p:cNvSpPr txBox="1"/>
          <p:nvPr/>
        </p:nvSpPr>
        <p:spPr>
          <a:xfrm>
            <a:off x="2697945" y="6019575"/>
            <a:ext cx="8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xmlns="" id="{E5E25B20-B3AD-4DE1-B898-52C35E6D6EEE}"/>
              </a:ext>
            </a:extLst>
          </p:cNvPr>
          <p:cNvSpPr/>
          <p:nvPr/>
        </p:nvSpPr>
        <p:spPr>
          <a:xfrm>
            <a:off x="4396976" y="1256232"/>
            <a:ext cx="450840" cy="313976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xmlns="" id="{7BCD91F2-1DED-48BF-BC8D-BC78A968C3FA}"/>
              </a:ext>
            </a:extLst>
          </p:cNvPr>
          <p:cNvSpPr/>
          <p:nvPr/>
        </p:nvSpPr>
        <p:spPr>
          <a:xfrm>
            <a:off x="3744229" y="5079279"/>
            <a:ext cx="132759" cy="17535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xmlns="" id="{FCE4D230-AA70-4213-B641-B7A486271E38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3132035" y="5603636"/>
            <a:ext cx="0" cy="4159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206"/>
            <a:ext cx="7136425" cy="3710021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492" y="4710288"/>
            <a:ext cx="2160000" cy="2160000"/>
          </a:xfrm>
          <a:prstGeom prst="rect">
            <a:avLst/>
          </a:prstGeom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58508" y="4710227"/>
            <a:ext cx="2160000" cy="216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СТЕКЛА: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xmlns="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A7D172-AAF8-45C3-A233-9CBDE2F210CC}"/>
              </a:ext>
            </a:extLst>
          </p:cNvPr>
          <p:cNvSpPr txBox="1"/>
          <p:nvPr/>
        </p:nvSpPr>
        <p:spPr>
          <a:xfrm>
            <a:off x="5234591" y="1005930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 smtClean="0"/>
              <a:t>7</a:t>
            </a:r>
            <a:r>
              <a:rPr lang="en-US" sz="1600" b="1" dirty="0" smtClean="0"/>
              <a:t>7</a:t>
            </a:r>
            <a:r>
              <a:rPr lang="ru-RU" sz="1600" b="1" dirty="0" smtClean="0"/>
              <a:t>0 </a:t>
            </a:r>
            <a:r>
              <a:rPr lang="ru-RU" sz="1600" b="1" dirty="0"/>
              <a:t>– </a:t>
            </a:r>
            <a:r>
              <a:rPr lang="ru-RU" sz="1600" b="1" dirty="0" smtClean="0"/>
              <a:t>8</a:t>
            </a:r>
            <a:r>
              <a:rPr lang="en-US" sz="1600" b="1" dirty="0" smtClean="0"/>
              <a:t>50</a:t>
            </a:r>
            <a:r>
              <a:rPr lang="ru-RU" sz="1600" b="1" dirty="0" smtClean="0"/>
              <a:t> </a:t>
            </a:r>
            <a:r>
              <a:rPr lang="ru-RU" sz="1600" b="1" dirty="0"/>
              <a:t>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A00C9D6E-EF7A-480B-9F5A-F694848A3F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815439" y="1298318"/>
            <a:ext cx="419152" cy="6629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DCCDE12-53A8-47A3-B66E-EFA61A09E688}"/>
              </a:ext>
            </a:extLst>
          </p:cNvPr>
          <p:cNvSpPr txBox="1"/>
          <p:nvPr/>
        </p:nvSpPr>
        <p:spPr>
          <a:xfrm>
            <a:off x="392799" y="5503911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</a:t>
            </a:r>
            <a:r>
              <a:rPr lang="en-US" sz="900" dirty="0"/>
              <a:t> Se</a:t>
            </a:r>
            <a:endParaRPr lang="ru-RU" sz="9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0D672F98-12A7-4929-BC3C-B87EF3888A1C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9422" y="5352562"/>
            <a:ext cx="88383" cy="15134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21D0BE5-A6E9-43D1-A2C6-78A1A8F2799B}"/>
              </a:ext>
            </a:extLst>
          </p:cNvPr>
          <p:cNvSpPr txBox="1"/>
          <p:nvPr/>
        </p:nvSpPr>
        <p:spPr>
          <a:xfrm>
            <a:off x="745711" y="6200499"/>
            <a:ext cx="7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/>
              <a:t>Se</a:t>
            </a:r>
            <a:endParaRPr lang="ru-RU" sz="9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xmlns="" id="{2C043252-6D21-4C19-B6EC-C38252BA96C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116663" y="5747377"/>
            <a:ext cx="18674" cy="45312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581EE7D-D624-4712-A143-23318A8CEAF6}"/>
              </a:ext>
            </a:extLst>
          </p:cNvPr>
          <p:cNvSpPr txBox="1"/>
          <p:nvPr/>
        </p:nvSpPr>
        <p:spPr>
          <a:xfrm>
            <a:off x="2627363" y="5078948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419D6A75-F292-4A76-BDA5-7BA22153076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112304" y="5309780"/>
            <a:ext cx="31682" cy="1803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5D79C8-1C04-457D-A3AE-BB916FBA4720}"/>
              </a:ext>
            </a:extLst>
          </p:cNvPr>
          <p:cNvSpPr txBox="1"/>
          <p:nvPr/>
        </p:nvSpPr>
        <p:spPr>
          <a:xfrm>
            <a:off x="2750933" y="6015833"/>
            <a:ext cx="109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xmlns="" id="{023A2662-74E1-4125-A759-41AD7EA9DB13}"/>
              </a:ext>
            </a:extLst>
          </p:cNvPr>
          <p:cNvSpPr/>
          <p:nvPr/>
        </p:nvSpPr>
        <p:spPr>
          <a:xfrm>
            <a:off x="4206732" y="1294140"/>
            <a:ext cx="792558" cy="312615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xmlns="" id="{2447693C-72C4-4721-8B1B-B8248172E5C5}"/>
              </a:ext>
            </a:extLst>
          </p:cNvPr>
          <p:cNvSpPr/>
          <p:nvPr/>
        </p:nvSpPr>
        <p:spPr>
          <a:xfrm>
            <a:off x="1512579" y="5063677"/>
            <a:ext cx="176455" cy="17791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xmlns="" id="{C598C44C-32E0-4C46-81AE-E7762BEA4E94}"/>
              </a:ext>
            </a:extLst>
          </p:cNvPr>
          <p:cNvSpPr/>
          <p:nvPr/>
        </p:nvSpPr>
        <p:spPr>
          <a:xfrm>
            <a:off x="3658608" y="5081892"/>
            <a:ext cx="189703" cy="177610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xmlns="" id="{88B58083-A176-45C0-9CEB-7E95574A1775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3185024" y="5599895"/>
            <a:ext cx="114214" cy="4159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трелка: вверх 59">
            <a:extLst>
              <a:ext uri="{FF2B5EF4-FFF2-40B4-BE49-F238E27FC236}">
                <a16:creationId xmlns:a16="http://schemas.microsoft.com/office/drawing/2014/main" xmlns="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0334" y="1022399"/>
            <a:ext cx="7135200" cy="3681600"/>
          </a:xfrm>
          <a:prstGeom prst="rect">
            <a:avLst/>
          </a:prstGeom>
        </p:spPr>
      </p:pic>
      <p:pic>
        <p:nvPicPr>
          <p:cNvPr id="11" name="Рисунок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0334" y="4703998"/>
            <a:ext cx="2160000" cy="2160000"/>
          </a:xfrm>
          <a:prstGeom prst="rect">
            <a:avLst/>
          </a:prstGeom>
        </p:spPr>
      </p:pic>
      <p:pic>
        <p:nvPicPr>
          <p:cNvPr id="10" name="Рисунок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52125" y="4698934"/>
            <a:ext cx="2160000" cy="216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РАСЧЕТА, ЭНЕРГИИ ГИББСА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ДСК сигнал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СТЕКЛА: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xmlns="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A7D172-AAF8-45C3-A233-9CBDE2F210CC}"/>
              </a:ext>
            </a:extLst>
          </p:cNvPr>
          <p:cNvSpPr txBox="1"/>
          <p:nvPr/>
        </p:nvSpPr>
        <p:spPr>
          <a:xfrm>
            <a:off x="2963820" y="1086936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en-US" sz="1600" b="1" dirty="0" smtClean="0"/>
              <a:t>800</a:t>
            </a:r>
            <a:r>
              <a:rPr lang="ru-RU" sz="1600" b="1" dirty="0" smtClean="0"/>
              <a:t> </a:t>
            </a:r>
            <a:r>
              <a:rPr lang="ru-RU" sz="1600" b="1" dirty="0"/>
              <a:t>– </a:t>
            </a:r>
            <a:r>
              <a:rPr lang="en-US" sz="1600" b="1" dirty="0" smtClean="0"/>
              <a:t>94</a:t>
            </a:r>
            <a:r>
              <a:rPr lang="ru-RU" sz="1600" b="1" dirty="0" smtClean="0"/>
              <a:t>0 </a:t>
            </a:r>
            <a:r>
              <a:rPr lang="ru-RU" sz="1600" b="1" dirty="0"/>
              <a:t>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A00C9D6E-EF7A-480B-9F5A-F694848A3F0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174782" y="1379324"/>
            <a:ext cx="918895" cy="5171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DCCDE12-53A8-47A3-B66E-EFA61A09E688}"/>
              </a:ext>
            </a:extLst>
          </p:cNvPr>
          <p:cNvSpPr txBox="1"/>
          <p:nvPr/>
        </p:nvSpPr>
        <p:spPr>
          <a:xfrm>
            <a:off x="415960" y="5357540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</a:t>
            </a:r>
            <a:r>
              <a:rPr lang="en-US" sz="900" dirty="0"/>
              <a:t> Se</a:t>
            </a:r>
            <a:endParaRPr lang="ru-RU" sz="9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0D672F98-12A7-4929-BC3C-B87EF3888A1C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2583" y="5276022"/>
            <a:ext cx="90128" cy="81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21D0BE5-A6E9-43D1-A2C6-78A1A8F2799B}"/>
              </a:ext>
            </a:extLst>
          </p:cNvPr>
          <p:cNvSpPr txBox="1"/>
          <p:nvPr/>
        </p:nvSpPr>
        <p:spPr>
          <a:xfrm>
            <a:off x="679186" y="6106792"/>
            <a:ext cx="7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/>
              <a:t>Se</a:t>
            </a:r>
            <a:endParaRPr lang="ru-RU" sz="9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xmlns="" id="{2C043252-6D21-4C19-B6EC-C38252BA96C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050138" y="5507368"/>
            <a:ext cx="191119" cy="5994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581EE7D-D624-4712-A143-23318A8CEAF6}"/>
              </a:ext>
            </a:extLst>
          </p:cNvPr>
          <p:cNvSpPr txBox="1"/>
          <p:nvPr/>
        </p:nvSpPr>
        <p:spPr>
          <a:xfrm>
            <a:off x="2750409" y="5294102"/>
            <a:ext cx="1033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Жидкий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419D6A75-F292-4A76-BDA5-7BA22153076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3197128" y="5524934"/>
            <a:ext cx="69904" cy="1753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5D79C8-1C04-457D-A3AE-BB916FBA4720}"/>
              </a:ext>
            </a:extLst>
          </p:cNvPr>
          <p:cNvSpPr txBox="1"/>
          <p:nvPr/>
        </p:nvSpPr>
        <p:spPr>
          <a:xfrm>
            <a:off x="2987605" y="6133367"/>
            <a:ext cx="8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Кристаллический </a:t>
            </a:r>
            <a:r>
              <a:rPr lang="en-US" sz="900" dirty="0" err="1"/>
              <a:t>GeSe</a:t>
            </a:r>
            <a:endParaRPr lang="ru-RU" sz="9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xmlns="" id="{023A2662-74E1-4125-A759-41AD7EA9DB13}"/>
              </a:ext>
            </a:extLst>
          </p:cNvPr>
          <p:cNvSpPr/>
          <p:nvPr/>
        </p:nvSpPr>
        <p:spPr>
          <a:xfrm>
            <a:off x="4536042" y="1297426"/>
            <a:ext cx="1360556" cy="312615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xmlns="" id="{2447693C-72C4-4721-8B1B-B8248172E5C5}"/>
              </a:ext>
            </a:extLst>
          </p:cNvPr>
          <p:cNvSpPr/>
          <p:nvPr/>
        </p:nvSpPr>
        <p:spPr>
          <a:xfrm>
            <a:off x="1579285" y="5085358"/>
            <a:ext cx="291780" cy="177914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xmlns="" id="{C598C44C-32E0-4C46-81AE-E7762BEA4E94}"/>
              </a:ext>
            </a:extLst>
          </p:cNvPr>
          <p:cNvSpPr/>
          <p:nvPr/>
        </p:nvSpPr>
        <p:spPr>
          <a:xfrm>
            <a:off x="3729089" y="5085358"/>
            <a:ext cx="321792" cy="1776108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xmlns="" id="{88B58083-A176-45C0-9CEB-7E95574A177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399250" y="5717429"/>
            <a:ext cx="22445" cy="4159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трелка: вверх 59">
            <a:extLst>
              <a:ext uri="{FF2B5EF4-FFF2-40B4-BE49-F238E27FC236}">
                <a16:creationId xmlns:a16="http://schemas.microsoft.com/office/drawing/2014/main" xmlns="" id="{AD56F3DF-97EC-40B2-9DE4-A08AF4CB5F5B}"/>
              </a:ext>
            </a:extLst>
          </p:cNvPr>
          <p:cNvSpPr/>
          <p:nvPr/>
        </p:nvSpPr>
        <p:spPr>
          <a:xfrm rot="10800000">
            <a:off x="6933100" y="951286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</p:spTree>
    <p:extLst>
      <p:ext uri="{BB962C8B-B14F-4D97-AF65-F5344CB8AC3E}">
        <p14:creationId xmlns:p14="http://schemas.microsoft.com/office/powerpoint/2010/main" val="14878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18507"/>
            <a:ext cx="8372475" cy="523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ходе термодинамического исследования кристаллизационной устойчивости халькогенидных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стёкол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методом минимизации энергии Гиббса:</a:t>
            </a:r>
          </a:p>
          <a:p>
            <a:pPr marL="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позиции ассоциированных растворов проведено моделирование расплава и раствора твёрдых компонентов, определен температурный интервал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плавления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путём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сопоставления химических потенциалов кристаллических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компонентов (имеющихся в ТД базе)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экстраполированных в область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переохлаждённого расплава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предсказана кристаллизация в зависимости от состава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стёкол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интерпретация кривых ДСК изученных составов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стекол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458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  <a:p>
            <a:pPr algn="ctr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Термический анализ выполнен в лаборатории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ТВСиРСВ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ИХВВ РАН</a:t>
            </a: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Образцы стекол представлены лаб.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ХВБС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2C2B69-C2B5-4835-9CC1-9A4E76B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2718</TotalTime>
  <Words>250</Words>
  <Application>Microsoft Office PowerPoint</Application>
  <PresentationFormat>Экран (4:3)</PresentationFormat>
  <Paragraphs>96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Презентация PowerPoint</vt:lpstr>
      <vt:lpstr>ВСТУПЛЕНИЕ</vt:lpstr>
      <vt:lpstr>ТЕОРЕТИЧЕСКАЯ ЧАСТЬ</vt:lpstr>
      <vt:lpstr>ФАЗОВЫЕ ДИАГРАММЫ СИСТЕМ GE-SE, GE-GA И GA-SE</vt:lpstr>
      <vt:lpstr>РЕЗУЛЬТАТ РАСЧЕТА, ЭНЕРГИИ ГИББСА И ДСК сигнал СТЕКЛА: Ge20Ga20Se60</vt:lpstr>
      <vt:lpstr>РЕЗУЛЬТАТ РАСЧЕТА, ЭНЕРГИИ ГИББСА И ДСК сигнал СТЕКЛА: Ge15Ga25Se60</vt:lpstr>
      <vt:lpstr>РЕЗУЛЬТАТ РАСЧЕТА, ЭНЕРГИИ ГИББСА И ДСК сигнал СТЕКЛА: Ge30Ga10Se60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Администратор</cp:lastModifiedBy>
  <cp:revision>245</cp:revision>
  <dcterms:created xsi:type="dcterms:W3CDTF">2021-03-22T16:23:39Z</dcterms:created>
  <dcterms:modified xsi:type="dcterms:W3CDTF">2021-04-20T19:38:33Z</dcterms:modified>
</cp:coreProperties>
</file>