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11"/>
  </p:notesMasterIdLst>
  <p:sldIdLst>
    <p:sldId id="256" r:id="rId5"/>
    <p:sldId id="280" r:id="rId6"/>
    <p:sldId id="279" r:id="rId7"/>
    <p:sldId id="282" r:id="rId8"/>
    <p:sldId id="281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BF7B4-365F-4C6F-BC57-4FBEB5C59CC6}" v="4" dt="2021-02-05T15:17:55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061dc7b3fcc8ec4" providerId="LiveId" clId="{AD1BF7B4-365F-4C6F-BC57-4FBEB5C59CC6}"/>
    <pc:docChg chg="undo custSel modSld">
      <pc:chgData name="David Stevens" userId="7061dc7b3fcc8ec4" providerId="LiveId" clId="{AD1BF7B4-365F-4C6F-BC57-4FBEB5C59CC6}" dt="2021-02-05T15:18:30.769" v="46" actId="20577"/>
      <pc:docMkLst>
        <pc:docMk/>
      </pc:docMkLst>
      <pc:sldChg chg="modSp">
        <pc:chgData name="David Stevens" userId="7061dc7b3fcc8ec4" providerId="LiveId" clId="{AD1BF7B4-365F-4C6F-BC57-4FBEB5C59CC6}" dt="2021-02-05T15:17:55.537" v="3" actId="14100"/>
        <pc:sldMkLst>
          <pc:docMk/>
          <pc:sldMk cId="3995874982" sldId="279"/>
        </pc:sldMkLst>
        <pc:picChg chg="mod">
          <ac:chgData name="David Stevens" userId="7061dc7b3fcc8ec4" providerId="LiveId" clId="{AD1BF7B4-365F-4C6F-BC57-4FBEB5C59CC6}" dt="2021-02-05T15:17:55.537" v="3" actId="14100"/>
          <ac:picMkLst>
            <pc:docMk/>
            <pc:sldMk cId="3995874982" sldId="279"/>
            <ac:picMk id="4" creationId="{188B12E4-315B-4670-B2A5-C4C0199AF852}"/>
          </ac:picMkLst>
        </pc:picChg>
      </pc:sldChg>
      <pc:sldChg chg="modSp mod">
        <pc:chgData name="David Stevens" userId="7061dc7b3fcc8ec4" providerId="LiveId" clId="{AD1BF7B4-365F-4C6F-BC57-4FBEB5C59CC6}" dt="2021-02-05T15:18:30.769" v="46" actId="20577"/>
        <pc:sldMkLst>
          <pc:docMk/>
          <pc:sldMk cId="2789286167" sldId="283"/>
        </pc:sldMkLst>
        <pc:spChg chg="mod">
          <ac:chgData name="David Stevens" userId="7061dc7b3fcc8ec4" providerId="LiveId" clId="{AD1BF7B4-365F-4C6F-BC57-4FBEB5C59CC6}" dt="2021-02-05T15:18:30.769" v="46" actId="20577"/>
          <ac:spMkLst>
            <pc:docMk/>
            <pc:sldMk cId="2789286167" sldId="283"/>
            <ac:spMk id="3" creationId="{D4BF9446-ED12-4DBC-9ABD-311AC41CF9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68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86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4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9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8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3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powerbi.com/t5/Data-Stories-Gallery/HR-Analytics-Dashboard/td-p/7779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Data Visualization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bg1"/>
                </a:solidFill>
              </a:rPr>
              <a:t>Objective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1"/>
          </a:solidFill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David Stevens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Feb 2021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ABAA-23A8-4F77-B61C-A29B29FD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36F1-E684-4662-B4DE-CAF67A0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proxima-nova"/>
                <a:hlinkClick r:id="rId2"/>
              </a:rPr>
              <a:t>HR Analytics Dashboard</a:t>
            </a:r>
            <a:endParaRPr lang="en-GB" b="1" i="0" dirty="0">
              <a:solidFill>
                <a:srgbClr val="000000"/>
              </a:solidFill>
              <a:effectLst/>
              <a:latin typeface="proxima-nova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Executive level dashboard to present current and historical data on the financial, demographic and movement of employees within an organisation.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 dashboard views with approx. 6 charts per page</a:t>
            </a:r>
          </a:p>
        </p:txBody>
      </p:sp>
    </p:spTree>
    <p:extLst>
      <p:ext uri="{BB962C8B-B14F-4D97-AF65-F5344CB8AC3E}">
        <p14:creationId xmlns:p14="http://schemas.microsoft.com/office/powerpoint/2010/main" val="167196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56AE-4EE9-423C-9B8E-AB0B2DDC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Headcount 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C79EA3-F6B0-4B60-9D5B-A93D69F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>
                <a:solidFill>
                  <a:srgbClr val="FFFFFF"/>
                </a:solidFill>
              </a:rPr>
              <a:t>Insight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Does not show any real growth within the company during 2018-2019.  (-2 y/y)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8B12E4-315B-4670-B2A5-C4C0199AF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" b="-2"/>
          <a:stretch/>
        </p:blipFill>
        <p:spPr bwMode="auto">
          <a:xfrm>
            <a:off x="1024128" y="2521997"/>
            <a:ext cx="5867061" cy="341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56AE-4EE9-423C-9B8E-AB0B2DDC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Financial 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C79EA3-F6B0-4B60-9D5B-A93D69F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>
                <a:solidFill>
                  <a:srgbClr val="FFFFFF"/>
                </a:solidFill>
              </a:rPr>
              <a:t>Insight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Does not show any real growth within the company during 2018-2019.  (-2 y/y)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F6F291-3418-4007-AF30-33110608F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" b="2"/>
          <a:stretch/>
        </p:blipFill>
        <p:spPr bwMode="auto">
          <a:xfrm>
            <a:off x="1024128" y="2521998"/>
            <a:ext cx="5867061" cy="34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018D-20CE-455B-B051-3B8E1281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Demographic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8063-7A25-4284-8DDF-1B33BD3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GB" sz="2000" b="1" u="sng" dirty="0">
                <a:solidFill>
                  <a:srgbClr val="FFFFFF"/>
                </a:solidFill>
              </a:rPr>
              <a:t>Insight</a:t>
            </a:r>
          </a:p>
          <a:p>
            <a:r>
              <a:rPr lang="en-GB" sz="2000" dirty="0">
                <a:solidFill>
                  <a:srgbClr val="FFFFFF"/>
                </a:solidFill>
              </a:rPr>
              <a:t>High absentee rate within Technical Consultancy; would want to investigate the reason behind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976761-EE32-48D6-8892-E03C507C3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2571656"/>
            <a:ext cx="5867061" cy="33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BEE8-9B81-4049-B119-E7D450E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9446-ED12-4DBC-9ABD-311AC41C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Consistency</a:t>
            </a:r>
            <a:br>
              <a:rPr lang="en-GB" dirty="0"/>
            </a:br>
            <a:r>
              <a:rPr lang="en-GB" dirty="0"/>
              <a:t>The first dashboard presents the headcount statistics for the organisation, with options to select a given year, division or department; this is not carried forward on the other dashboards.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Option to expand an individual viewpoint</a:t>
            </a:r>
          </a:p>
          <a:p>
            <a:pPr marL="0" indent="0">
              <a:buNone/>
            </a:pPr>
            <a:r>
              <a:rPr lang="en-GB" dirty="0"/>
              <a:t>Each dashboard page presents a lot of information (approx. 6 charts per page), I would allow users to expand and view a single chart in full screen, ensuring labels and all supporting information can be clearly shown.   On a number of the charts axis labels are missing and it assumes the viewer.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Drop the final dashboard - Employee Details</a:t>
            </a:r>
          </a:p>
          <a:p>
            <a:pPr marL="0" indent="0">
              <a:buNone/>
            </a:pPr>
            <a:r>
              <a:rPr lang="en-GB" dirty="0"/>
              <a:t>The final dashboard presents a single viewpoint for an employee, this doesn't follow the flow of the other 3 dashboards and should be excluded here and presented separately (within an employees HR profile). </a:t>
            </a:r>
          </a:p>
        </p:txBody>
      </p:sp>
    </p:spTree>
    <p:extLst>
      <p:ext uri="{BB962C8B-B14F-4D97-AF65-F5344CB8AC3E}">
        <p14:creationId xmlns:p14="http://schemas.microsoft.com/office/powerpoint/2010/main" val="2789286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250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proxima-nova</vt:lpstr>
      <vt:lpstr>Tw Cen MT</vt:lpstr>
      <vt:lpstr>Tw Cen MT Condensed</vt:lpstr>
      <vt:lpstr>Wingdings 3</vt:lpstr>
      <vt:lpstr>Integral</vt:lpstr>
      <vt:lpstr>Data Visualization Objective 1</vt:lpstr>
      <vt:lpstr>Selected DASHBOARD</vt:lpstr>
      <vt:lpstr>Headcount VIEW</vt:lpstr>
      <vt:lpstr>Financial VIEW</vt:lpstr>
      <vt:lpstr>Demographic VIEW</vt:lpstr>
      <vt:lpstr>RECOMMENDED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Objective 1</dc:title>
  <dc:creator>David Stevens</dc:creator>
  <cp:lastModifiedBy>David Stevens</cp:lastModifiedBy>
  <cp:revision>1</cp:revision>
  <dcterms:created xsi:type="dcterms:W3CDTF">2021-02-05T15:13:10Z</dcterms:created>
  <dcterms:modified xsi:type="dcterms:W3CDTF">2021-02-05T15:18:46Z</dcterms:modified>
</cp:coreProperties>
</file>