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39201-320A-4A15-B24F-5D8F6750EAE2}" v="2" dt="2019-09-11T15:17:49.327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Grid="0" snapToObjects="1" showGuides="1">
      <p:cViewPr varScale="1">
        <p:scale>
          <a:sx n="97" d="100"/>
          <a:sy n="97" d="100"/>
        </p:scale>
        <p:origin x="114" y="324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F3F39201-320A-4A15-B24F-5D8F6750EAE2}"/>
    <pc:docChg chg="modSld">
      <pc:chgData name="Stevens, David" userId="73fe415a-d21a-4898-bfab-0e75d37181d7" providerId="ADAL" clId="{F3F39201-320A-4A15-B24F-5D8F6750EAE2}" dt="2019-09-11T15:17:49.327" v="1" actId="207"/>
      <pc:docMkLst>
        <pc:docMk/>
      </pc:docMkLst>
      <pc:sldChg chg="modSp">
        <pc:chgData name="Stevens, David" userId="73fe415a-d21a-4898-bfab-0e75d37181d7" providerId="ADAL" clId="{F3F39201-320A-4A15-B24F-5D8F6750EAE2}" dt="2019-09-11T15:17:49.327" v="1" actId="207"/>
        <pc:sldMkLst>
          <pc:docMk/>
          <pc:sldMk cId="4159684376" sldId="256"/>
        </pc:sldMkLst>
        <pc:spChg chg="mod">
          <ac:chgData name="Stevens, David" userId="73fe415a-d21a-4898-bfab-0e75d37181d7" providerId="ADAL" clId="{F3F39201-320A-4A15-B24F-5D8F6750EAE2}" dt="2019-09-11T15:17:49.327" v="1" actId="207"/>
          <ac:spMkLst>
            <pc:docMk/>
            <pc:sldMk cId="4159684376" sldId="256"/>
            <ac:spMk id="2" creationId="{1CE7CA3E-CB56-41E5-86F0-83B167A3D182}"/>
          </ac:spMkLst>
        </pc:spChg>
      </pc:sldChg>
    </pc:docChg>
  </pc:docChgLst>
  <pc:docChgLst>
    <pc:chgData name="David Stevens" userId="73fe415a-d21a-4898-bfab-0e75d37181d7" providerId="ADAL" clId="{A7B0B08B-E841-4261-93A0-9E1A76D2ECEF}"/>
    <pc:docChg chg="modSld">
      <pc:chgData name="David Stevens" userId="73fe415a-d21a-4898-bfab-0e75d37181d7" providerId="ADAL" clId="{A7B0B08B-E841-4261-93A0-9E1A76D2ECEF}" dt="2019-06-26T10:59:58.526" v="8" actId="1076"/>
      <pc:docMkLst>
        <pc:docMk/>
      </pc:docMkLst>
      <pc:sldChg chg="addSp delSp modSp">
        <pc:chgData name="David Stevens" userId="73fe415a-d21a-4898-bfab-0e75d37181d7" providerId="ADAL" clId="{A7B0B08B-E841-4261-93A0-9E1A76D2ECEF}" dt="2019-06-26T10:59:58.526" v="8" actId="1076"/>
        <pc:sldMkLst>
          <pc:docMk/>
          <pc:sldMk cId="4159684376" sldId="256"/>
        </pc:sldMkLst>
        <pc:spChg chg="add mod ord">
          <ac:chgData name="David Stevens" userId="73fe415a-d21a-4898-bfab-0e75d37181d7" providerId="ADAL" clId="{A7B0B08B-E841-4261-93A0-9E1A76D2ECEF}" dt="2019-06-26T10:59:32.145" v="4" actId="167"/>
          <ac:spMkLst>
            <pc:docMk/>
            <pc:sldMk cId="4159684376" sldId="256"/>
            <ac:spMk id="2" creationId="{1CE7CA3E-CB56-41E5-86F0-83B167A3D182}"/>
          </ac:spMkLst>
        </pc:spChg>
        <pc:spChg chg="mod topLvl">
          <ac:chgData name="David Stevens" userId="73fe415a-d21a-4898-bfab-0e75d37181d7" providerId="ADAL" clId="{A7B0B08B-E841-4261-93A0-9E1A76D2ECEF}" dt="2019-06-26T10:59:25.094" v="0" actId="165"/>
          <ac:spMkLst>
            <pc:docMk/>
            <pc:sldMk cId="4159684376" sldId="256"/>
            <ac:spMk id="64" creationId="{0CF00B71-8843-4CC8-AC45-B7D7D2DD768B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02" creationId="{BB9349E7-7C32-427A-8540-4078250EDD96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6" creationId="{B4195C8C-2AA9-4731-B8FA-7ABBFC206C4D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7" creationId="{A4AF7DAE-9E3A-4F13-88B0-6335FDD34C4E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8" creationId="{45A5E780-5F8A-43AC-9973-931DE3F7B7CD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19" creationId="{730FF260-DD24-4747-8B8D-A1F674DA72C0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21" creationId="{25E2BC10-6011-4164-AC91-30CB87D6E471}"/>
          </ac:spMkLst>
        </pc:spChg>
        <pc:spChg chg="mod">
          <ac:chgData name="David Stevens" userId="73fe415a-d21a-4898-bfab-0e75d37181d7" providerId="ADAL" clId="{A7B0B08B-E841-4261-93A0-9E1A76D2ECEF}" dt="2019-06-26T10:59:46.010" v="6" actId="207"/>
          <ac:spMkLst>
            <pc:docMk/>
            <pc:sldMk cId="4159684376" sldId="256"/>
            <ac:spMk id="123" creationId="{F5F78CDC-A067-4DF6-945D-3BCAF3CAD0B4}"/>
          </ac:spMkLst>
        </pc:spChg>
        <pc:grpChg chg="mod topLvl">
          <ac:chgData name="David Stevens" userId="73fe415a-d21a-4898-bfab-0e75d37181d7" providerId="ADAL" clId="{A7B0B08B-E841-4261-93A0-9E1A76D2ECEF}" dt="2019-06-26T10:59:25.094" v="0" actId="165"/>
          <ac:grpSpMkLst>
            <pc:docMk/>
            <pc:sldMk cId="4159684376" sldId="256"/>
            <ac:grpSpMk id="35" creationId="{2411B4DC-CFC7-4930-BD82-ED8D19537744}"/>
          </ac:grpSpMkLst>
        </pc:grpChg>
        <pc:grpChg chg="del">
          <ac:chgData name="David Stevens" userId="73fe415a-d21a-4898-bfab-0e75d37181d7" providerId="ADAL" clId="{A7B0B08B-E841-4261-93A0-9E1A76D2ECEF}" dt="2019-06-26T10:59:25.094" v="0" actId="165"/>
          <ac:grpSpMkLst>
            <pc:docMk/>
            <pc:sldMk cId="4159684376" sldId="256"/>
            <ac:grpSpMk id="65" creationId="{A4CD8EE6-427A-49EB-9A4A-E1A8AEE4C795}"/>
          </ac:grpSpMkLst>
        </pc:grpChg>
        <pc:grpChg chg="add mod">
          <ac:chgData name="David Stevens" userId="73fe415a-d21a-4898-bfab-0e75d37181d7" providerId="ADAL" clId="{A7B0B08B-E841-4261-93A0-9E1A76D2ECEF}" dt="2019-06-26T10:59:58.526" v="8" actId="1076"/>
          <ac:grpSpMkLst>
            <pc:docMk/>
            <pc:sldMk cId="4159684376" sldId="256"/>
            <ac:grpSpMk id="97" creationId="{FFFFFA75-3AAC-4448-B65F-B3BC933D24C1}"/>
          </ac:grpSpMkLst>
        </pc:grp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98" creationId="{11A8F8A5-BDFE-454B-95E7-64BC51023A2F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99" creationId="{94823015-B69C-4241-8F89-8915D68F2C43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00" creationId="{5383E237-FC9D-43D4-9241-09500236DC5E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01" creationId="{B61785D4-23AD-4ABC-B164-2D3F98B2898D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0" creationId="{9F1503A6-9AD1-4B5F-80D1-237AE339DFF1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2" creationId="{D6734884-B78D-46D8-A110-AEBB9C7E6C46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4" creationId="{940C642B-749D-40D4-8304-1F8DA944292B}"/>
          </ac:cxnSpMkLst>
        </pc:cxnChg>
        <pc:cxnChg chg="mod">
          <ac:chgData name="David Stevens" userId="73fe415a-d21a-4898-bfab-0e75d37181d7" providerId="ADAL" clId="{A7B0B08B-E841-4261-93A0-9E1A76D2ECEF}" dt="2019-06-26T10:59:56.227" v="7" actId="208"/>
          <ac:cxnSpMkLst>
            <pc:docMk/>
            <pc:sldMk cId="4159684376" sldId="256"/>
            <ac:cxnSpMk id="125" creationId="{50683FA1-A1B6-45C7-A8BE-F3BF9302376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9/11/2019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September 11,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11,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11,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11,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E7CA3E-CB56-41E5-86F0-83B167A3D182}"/>
              </a:ext>
            </a:extLst>
          </p:cNvPr>
          <p:cNvSpPr/>
          <p:nvPr/>
        </p:nvSpPr>
        <p:spPr>
          <a:xfrm>
            <a:off x="7315200" y="1268361"/>
            <a:ext cx="4650658" cy="2364469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BF574A-FDAD-4864-BA8E-2380FCB8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DXC Digital Explorer Logos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11B4DC-CFC7-4930-BD82-ED8D19537744}"/>
              </a:ext>
            </a:extLst>
          </p:cNvPr>
          <p:cNvGrpSpPr/>
          <p:nvPr/>
        </p:nvGrpSpPr>
        <p:grpSpPr>
          <a:xfrm>
            <a:off x="685800" y="1792380"/>
            <a:ext cx="1262197" cy="1155700"/>
            <a:chOff x="1921047" y="2009393"/>
            <a:chExt cx="3929255" cy="359772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F83A17-8192-4EAC-98A4-04EDBA94CF88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041815" y="3371315"/>
              <a:ext cx="1001804" cy="23145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CFDBF0-64BF-4112-8592-4B1251CCB096}"/>
                </a:ext>
              </a:extLst>
            </p:cNvPr>
            <p:cNvCxnSpPr>
              <a:cxnSpLocks/>
            </p:cNvCxnSpPr>
            <p:nvPr/>
          </p:nvCxnSpPr>
          <p:spPr>
            <a:xfrm rot="2248319" flipV="1">
              <a:off x="2398973" y="4215060"/>
              <a:ext cx="1021929" cy="1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941268-E0EE-42E4-BAC4-41075C28558C}"/>
                </a:ext>
              </a:extLst>
            </p:cNvPr>
            <p:cNvCxnSpPr>
              <a:cxnSpLocks/>
            </p:cNvCxnSpPr>
            <p:nvPr/>
          </p:nvCxnSpPr>
          <p:spPr>
            <a:xfrm rot="2248319" flipH="1" flipV="1">
              <a:off x="3629328" y="3600560"/>
              <a:ext cx="10894" cy="1019415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59ED9D-D9C5-419D-BB08-68D2F589BDA7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3197930" y="2233395"/>
              <a:ext cx="744193" cy="963096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3070A0-53FB-47DD-BE14-E33ECE83B92F}"/>
                </a:ext>
              </a:extLst>
            </p:cNvPr>
            <p:cNvSpPr/>
            <p:nvPr/>
          </p:nvSpPr>
          <p:spPr>
            <a:xfrm rot="2248319">
              <a:off x="2891462" y="4103698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5704F4B-7E2F-4765-ABDD-4DE4C9C1B6BB}"/>
                </a:ext>
              </a:extLst>
            </p:cNvPr>
            <p:cNvSpPr/>
            <p:nvPr/>
          </p:nvSpPr>
          <p:spPr>
            <a:xfrm rot="2248319">
              <a:off x="4471581" y="2972869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369F140-1DD4-46C7-8105-419C4FEAA651}"/>
                </a:ext>
              </a:extLst>
            </p:cNvPr>
            <p:cNvSpPr/>
            <p:nvPr/>
          </p:nvSpPr>
          <p:spPr>
            <a:xfrm rot="2248319">
              <a:off x="4106925" y="405084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42A067-C88A-4CFC-8F95-2E6CA6D560CA}"/>
                </a:ext>
              </a:extLst>
            </p:cNvPr>
            <p:cNvSpPr/>
            <p:nvPr/>
          </p:nvSpPr>
          <p:spPr>
            <a:xfrm rot="2248319">
              <a:off x="2983156" y="350599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A8B15C0-9B20-4B90-911A-669282E35086}"/>
                </a:ext>
              </a:extLst>
            </p:cNvPr>
            <p:cNvSpPr/>
            <p:nvPr/>
          </p:nvSpPr>
          <p:spPr>
            <a:xfrm rot="2248319">
              <a:off x="3265335" y="2009393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652DCF2-9369-47E0-B7B4-86F5E1B0E5A0}"/>
                </a:ext>
              </a:extLst>
            </p:cNvPr>
            <p:cNvSpPr/>
            <p:nvPr/>
          </p:nvSpPr>
          <p:spPr>
            <a:xfrm rot="2248319">
              <a:off x="4822564" y="4649470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2314746-C1C7-4780-85B1-B5F6A593DF9E}"/>
                </a:ext>
              </a:extLst>
            </p:cNvPr>
            <p:cNvCxnSpPr>
              <a:cxnSpLocks/>
            </p:cNvCxnSpPr>
            <p:nvPr/>
          </p:nvCxnSpPr>
          <p:spPr>
            <a:xfrm>
              <a:off x="4682605" y="3215261"/>
              <a:ext cx="377599" cy="1712581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78D481-CA8C-4B82-830B-BBFEDF024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9117" y="3468335"/>
              <a:ext cx="377917" cy="1387074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6530FCE-7795-4899-B72F-93E6CCF48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2775" y="4298273"/>
              <a:ext cx="135921" cy="892483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1C05C7-CE10-4BB4-B7E5-0077CC3757FD}"/>
                </a:ext>
              </a:extLst>
            </p:cNvPr>
            <p:cNvCxnSpPr>
              <a:cxnSpLocks/>
            </p:cNvCxnSpPr>
            <p:nvPr/>
          </p:nvCxnSpPr>
          <p:spPr>
            <a:xfrm>
              <a:off x="3256205" y="3774781"/>
              <a:ext cx="1058672" cy="508228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8E1AF8-6EE2-4227-855B-82EE2A335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131" y="3719338"/>
              <a:ext cx="863960" cy="1889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67FD80A-3436-46F4-B40B-23CB4B7B0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9174" y="2225947"/>
              <a:ext cx="527590" cy="753706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828D1B-1166-45A3-9651-8B72E51A2C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6689" y="2502476"/>
              <a:ext cx="504958" cy="69416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67F26B-886A-4CA9-8818-AB112C8BC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0346" y="3189423"/>
              <a:ext cx="783590" cy="267001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DBF422D-B23E-44C7-93B5-A455A5020DC5}"/>
                </a:ext>
              </a:extLst>
            </p:cNvPr>
            <p:cNvSpPr/>
            <p:nvPr/>
          </p:nvSpPr>
          <p:spPr>
            <a:xfrm rot="2248319">
              <a:off x="2548891" y="2540775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7AA5740-DA18-470E-82B4-8B01C4745295}"/>
                </a:ext>
              </a:extLst>
            </p:cNvPr>
            <p:cNvSpPr/>
            <p:nvPr/>
          </p:nvSpPr>
          <p:spPr>
            <a:xfrm rot="2248319">
              <a:off x="1921047" y="3359826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EFFA4A8-0F94-43C8-AA59-CB9A4FF1606C}"/>
                </a:ext>
              </a:extLst>
            </p:cNvPr>
            <p:cNvSpPr/>
            <p:nvPr/>
          </p:nvSpPr>
          <p:spPr>
            <a:xfrm rot="2248319">
              <a:off x="3517009" y="3282887"/>
              <a:ext cx="832731" cy="8327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9BBCB-D39C-405C-802A-A8ADFF20871C}"/>
                </a:ext>
              </a:extLst>
            </p:cNvPr>
            <p:cNvSpPr/>
            <p:nvPr/>
          </p:nvSpPr>
          <p:spPr>
            <a:xfrm rot="2248319">
              <a:off x="5017571" y="3051970"/>
              <a:ext cx="832731" cy="832731"/>
            </a:xfrm>
            <a:prstGeom prst="ellipse">
              <a:avLst/>
            </a:prstGeom>
            <a:solidFill>
              <a:sysClr val="windowText" lastClr="0000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CEF7A9-426F-43F2-8E7D-6D60FE64CBEB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815385" y="2545326"/>
              <a:ext cx="528599" cy="1166483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423656B-9132-4A74-9CC4-0D2EB965F881}"/>
                </a:ext>
              </a:extLst>
            </p:cNvPr>
            <p:cNvSpPr/>
            <p:nvPr/>
          </p:nvSpPr>
          <p:spPr>
            <a:xfrm rot="2248319">
              <a:off x="3809930" y="2126252"/>
              <a:ext cx="832731" cy="832731"/>
            </a:xfrm>
            <a:prstGeom prst="ellipse">
              <a:avLst/>
            </a:prstGeom>
            <a:solidFill>
              <a:sysClr val="windowText" lastClr="0000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D95C5F-DE5F-4849-AB44-85A68115FADF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184461" y="4855409"/>
              <a:ext cx="1121681" cy="0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6C42CB-9988-490C-96FE-C963972D1BFB}"/>
                </a:ext>
              </a:extLst>
            </p:cNvPr>
            <p:cNvSpPr/>
            <p:nvPr/>
          </p:nvSpPr>
          <p:spPr>
            <a:xfrm rot="2248319">
              <a:off x="3766410" y="4774390"/>
              <a:ext cx="832731" cy="832731"/>
            </a:xfrm>
            <a:prstGeom prst="ellipse">
              <a:avLst/>
            </a:prstGeom>
            <a:solidFill>
              <a:sysClr val="windowText" lastClr="0000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5C8DEDC-1D8F-4F01-95C6-65160519B71B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4188701" y="3073759"/>
              <a:ext cx="1017209" cy="1039076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BDB762-4C16-4730-9C3E-0BC07D4DAC76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4655080" y="3564669"/>
              <a:ext cx="34841" cy="1793987"/>
            </a:xfrm>
            <a:prstGeom prst="line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CF00B71-8843-4CC8-AC45-B7D7D2DD768B}"/>
              </a:ext>
            </a:extLst>
          </p:cNvPr>
          <p:cNvSpPr txBox="1"/>
          <p:nvPr/>
        </p:nvSpPr>
        <p:spPr>
          <a:xfrm>
            <a:off x="2116291" y="2108620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2800" dirty="0">
                <a:solidFill>
                  <a:prstClr val="black"/>
                </a:solidFill>
                <a:latin typeface="GT Walsheim Pro Bold" panose="00000800000000000000" pitchFamily="50" charset="0"/>
              </a:rPr>
              <a:t>DXC Digital Explorer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59AD9F3-C806-41ED-9C49-34EF637D045B}"/>
              </a:ext>
            </a:extLst>
          </p:cNvPr>
          <p:cNvGrpSpPr/>
          <p:nvPr/>
        </p:nvGrpSpPr>
        <p:grpSpPr>
          <a:xfrm>
            <a:off x="405580" y="3834027"/>
            <a:ext cx="12693451" cy="2787445"/>
            <a:chOff x="685800" y="1792380"/>
            <a:chExt cx="5262820" cy="11557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1F7D6E5-109F-4061-BE32-B5F4FC93AD52}"/>
                </a:ext>
              </a:extLst>
            </p:cNvPr>
            <p:cNvGrpSpPr/>
            <p:nvPr/>
          </p:nvGrpSpPr>
          <p:grpSpPr>
            <a:xfrm>
              <a:off x="685800" y="1792380"/>
              <a:ext cx="1262197" cy="1155700"/>
              <a:chOff x="1921047" y="2009393"/>
              <a:chExt cx="3929255" cy="359772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FD5C10-E103-4BC2-BDC0-091BD0A6D800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041815" y="3371315"/>
                <a:ext cx="1001804" cy="23145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A148319-B640-4322-8DE7-CBBFE84B47D1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2398973" y="4215060"/>
                <a:ext cx="1021929" cy="1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ED3EA8C-738E-4399-B862-935875636BA6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3629328" y="3600560"/>
                <a:ext cx="10894" cy="1019415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1214E4F-321E-4A34-BFC7-156D9CE63D73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3197930" y="2233395"/>
                <a:ext cx="744193" cy="963096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0E792C4-4A28-403F-921F-CC9176807A3E}"/>
                  </a:ext>
                </a:extLst>
              </p:cNvPr>
              <p:cNvSpPr/>
              <p:nvPr/>
            </p:nvSpPr>
            <p:spPr>
              <a:xfrm rot="2248319">
                <a:off x="2891462" y="4103698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0EBEF92-18B7-46A6-B63F-75B426CD9967}"/>
                  </a:ext>
                </a:extLst>
              </p:cNvPr>
              <p:cNvSpPr/>
              <p:nvPr/>
            </p:nvSpPr>
            <p:spPr>
              <a:xfrm rot="2248319">
                <a:off x="4471581" y="2972869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3B03301-EDF3-4434-9D18-C13C4B13E4ED}"/>
                  </a:ext>
                </a:extLst>
              </p:cNvPr>
              <p:cNvSpPr/>
              <p:nvPr/>
            </p:nvSpPr>
            <p:spPr>
              <a:xfrm rot="2248319">
                <a:off x="4106925" y="4050847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0765C8-3ED1-4580-87D8-445CD70EACEA}"/>
                  </a:ext>
                </a:extLst>
              </p:cNvPr>
              <p:cNvSpPr/>
              <p:nvPr/>
            </p:nvSpPr>
            <p:spPr>
              <a:xfrm rot="2248319">
                <a:off x="2983156" y="3505997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2ED0AC1-70FB-4060-B67C-D53408F23971}"/>
                  </a:ext>
                </a:extLst>
              </p:cNvPr>
              <p:cNvSpPr/>
              <p:nvPr/>
            </p:nvSpPr>
            <p:spPr>
              <a:xfrm rot="2248319">
                <a:off x="3265335" y="2009393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7625AE1-B2D6-488C-A86C-35BD8C8B300F}"/>
                  </a:ext>
                </a:extLst>
              </p:cNvPr>
              <p:cNvSpPr/>
              <p:nvPr/>
            </p:nvSpPr>
            <p:spPr>
              <a:xfrm rot="2248319">
                <a:off x="4822564" y="4649470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F0610EC-258B-4BFC-BD7A-461BC7D46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2605" y="3215261"/>
                <a:ext cx="377599" cy="1712581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1C9D5FF-FE61-4A71-B0A6-F20463025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9117" y="3468335"/>
                <a:ext cx="377917" cy="1387074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F43A975-EE41-4AA9-A56A-8D2D3376B4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2775" y="4298273"/>
                <a:ext cx="135921" cy="892483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DCB346A-35F7-48C2-AB39-47D427E0A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205" y="3774781"/>
                <a:ext cx="1058672" cy="508228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353112B-6B62-4785-B71A-87F81CD50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4131" y="3719338"/>
                <a:ext cx="863960" cy="18892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0C5EF76-0EAC-4264-AA2E-2B4181370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9174" y="2225947"/>
                <a:ext cx="527590" cy="753706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703B034-D940-48CB-9BAF-CB8F8311B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86689" y="2502476"/>
                <a:ext cx="504958" cy="694162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D5546FD-5E2A-4DD6-AD9B-B5EFFA0B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0346" y="3189423"/>
                <a:ext cx="783590" cy="267001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1935D99-7CDC-4BD7-860F-DA24EB2249D1}"/>
                  </a:ext>
                </a:extLst>
              </p:cNvPr>
              <p:cNvSpPr/>
              <p:nvPr/>
            </p:nvSpPr>
            <p:spPr>
              <a:xfrm rot="2248319">
                <a:off x="2548891" y="2540775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B70AA13-5231-4631-B249-A0A95DF77A42}"/>
                  </a:ext>
                </a:extLst>
              </p:cNvPr>
              <p:cNvSpPr/>
              <p:nvPr/>
            </p:nvSpPr>
            <p:spPr>
              <a:xfrm rot="2248319">
                <a:off x="1921047" y="3359826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4B041D1-40CE-465D-B1E0-DB3D725EB516}"/>
                  </a:ext>
                </a:extLst>
              </p:cNvPr>
              <p:cNvSpPr/>
              <p:nvPr/>
            </p:nvSpPr>
            <p:spPr>
              <a:xfrm rot="2248319">
                <a:off x="3517009" y="3282887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2DE37B-E169-402F-9FE2-D5E0035F7384}"/>
                  </a:ext>
                </a:extLst>
              </p:cNvPr>
              <p:cNvSpPr/>
              <p:nvPr/>
            </p:nvSpPr>
            <p:spPr>
              <a:xfrm rot="2248319">
                <a:off x="5017571" y="3051970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461589F-86A3-4FEF-87F2-BC4F87BC1D72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815385" y="2545326"/>
                <a:ext cx="528599" cy="1166483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9559934-17A0-43F7-B2B1-513BF2A2588E}"/>
                  </a:ext>
                </a:extLst>
              </p:cNvPr>
              <p:cNvSpPr/>
              <p:nvPr/>
            </p:nvSpPr>
            <p:spPr>
              <a:xfrm rot="2248319">
                <a:off x="3809930" y="2126252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CBDB4E3-6701-454F-8EBE-456E27F627A7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184461" y="4855409"/>
                <a:ext cx="1121681" cy="0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CCCEEF6-6D52-458B-9297-29D2BEF30A2F}"/>
                  </a:ext>
                </a:extLst>
              </p:cNvPr>
              <p:cNvSpPr/>
              <p:nvPr/>
            </p:nvSpPr>
            <p:spPr>
              <a:xfrm rot="2248319">
                <a:off x="3766410" y="4774390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182B06F-2B8D-46B5-A6DD-23A657E23057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4188701" y="3073759"/>
                <a:ext cx="1017209" cy="1039076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29ED027-A930-43FC-B77F-20058C886D94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4655080" y="3564669"/>
                <a:ext cx="34841" cy="1793987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FF1643-CB6B-4E63-AE28-5C2537D275E3}"/>
                </a:ext>
              </a:extLst>
            </p:cNvPr>
            <p:cNvSpPr txBox="1"/>
            <p:nvPr/>
          </p:nvSpPr>
          <p:spPr>
            <a:xfrm>
              <a:off x="2116291" y="2108620"/>
              <a:ext cx="3832329" cy="49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FFFFA75-3AAC-4448-B65F-B3BC933D24C1}"/>
              </a:ext>
            </a:extLst>
          </p:cNvPr>
          <p:cNvGrpSpPr/>
          <p:nvPr/>
        </p:nvGrpSpPr>
        <p:grpSpPr>
          <a:xfrm>
            <a:off x="7629721" y="1924729"/>
            <a:ext cx="1262197" cy="1155700"/>
            <a:chOff x="1921047" y="2009393"/>
            <a:chExt cx="3929255" cy="3597728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A8F8A5-BDFE-454B-95E7-64BC51023A2F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041815" y="3371315"/>
              <a:ext cx="1001804" cy="23145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4823015-B69C-4241-8F89-8915D68F2C43}"/>
                </a:ext>
              </a:extLst>
            </p:cNvPr>
            <p:cNvCxnSpPr>
              <a:cxnSpLocks/>
            </p:cNvCxnSpPr>
            <p:nvPr/>
          </p:nvCxnSpPr>
          <p:spPr>
            <a:xfrm rot="2248319" flipV="1">
              <a:off x="2398973" y="4215060"/>
              <a:ext cx="1021929" cy="1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383E237-FC9D-43D4-9241-09500236DC5E}"/>
                </a:ext>
              </a:extLst>
            </p:cNvPr>
            <p:cNvCxnSpPr>
              <a:cxnSpLocks/>
            </p:cNvCxnSpPr>
            <p:nvPr/>
          </p:nvCxnSpPr>
          <p:spPr>
            <a:xfrm rot="2248319" flipH="1" flipV="1">
              <a:off x="3629328" y="3600560"/>
              <a:ext cx="10894" cy="1019415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61785D4-23AD-4ABC-B164-2D3F98B2898D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3197930" y="2233395"/>
              <a:ext cx="744193" cy="963096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B9349E7-7C32-427A-8540-4078250EDD96}"/>
                </a:ext>
              </a:extLst>
            </p:cNvPr>
            <p:cNvSpPr/>
            <p:nvPr/>
          </p:nvSpPr>
          <p:spPr>
            <a:xfrm rot="2248319">
              <a:off x="2891462" y="4103698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B4935D-A400-4C4C-80D6-B3EA99A85E69}"/>
                </a:ext>
              </a:extLst>
            </p:cNvPr>
            <p:cNvSpPr/>
            <p:nvPr/>
          </p:nvSpPr>
          <p:spPr>
            <a:xfrm rot="2248319">
              <a:off x="4471581" y="2972869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45BFBDA-0E65-4AEE-8138-3CB39A464B34}"/>
                </a:ext>
              </a:extLst>
            </p:cNvPr>
            <p:cNvSpPr/>
            <p:nvPr/>
          </p:nvSpPr>
          <p:spPr>
            <a:xfrm rot="2248319">
              <a:off x="4106925" y="405084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2907F7-57A9-4C73-BEEC-A27B51CBF3C1}"/>
                </a:ext>
              </a:extLst>
            </p:cNvPr>
            <p:cNvSpPr/>
            <p:nvPr/>
          </p:nvSpPr>
          <p:spPr>
            <a:xfrm rot="2248319">
              <a:off x="2983156" y="3505997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5878201-FA39-455F-994C-FC1D89230EBA}"/>
                </a:ext>
              </a:extLst>
            </p:cNvPr>
            <p:cNvSpPr/>
            <p:nvPr/>
          </p:nvSpPr>
          <p:spPr>
            <a:xfrm rot="2248319">
              <a:off x="3265335" y="2009393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7DE0302-B6D0-4CA6-99F4-27F7B027A031}"/>
                </a:ext>
              </a:extLst>
            </p:cNvPr>
            <p:cNvSpPr/>
            <p:nvPr/>
          </p:nvSpPr>
          <p:spPr>
            <a:xfrm rot="2248319">
              <a:off x="4822564" y="4649470"/>
              <a:ext cx="433106" cy="433106"/>
            </a:xfrm>
            <a:prstGeom prst="ellipse">
              <a:avLst/>
            </a:prstGeom>
            <a:solidFill>
              <a:srgbClr val="FFED00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C765829-9D54-4B5D-B11B-766706A9D258}"/>
                </a:ext>
              </a:extLst>
            </p:cNvPr>
            <p:cNvCxnSpPr>
              <a:cxnSpLocks/>
            </p:cNvCxnSpPr>
            <p:nvPr/>
          </p:nvCxnSpPr>
          <p:spPr>
            <a:xfrm>
              <a:off x="4682605" y="3215261"/>
              <a:ext cx="377599" cy="1712581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BA3334D-D837-4C8D-A9B2-E66B5B5FA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9117" y="3468335"/>
              <a:ext cx="377917" cy="1387074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F574B6-8A0E-4FDB-9C66-C275C7E18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2775" y="4298273"/>
              <a:ext cx="135921" cy="892483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80751DB-BC0F-462E-82CC-D178CE258D46}"/>
                </a:ext>
              </a:extLst>
            </p:cNvPr>
            <p:cNvCxnSpPr>
              <a:cxnSpLocks/>
            </p:cNvCxnSpPr>
            <p:nvPr/>
          </p:nvCxnSpPr>
          <p:spPr>
            <a:xfrm>
              <a:off x="3256205" y="3774781"/>
              <a:ext cx="1058672" cy="508228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C98EAAA-C775-4C84-B2F3-54473C7B9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131" y="3719338"/>
              <a:ext cx="863960" cy="1889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33A644F-3D9B-4C3B-AF17-58308C9C4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9174" y="2225947"/>
              <a:ext cx="527590" cy="753706"/>
            </a:xfrm>
            <a:prstGeom prst="line">
              <a:avLst/>
            </a:prstGeom>
            <a:solidFill>
              <a:srgbClr val="FFED00"/>
            </a:solidFill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95006B-1CC0-4CAB-89DA-54254BF8F1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6689" y="2502476"/>
              <a:ext cx="504958" cy="694162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8978FF8-B7D4-497F-9CE5-70D54148BA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0346" y="3189423"/>
              <a:ext cx="783590" cy="267001"/>
            </a:xfrm>
            <a:prstGeom prst="line">
              <a:avLst/>
            </a:prstGeom>
            <a:noFill/>
            <a:ln w="12700" cap="sq" cmpd="sng" algn="ctr">
              <a:solidFill>
                <a:srgbClr val="FFED00"/>
              </a:solidFill>
              <a:prstDash val="solid"/>
            </a:ln>
            <a:effectLst/>
          </p:spPr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4195C8C-2AA9-4731-B8FA-7ABBFC206C4D}"/>
                </a:ext>
              </a:extLst>
            </p:cNvPr>
            <p:cNvSpPr/>
            <p:nvPr/>
          </p:nvSpPr>
          <p:spPr>
            <a:xfrm rot="2248319">
              <a:off x="2548891" y="2540775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4AF7DAE-9E3A-4F13-88B0-6335FDD34C4E}"/>
                </a:ext>
              </a:extLst>
            </p:cNvPr>
            <p:cNvSpPr/>
            <p:nvPr/>
          </p:nvSpPr>
          <p:spPr>
            <a:xfrm rot="2248319">
              <a:off x="1921047" y="3359826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5A5E780-5F8A-43AC-9973-931DE3F7B7CD}"/>
                </a:ext>
              </a:extLst>
            </p:cNvPr>
            <p:cNvSpPr/>
            <p:nvPr/>
          </p:nvSpPr>
          <p:spPr>
            <a:xfrm rot="2248319">
              <a:off x="3517009" y="3282887"/>
              <a:ext cx="832731" cy="832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30FF260-DD24-4747-8B8D-A1F674DA72C0}"/>
                </a:ext>
              </a:extLst>
            </p:cNvPr>
            <p:cNvSpPr/>
            <p:nvPr/>
          </p:nvSpPr>
          <p:spPr>
            <a:xfrm rot="2248319">
              <a:off x="5017571" y="3051970"/>
              <a:ext cx="832731" cy="83273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F1503A6-9AD1-4B5F-80D1-237AE339DFF1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815385" y="2545326"/>
              <a:ext cx="528599" cy="1166483"/>
            </a:xfrm>
            <a:prstGeom prst="line">
              <a:avLst/>
            </a:prstGeom>
            <a:solidFill>
              <a:schemeClr val="bg1"/>
            </a:solidFill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5E2BC10-6011-4164-AC91-30CB87D6E471}"/>
                </a:ext>
              </a:extLst>
            </p:cNvPr>
            <p:cNvSpPr/>
            <p:nvPr/>
          </p:nvSpPr>
          <p:spPr>
            <a:xfrm rot="2248319">
              <a:off x="3809930" y="2126252"/>
              <a:ext cx="832731" cy="83273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6734884-B78D-46D8-A110-AEBB9C7E6C46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3184461" y="4855409"/>
              <a:ext cx="1121681" cy="0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5F78CDC-A067-4DF6-945D-3BCAF3CAD0B4}"/>
                </a:ext>
              </a:extLst>
            </p:cNvPr>
            <p:cNvSpPr/>
            <p:nvPr/>
          </p:nvSpPr>
          <p:spPr>
            <a:xfrm rot="2248319">
              <a:off x="3766410" y="4774390"/>
              <a:ext cx="832731" cy="83273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0C642B-749D-40D4-8304-1F8DA944292B}"/>
                </a:ext>
              </a:extLst>
            </p:cNvPr>
            <p:cNvCxnSpPr>
              <a:cxnSpLocks/>
            </p:cNvCxnSpPr>
            <p:nvPr/>
          </p:nvCxnSpPr>
          <p:spPr>
            <a:xfrm rot="2248319" flipH="1">
              <a:off x="4188701" y="3073759"/>
              <a:ext cx="1017209" cy="1039076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0683FA1-A1B6-45C7-A8BE-F3BF93023766}"/>
                </a:ext>
              </a:extLst>
            </p:cNvPr>
            <p:cNvCxnSpPr>
              <a:cxnSpLocks/>
            </p:cNvCxnSpPr>
            <p:nvPr/>
          </p:nvCxnSpPr>
          <p:spPr>
            <a:xfrm rot="2248319">
              <a:off x="4655080" y="3564669"/>
              <a:ext cx="34841" cy="1793987"/>
            </a:xfrm>
            <a:prstGeom prst="line">
              <a:avLst/>
            </a:prstGeom>
            <a:noFill/>
            <a:ln w="28575" cap="sq" cmpd="sng" algn="ctr">
              <a:solidFill>
                <a:schemeClr val="bg2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5968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2</TotalTime>
  <Words>10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GT Walsheim Pro Bold</vt:lpstr>
      <vt:lpstr>DXC</vt:lpstr>
      <vt:lpstr>DXC Digital Explorer Logos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Digital Explorer Logos</dc:title>
  <dc:subject/>
  <dc:creator>David Stevens</dc:creator>
  <cp:keywords/>
  <dc:description/>
  <cp:lastModifiedBy>David Stevens</cp:lastModifiedBy>
  <cp:revision>1</cp:revision>
  <cp:lastPrinted>2018-07-20T15:33:39Z</cp:lastPrinted>
  <dcterms:created xsi:type="dcterms:W3CDTF">2018-12-06T11:44:05Z</dcterms:created>
  <dcterms:modified xsi:type="dcterms:W3CDTF">2019-09-11T15:17:59Z</dcterms:modified>
  <cp:category/>
</cp:coreProperties>
</file>