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AC5D4-618A-4E5C-9ED2-AA53898DE964}" v="1047" dt="2018-07-20T10:34:08.549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90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725AC5D4-618A-4E5C-9ED2-AA53898DE964}"/>
    <pc:docChg chg="custSel modSld">
      <pc:chgData name="Stevens, David" userId="73fe415a-d21a-4898-bfab-0e75d37181d7" providerId="ADAL" clId="{725AC5D4-618A-4E5C-9ED2-AA53898DE964}" dt="2018-07-20T10:34:08.549" v="128" actId="20577"/>
      <pc:docMkLst>
        <pc:docMk/>
      </pc:docMkLst>
      <pc:sldChg chg="modSp">
        <pc:chgData name="Stevens, David" userId="73fe415a-d21a-4898-bfab-0e75d37181d7" providerId="ADAL" clId="{725AC5D4-618A-4E5C-9ED2-AA53898DE964}" dt="2018-07-20T10:34:08.549" v="128" actId="20577"/>
        <pc:sldMkLst>
          <pc:docMk/>
          <pc:sldMk cId="400779099" sldId="261"/>
        </pc:sldMkLst>
        <pc:spChg chg="mod">
          <ac:chgData name="Stevens, David" userId="73fe415a-d21a-4898-bfab-0e75d37181d7" providerId="ADAL" clId="{725AC5D4-618A-4E5C-9ED2-AA53898DE964}" dt="2018-07-20T10:34:08.549" v="128" actId="20577"/>
          <ac:spMkLst>
            <pc:docMk/>
            <pc:sldMk cId="400779099" sldId="261"/>
            <ac:spMk id="5" creationId="{879E3FAB-7F89-4FED-986A-71456784B2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7/20/2018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DXC Digital Roadmap </a:t>
            </a:r>
            <a:br>
              <a:rPr lang="en-US" dirty="0"/>
            </a:br>
            <a:r>
              <a:rPr lang="en-US" dirty="0"/>
              <a:t>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Stevens</a:t>
            </a:r>
          </a:p>
          <a:p>
            <a:r>
              <a:rPr lang="en-US" dirty="0"/>
              <a:t>Ron Brown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95D92-E409-4C5E-9ADA-A05CF4F3B1F3}"/>
              </a:ext>
            </a:extLst>
          </p:cNvPr>
          <p:cNvSpPr txBox="1"/>
          <p:nvPr/>
        </p:nvSpPr>
        <p:spPr>
          <a:xfrm>
            <a:off x="3566786" y="1652475"/>
            <a:ext cx="717741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 do we call it Digital Innovation Agenda?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 hour breakout session to showcase DXC Digital Transformation thinking and knowledge driven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 event attendees the ability to create and takeaway their own digital roadmap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 workshops to be run at external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Benefits for DXC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Insight into wider range of client and industry demands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Follow-up opportunities for every generated digital roadmap</a:t>
            </a:r>
          </a:p>
        </p:txBody>
      </p:sp>
    </p:spTree>
    <p:extLst>
      <p:ext uri="{BB962C8B-B14F-4D97-AF65-F5344CB8AC3E}">
        <p14:creationId xmlns:p14="http://schemas.microsoft.com/office/powerpoint/2010/main" val="4137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and sizing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10-15 people per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 tablet or small PC per person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validate ease of use on a touch screen (e.g. x2’s)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and workshop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Avoid mixing industries (at least within working groups)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right level of </a:t>
            </a:r>
            <a:r>
              <a:rPr lang="en-GB" dirty="0" err="1"/>
              <a:t>CxO</a:t>
            </a:r>
            <a:r>
              <a:rPr lang="en-GB" dirty="0"/>
              <a:t> are attending – avoid filling seats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Offer on site sign-on opportunities for planned sessions throughout the event </a:t>
            </a:r>
            <a:br>
              <a:rPr lang="en-GB" dirty="0"/>
            </a:br>
            <a:r>
              <a:rPr lang="en-GB" dirty="0"/>
              <a:t>(e.g. recent Google AI “pop-up” at the Gartner events)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Also gives the opportunity to prepare “non-dxc explorer accounts”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(DXC BVF aligned) industry templates are available to quick start agendas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 industry trends are on point </a:t>
            </a:r>
            <a:r>
              <a:rPr lang="en-GB" b="0" dirty="0"/>
              <a:t>(industry KM’s already on board to review current content)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Agenda (1 hour sessions)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DXC Digital Introduction  (Ron) – 3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Digital Explorer (David) – 2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Quick start on your digital roadmap (leads into hands on session) (David &amp; Ron) – 1 slide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Break out into working groups (30 minutes)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takeaways (David) – 1 slide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How to access your roadmap after the event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Continued access to the DE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Closing comments – 1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DE1D4-716B-4EB0-B060-98607B32FBDE}"/>
              </a:ext>
            </a:extLst>
          </p:cNvPr>
          <p:cNvSpPr txBox="1"/>
          <p:nvPr/>
        </p:nvSpPr>
        <p:spPr>
          <a:xfrm>
            <a:off x="8755360" y="4402832"/>
            <a:ext cx="544251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Proposal leverage existing</a:t>
            </a:r>
          </a:p>
          <a:p>
            <a:r>
              <a:rPr lang="en-GB" b="1" dirty="0">
                <a:solidFill>
                  <a:srgbClr val="FF0000"/>
                </a:solidFill>
              </a:rPr>
              <a:t>framing material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 (DT program and DE content)</a:t>
            </a:r>
          </a:p>
        </p:txBody>
      </p:sp>
    </p:spTree>
    <p:extLst>
      <p:ext uri="{BB962C8B-B14F-4D97-AF65-F5344CB8AC3E}">
        <p14:creationId xmlns:p14="http://schemas.microsoft.com/office/powerpoint/2010/main" val="16892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CBD15-26F9-4888-BD51-E46036B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E3FAB-7F89-4FED-986A-7145678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of at least 4, plus support staff for sign-on and tech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 Facilitators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David Stevens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Ron Brown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Plus target one lead for each region to onboard</a:t>
            </a:r>
          </a:p>
          <a:p>
            <a:pPr marL="571500" lvl="2" indent="-342900"/>
            <a:r>
              <a:rPr lang="en-GB" dirty="0"/>
              <a:t>(e.g. Axel, Mark, Patrick and Ago)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Supporting team</a:t>
            </a:r>
          </a:p>
          <a:p>
            <a:pPr marL="571500" lvl="2" indent="-342900"/>
            <a:r>
              <a:rPr lang="en-GB" dirty="0"/>
              <a:t>Regional Industry CT’s</a:t>
            </a:r>
          </a:p>
          <a:p>
            <a:pPr marL="571500" lvl="2" indent="-342900"/>
            <a:r>
              <a:rPr lang="en-GB" dirty="0"/>
              <a:t>General facilitators and “booking team”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5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925-DF5E-4E39-9DAB-BB273805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84DA-9C76-4EA6-A587-DDCFB585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Plan to use standard DE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Extend authentication to support non-DXC employees (development scoped)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 post event dashboard (variant of agenda insights) 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 @Jan need your input here for what you need</a:t>
            </a:r>
            <a:endParaRPr lang="en-GB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Dev Challenge : How to tag content created at an event?</a:t>
            </a:r>
          </a:p>
          <a:p>
            <a:pPr marL="571500" lvl="2" indent="-342900"/>
            <a:r>
              <a:rPr lang="en-GB" dirty="0"/>
              <a:t>Potentially the date will not be enough if multiple workshops are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Estimate 4 weeks effort @$15K</a:t>
            </a:r>
          </a:p>
        </p:txBody>
      </p:sp>
    </p:spTree>
    <p:extLst>
      <p:ext uri="{BB962C8B-B14F-4D97-AF65-F5344CB8AC3E}">
        <p14:creationId xmlns:p14="http://schemas.microsoft.com/office/powerpoint/2010/main" val="28192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138</TotalTime>
  <Words>356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DXC</vt:lpstr>
      <vt:lpstr>DXC Digital Roadmap  Workshop</vt:lpstr>
      <vt:lpstr>Aim</vt:lpstr>
      <vt:lpstr>Target Audience and sizing</vt:lpstr>
      <vt:lpstr>Group and workshop structure</vt:lpstr>
      <vt:lpstr>Workshop Agenda (1 hour sessions)</vt:lpstr>
      <vt:lpstr>Workshop Team</vt:lpstr>
      <vt:lpstr>Platform changes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Roadmap  Workshop</dc:title>
  <dc:subject/>
  <dc:creator>David Stevens</dc:creator>
  <cp:keywords/>
  <dc:description/>
  <cp:lastModifiedBy>David Stevens</cp:lastModifiedBy>
  <cp:revision>4</cp:revision>
  <dcterms:created xsi:type="dcterms:W3CDTF">2018-07-17T11:19:03Z</dcterms:created>
  <dcterms:modified xsi:type="dcterms:W3CDTF">2018-07-20T10:34:13Z</dcterms:modified>
  <cp:category/>
</cp:coreProperties>
</file>