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74C5D-55AD-4EFF-9C30-1093803C9D4A}" v="2" dt="2019-06-10T14:02:52.69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Grid="0" snapToObjects="1" showGuides="1">
      <p:cViewPr varScale="1">
        <p:scale>
          <a:sx n="77" d="100"/>
          <a:sy n="77" d="100"/>
        </p:scale>
        <p:origin x="1212" y="9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77374C5D-55AD-4EFF-9C30-1093803C9D4A}"/>
    <pc:docChg chg="modSld">
      <pc:chgData name="David Stevens" userId="73fe415a-d21a-4898-bfab-0e75d37181d7" providerId="ADAL" clId="{77374C5D-55AD-4EFF-9C30-1093803C9D4A}" dt="2019-06-10T14:02:54.697" v="2" actId="167"/>
      <pc:docMkLst>
        <pc:docMk/>
      </pc:docMkLst>
      <pc:sldChg chg="addSp modSp">
        <pc:chgData name="David Stevens" userId="73fe415a-d21a-4898-bfab-0e75d37181d7" providerId="ADAL" clId="{77374C5D-55AD-4EFF-9C30-1093803C9D4A}" dt="2019-06-10T14:02:54.697" v="2" actId="167"/>
        <pc:sldMkLst>
          <pc:docMk/>
          <pc:sldMk cId="323091308" sldId="256"/>
        </pc:sldMkLst>
        <pc:spChg chg="add mod ord">
          <ac:chgData name="David Stevens" userId="73fe415a-d21a-4898-bfab-0e75d37181d7" providerId="ADAL" clId="{77374C5D-55AD-4EFF-9C30-1093803C9D4A}" dt="2019-06-10T14:02:54.697" v="2" actId="167"/>
          <ac:spMkLst>
            <pc:docMk/>
            <pc:sldMk cId="323091308" sldId="256"/>
            <ac:spMk id="2" creationId="{689C3425-9968-4A83-84CC-673BE7459F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6/10/2019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10,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10,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10,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C3425-9968-4A83-84CC-673BE7459FC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AFEEA-AABD-4AB9-88BE-AC0DACEB9AAB}"/>
              </a:ext>
            </a:extLst>
          </p:cNvPr>
          <p:cNvGrpSpPr/>
          <p:nvPr/>
        </p:nvGrpSpPr>
        <p:grpSpPr>
          <a:xfrm>
            <a:off x="1087973" y="2797424"/>
            <a:ext cx="12454453" cy="4146597"/>
            <a:chOff x="953729" y="2399071"/>
            <a:chExt cx="12964344" cy="43163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9DC88B-6D9F-487E-A612-98C429570AC8}"/>
                </a:ext>
              </a:extLst>
            </p:cNvPr>
            <p:cNvSpPr/>
            <p:nvPr/>
          </p:nvSpPr>
          <p:spPr>
            <a:xfrm>
              <a:off x="5212795" y="2399071"/>
              <a:ext cx="8705278" cy="431636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45F75-CD95-4F09-A4D2-B3C828CFDE57}"/>
                </a:ext>
              </a:extLst>
            </p:cNvPr>
            <p:cNvSpPr/>
            <p:nvPr/>
          </p:nvSpPr>
          <p:spPr>
            <a:xfrm>
              <a:off x="953729" y="2399071"/>
              <a:ext cx="4218039" cy="4316361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C1F07EF7-2889-4266-BCD5-2684729BC7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53497" y="3173035"/>
              <a:ext cx="3018504" cy="2768432"/>
            </a:xfrm>
            <a:custGeom>
              <a:avLst/>
              <a:gdLst>
                <a:gd name="T0" fmla="*/ 1152 w 1152"/>
                <a:gd name="T1" fmla="*/ 0 h 1056"/>
                <a:gd name="T2" fmla="*/ 1152 w 1152"/>
                <a:gd name="T3" fmla="*/ 192 h 1056"/>
                <a:gd name="T4" fmla="*/ 0 w 1152"/>
                <a:gd name="T5" fmla="*/ 192 h 1056"/>
                <a:gd name="T6" fmla="*/ 0 w 1152"/>
                <a:gd name="T7" fmla="*/ 0 h 1056"/>
                <a:gd name="T8" fmla="*/ 1152 w 1152"/>
                <a:gd name="T9" fmla="*/ 0 h 1056"/>
                <a:gd name="T10" fmla="*/ 1056 w 1152"/>
                <a:gd name="T11" fmla="*/ 288 h 1056"/>
                <a:gd name="T12" fmla="*/ 1056 w 1152"/>
                <a:gd name="T13" fmla="*/ 1056 h 1056"/>
                <a:gd name="T14" fmla="*/ 96 w 1152"/>
                <a:gd name="T15" fmla="*/ 1056 h 1056"/>
                <a:gd name="T16" fmla="*/ 96 w 1152"/>
                <a:gd name="T17" fmla="*/ 288 h 1056"/>
                <a:gd name="T18" fmla="*/ 1056 w 1152"/>
                <a:gd name="T19" fmla="*/ 288 h 1056"/>
                <a:gd name="T20" fmla="*/ 864 w 1152"/>
                <a:gd name="T21" fmla="*/ 576 h 1056"/>
                <a:gd name="T22" fmla="*/ 768 w 1152"/>
                <a:gd name="T23" fmla="*/ 480 h 1056"/>
                <a:gd name="T24" fmla="*/ 384 w 1152"/>
                <a:gd name="T25" fmla="*/ 480 h 1056"/>
                <a:gd name="T26" fmla="*/ 288 w 1152"/>
                <a:gd name="T27" fmla="*/ 576 h 1056"/>
                <a:gd name="T28" fmla="*/ 384 w 1152"/>
                <a:gd name="T29" fmla="*/ 672 h 1056"/>
                <a:gd name="T30" fmla="*/ 768 w 1152"/>
                <a:gd name="T31" fmla="*/ 672 h 1056"/>
                <a:gd name="T32" fmla="*/ 864 w 1152"/>
                <a:gd name="T33" fmla="*/ 57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2" h="1056">
                  <a:moveTo>
                    <a:pt x="1152" y="0"/>
                  </a:moveTo>
                  <a:cubicBezTo>
                    <a:pt x="1152" y="192"/>
                    <a:pt x="1152" y="192"/>
                    <a:pt x="1152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52" y="0"/>
                  </a:lnTo>
                  <a:close/>
                  <a:moveTo>
                    <a:pt x="1056" y="288"/>
                  </a:moveTo>
                  <a:cubicBezTo>
                    <a:pt x="1056" y="1056"/>
                    <a:pt x="1056" y="1056"/>
                    <a:pt x="1056" y="1056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96" y="288"/>
                    <a:pt x="96" y="288"/>
                    <a:pt x="96" y="288"/>
                  </a:cubicBezTo>
                  <a:lnTo>
                    <a:pt x="1056" y="288"/>
                  </a:lnTo>
                  <a:close/>
                  <a:moveTo>
                    <a:pt x="864" y="576"/>
                  </a:moveTo>
                  <a:cubicBezTo>
                    <a:pt x="864" y="523"/>
                    <a:pt x="821" y="480"/>
                    <a:pt x="768" y="480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31" y="480"/>
                    <a:pt x="288" y="523"/>
                    <a:pt x="288" y="576"/>
                  </a:cubicBezTo>
                  <a:cubicBezTo>
                    <a:pt x="288" y="629"/>
                    <a:pt x="331" y="672"/>
                    <a:pt x="384" y="672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821" y="672"/>
                    <a:pt x="864" y="629"/>
                    <a:pt x="864" y="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T Walsheim Pro Bold" panose="00000800000000000000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8D1CB1-926C-4D89-984E-4CB290290D51}"/>
                </a:ext>
              </a:extLst>
            </p:cNvPr>
            <p:cNvSpPr txBox="1"/>
            <p:nvPr/>
          </p:nvSpPr>
          <p:spPr>
            <a:xfrm>
              <a:off x="5447071" y="2954656"/>
              <a:ext cx="8229600" cy="317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T Walsheim Pro Bold" panose="00000800000000000000" pitchFamily="50" charset="0"/>
                </a:rPr>
                <a:t>Shared Workspaces available for the: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dirty="0">
                  <a:latin typeface="GT Walsheim Pro Bold" panose="00000800000000000000" pitchFamily="50" charset="0"/>
                </a:rPr>
                <a:t>DXC Digital Direction Papers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dirty="0">
                  <a:latin typeface="GT Walsheim Pro Bold" panose="00000800000000000000" pitchFamily="50" charset="0"/>
                </a:rPr>
                <a:t>DXC Industry Primers</a:t>
              </a:r>
            </a:p>
            <a:p>
              <a:endParaRPr lang="en-GB" dirty="0">
                <a:latin typeface="GT Walsheim Pro Bold" panose="00000800000000000000" pitchFamily="50" charset="0"/>
              </a:endParaRPr>
            </a:p>
            <a:p>
              <a:pPr algn="ctr"/>
              <a:r>
                <a:rPr lang="en-GB" sz="2400" dirty="0">
                  <a:latin typeface="GT Walsheim Pro Bold" panose="00000800000000000000" pitchFamily="50" charset="0"/>
                </a:rPr>
                <a:t>Use these today as trusted content in the </a:t>
              </a:r>
              <a:br>
                <a:rPr lang="en-GB" sz="2400" dirty="0">
                  <a:latin typeface="GT Walsheim Pro Bold" panose="00000800000000000000" pitchFamily="50" charset="0"/>
                </a:rPr>
              </a:br>
              <a:r>
                <a:rPr lang="en-GB" sz="2400" u="sng" dirty="0">
                  <a:latin typeface="GT Walsheim Pro Bold" panose="00000800000000000000" pitchFamily="50" charset="0"/>
                </a:rPr>
                <a:t>Workspace Compare </a:t>
              </a:r>
              <a:r>
                <a:rPr lang="en-GB" sz="2400" dirty="0">
                  <a:latin typeface="GT Walsheim Pro Bold" panose="00000800000000000000" pitchFamily="50" charset="0"/>
                </a:rPr>
                <a:t>feature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39CAA75-A223-42E5-A4B6-F2A1BAE2DBE6}"/>
              </a:ext>
            </a:extLst>
          </p:cNvPr>
          <p:cNvSpPr/>
          <p:nvPr/>
        </p:nvSpPr>
        <p:spPr>
          <a:xfrm>
            <a:off x="594852" y="1091708"/>
            <a:ext cx="13642258" cy="13073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GT Walsheim Pro Bold" panose="00000800000000000000" pitchFamily="50" charset="0"/>
              </a:rPr>
              <a:t>DXC Digital Explorer Content Pack #2 Released</a:t>
            </a:r>
            <a:endParaRPr lang="en-GB" dirty="0">
              <a:solidFill>
                <a:schemeClr val="tx1"/>
              </a:solidFill>
              <a:latin typeface="GT Walsheim Pr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13</TotalTime>
  <Words>29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</cp:revision>
  <cp:lastPrinted>2018-07-20T15:33:39Z</cp:lastPrinted>
  <dcterms:created xsi:type="dcterms:W3CDTF">2019-06-06T12:08:36Z</dcterms:created>
  <dcterms:modified xsi:type="dcterms:W3CDTF">2019-06-10T14:02:58Z</dcterms:modified>
  <cp:category/>
</cp:coreProperties>
</file>