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57" r:id="rId3"/>
    <p:sldId id="260" r:id="rId4"/>
    <p:sldId id="275" r:id="rId5"/>
    <p:sldId id="269" r:id="rId6"/>
    <p:sldId id="273" r:id="rId7"/>
    <p:sldId id="261" r:id="rId8"/>
    <p:sldId id="262" r:id="rId9"/>
    <p:sldId id="270" r:id="rId10"/>
    <p:sldId id="271" r:id="rId11"/>
    <p:sldId id="272" r:id="rId12"/>
    <p:sldId id="264" r:id="rId13"/>
    <p:sldId id="265" r:id="rId14"/>
    <p:sldId id="277" r:id="rId15"/>
    <p:sldId id="276" r:id="rId16"/>
    <p:sldId id="259" r:id="rId17"/>
    <p:sldId id="274" r:id="rId18"/>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2592"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9843" autoAdjust="0"/>
  </p:normalViewPr>
  <p:slideViewPr>
    <p:cSldViewPr snapToGrid="0" snapToObjects="1" showGuides="1">
      <p:cViewPr varScale="1">
        <p:scale>
          <a:sx n="65" d="100"/>
          <a:sy n="65" d="100"/>
        </p:scale>
        <p:origin x="112" y="44"/>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6312"/>
    </p:cViewPr>
  </p:sorterViewPr>
  <p:notesViewPr>
    <p:cSldViewPr snapToGrid="0"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s, David" userId="ac0626e3-72c9-46ef-be9c-68c7f11863b4" providerId="ADAL" clId="{34DF426D-5D41-4B56-822D-581F5AC39ED1}"/>
    <pc:docChg chg="undo redo custSel addSld delSld modSld sldOrd">
      <pc:chgData name="Stevens, David" userId="ac0626e3-72c9-46ef-be9c-68c7f11863b4" providerId="ADAL" clId="{34DF426D-5D41-4B56-822D-581F5AC39ED1}" dt="2018-09-20T11:07:13.597" v="1823"/>
      <pc:docMkLst>
        <pc:docMk/>
      </pc:docMkLst>
      <pc:sldChg chg="modSp">
        <pc:chgData name="Stevens, David" userId="ac0626e3-72c9-46ef-be9c-68c7f11863b4" providerId="ADAL" clId="{34DF426D-5D41-4B56-822D-581F5AC39ED1}" dt="2018-09-19T18:10:11.226" v="59" actId="20577"/>
        <pc:sldMkLst>
          <pc:docMk/>
          <pc:sldMk cId="1533850937" sldId="256"/>
        </pc:sldMkLst>
        <pc:spChg chg="mod">
          <ac:chgData name="Stevens, David" userId="ac0626e3-72c9-46ef-be9c-68c7f11863b4" providerId="ADAL" clId="{34DF426D-5D41-4B56-822D-581F5AC39ED1}" dt="2018-09-19T18:10:11.226" v="59" actId="20577"/>
          <ac:spMkLst>
            <pc:docMk/>
            <pc:sldMk cId="1533850937" sldId="256"/>
            <ac:spMk id="4" creationId="{00000000-0000-0000-0000-000000000000}"/>
          </ac:spMkLst>
        </pc:spChg>
      </pc:sldChg>
      <pc:sldChg chg="modSp">
        <pc:chgData name="Stevens, David" userId="ac0626e3-72c9-46ef-be9c-68c7f11863b4" providerId="ADAL" clId="{34DF426D-5D41-4B56-822D-581F5AC39ED1}" dt="2018-09-19T18:28:22.474" v="1366" actId="20577"/>
        <pc:sldMkLst>
          <pc:docMk/>
          <pc:sldMk cId="3442521902" sldId="257"/>
        </pc:sldMkLst>
        <pc:spChg chg="mod">
          <ac:chgData name="Stevens, David" userId="ac0626e3-72c9-46ef-be9c-68c7f11863b4" providerId="ADAL" clId="{34DF426D-5D41-4B56-822D-581F5AC39ED1}" dt="2018-09-19T18:28:22.474" v="1366" actId="20577"/>
          <ac:spMkLst>
            <pc:docMk/>
            <pc:sldMk cId="3442521902" sldId="257"/>
            <ac:spMk id="5" creationId="{11ED2B61-9982-4EBE-A3D3-410115AF43A2}"/>
          </ac:spMkLst>
        </pc:spChg>
      </pc:sldChg>
      <pc:sldChg chg="addSp delSp modSp">
        <pc:chgData name="Stevens, David" userId="ac0626e3-72c9-46ef-be9c-68c7f11863b4" providerId="ADAL" clId="{34DF426D-5D41-4B56-822D-581F5AC39ED1}" dt="2018-09-19T18:27:48.044" v="1302" actId="6549"/>
        <pc:sldMkLst>
          <pc:docMk/>
          <pc:sldMk cId="46693409" sldId="260"/>
        </pc:sldMkLst>
        <pc:spChg chg="mod">
          <ac:chgData name="Stevens, David" userId="ac0626e3-72c9-46ef-be9c-68c7f11863b4" providerId="ADAL" clId="{34DF426D-5D41-4B56-822D-581F5AC39ED1}" dt="2018-09-19T18:27:48.044" v="1302" actId="6549"/>
          <ac:spMkLst>
            <pc:docMk/>
            <pc:sldMk cId="46693409" sldId="260"/>
            <ac:spMk id="2" creationId="{DA7AB6FD-952C-4695-833D-2305E0F705A4}"/>
          </ac:spMkLst>
        </pc:spChg>
        <pc:spChg chg="add">
          <ac:chgData name="Stevens, David" userId="ac0626e3-72c9-46ef-be9c-68c7f11863b4" providerId="ADAL" clId="{34DF426D-5D41-4B56-822D-581F5AC39ED1}" dt="2018-09-19T18:14:31.836" v="533"/>
          <ac:spMkLst>
            <pc:docMk/>
            <pc:sldMk cId="46693409" sldId="260"/>
            <ac:spMk id="8" creationId="{57C5C448-0B80-4FC4-9593-FBFD94F7718D}"/>
          </ac:spMkLst>
        </pc:spChg>
        <pc:spChg chg="add mod">
          <ac:chgData name="Stevens, David" userId="ac0626e3-72c9-46ef-be9c-68c7f11863b4" providerId="ADAL" clId="{34DF426D-5D41-4B56-822D-581F5AC39ED1}" dt="2018-09-19T18:14:59.758" v="617" actId="20577"/>
          <ac:spMkLst>
            <pc:docMk/>
            <pc:sldMk cId="46693409" sldId="260"/>
            <ac:spMk id="9" creationId="{4B6A9475-CB80-4383-809B-A3ED7AD941CA}"/>
          </ac:spMkLst>
        </pc:spChg>
        <pc:grpChg chg="add del mod">
          <ac:chgData name="Stevens, David" userId="ac0626e3-72c9-46ef-be9c-68c7f11863b4" providerId="ADAL" clId="{34DF426D-5D41-4B56-822D-581F5AC39ED1}" dt="2018-09-19T18:15:36.173" v="797" actId="478"/>
          <ac:grpSpMkLst>
            <pc:docMk/>
            <pc:sldMk cId="46693409" sldId="260"/>
            <ac:grpSpMk id="7" creationId="{7C9F17B0-73F9-49B1-BCBF-EF8AA96D0FD4}"/>
          </ac:grpSpMkLst>
        </pc:grpChg>
        <pc:graphicFrameChg chg="mod">
          <ac:chgData name="Stevens, David" userId="ac0626e3-72c9-46ef-be9c-68c7f11863b4" providerId="ADAL" clId="{34DF426D-5D41-4B56-822D-581F5AC39ED1}" dt="2018-09-19T18:27:42.404" v="1291" actId="113"/>
          <ac:graphicFrameMkLst>
            <pc:docMk/>
            <pc:sldMk cId="46693409" sldId="260"/>
            <ac:graphicFrameMk id="4" creationId="{C8B0B517-2726-44FE-B4D2-60DB37156380}"/>
          </ac:graphicFrameMkLst>
        </pc:graphicFrameChg>
        <pc:graphicFrameChg chg="add mod">
          <ac:chgData name="Stevens, David" userId="ac0626e3-72c9-46ef-be9c-68c7f11863b4" providerId="ADAL" clId="{34DF426D-5D41-4B56-822D-581F5AC39ED1}" dt="2018-09-19T18:14:27.366" v="530"/>
          <ac:graphicFrameMkLst>
            <pc:docMk/>
            <pc:sldMk cId="46693409" sldId="260"/>
            <ac:graphicFrameMk id="5" creationId="{35F181DB-8BEE-4A19-93D3-3703BA560023}"/>
          </ac:graphicFrameMkLst>
        </pc:graphicFrameChg>
        <pc:graphicFrameChg chg="add mod">
          <ac:chgData name="Stevens, David" userId="ac0626e3-72c9-46ef-be9c-68c7f11863b4" providerId="ADAL" clId="{34DF426D-5D41-4B56-822D-581F5AC39ED1}" dt="2018-09-19T18:14:29.125" v="532"/>
          <ac:graphicFrameMkLst>
            <pc:docMk/>
            <pc:sldMk cId="46693409" sldId="260"/>
            <ac:graphicFrameMk id="6" creationId="{07AA32EF-D41C-4A6C-B6E1-D5145064F2E7}"/>
          </ac:graphicFrameMkLst>
        </pc:graphicFrameChg>
      </pc:sldChg>
      <pc:sldChg chg="modSp">
        <pc:chgData name="Stevens, David" userId="ac0626e3-72c9-46ef-be9c-68c7f11863b4" providerId="ADAL" clId="{34DF426D-5D41-4B56-822D-581F5AC39ED1}" dt="2018-09-19T23:27:13.861" v="1482" actId="20577"/>
        <pc:sldMkLst>
          <pc:docMk/>
          <pc:sldMk cId="78299285" sldId="261"/>
        </pc:sldMkLst>
        <pc:graphicFrameChg chg="mod modGraphic">
          <ac:chgData name="Stevens, David" userId="ac0626e3-72c9-46ef-be9c-68c7f11863b4" providerId="ADAL" clId="{34DF426D-5D41-4B56-822D-581F5AC39ED1}" dt="2018-09-19T23:27:13.861" v="1482" actId="20577"/>
          <ac:graphicFrameMkLst>
            <pc:docMk/>
            <pc:sldMk cId="78299285" sldId="261"/>
            <ac:graphicFrameMk id="2" creationId="{55BF2038-66F0-4FE6-A239-DECADBD56CB7}"/>
          </ac:graphicFrameMkLst>
        </pc:graphicFrameChg>
      </pc:sldChg>
      <pc:sldChg chg="modSp">
        <pc:chgData name="Stevens, David" userId="ac0626e3-72c9-46ef-be9c-68c7f11863b4" providerId="ADAL" clId="{34DF426D-5D41-4B56-822D-581F5AC39ED1}" dt="2018-09-20T11:06:12.567" v="1820" actId="798"/>
        <pc:sldMkLst>
          <pc:docMk/>
          <pc:sldMk cId="3800664501" sldId="262"/>
        </pc:sldMkLst>
        <pc:graphicFrameChg chg="mod modGraphic">
          <ac:chgData name="Stevens, David" userId="ac0626e3-72c9-46ef-be9c-68c7f11863b4" providerId="ADAL" clId="{34DF426D-5D41-4B56-822D-581F5AC39ED1}" dt="2018-09-20T11:06:12.567" v="1820" actId="798"/>
          <ac:graphicFrameMkLst>
            <pc:docMk/>
            <pc:sldMk cId="3800664501" sldId="262"/>
            <ac:graphicFrameMk id="2" creationId="{55BF2038-66F0-4FE6-A239-DECADBD56CB7}"/>
          </ac:graphicFrameMkLst>
        </pc:graphicFrameChg>
      </pc:sldChg>
      <pc:sldChg chg="modSp">
        <pc:chgData name="Stevens, David" userId="ac0626e3-72c9-46ef-be9c-68c7f11863b4" providerId="ADAL" clId="{34DF426D-5D41-4B56-822D-581F5AC39ED1}" dt="2018-09-19T23:42:45.128" v="1690" actId="20577"/>
        <pc:sldMkLst>
          <pc:docMk/>
          <pc:sldMk cId="3612780027" sldId="264"/>
        </pc:sldMkLst>
        <pc:graphicFrameChg chg="mod modGraphic">
          <ac:chgData name="Stevens, David" userId="ac0626e3-72c9-46ef-be9c-68c7f11863b4" providerId="ADAL" clId="{34DF426D-5D41-4B56-822D-581F5AC39ED1}" dt="2018-09-19T23:42:45.128" v="1690" actId="20577"/>
          <ac:graphicFrameMkLst>
            <pc:docMk/>
            <pc:sldMk cId="3612780027" sldId="264"/>
            <ac:graphicFrameMk id="2" creationId="{55BF2038-66F0-4FE6-A239-DECADBD56CB7}"/>
          </ac:graphicFrameMkLst>
        </pc:graphicFrameChg>
      </pc:sldChg>
      <pc:sldChg chg="modSp">
        <pc:chgData name="Stevens, David" userId="ac0626e3-72c9-46ef-be9c-68c7f11863b4" providerId="ADAL" clId="{34DF426D-5D41-4B56-822D-581F5AC39ED1}" dt="2018-09-20T10:56:17.439" v="1782" actId="20577"/>
        <pc:sldMkLst>
          <pc:docMk/>
          <pc:sldMk cId="2504336735" sldId="265"/>
        </pc:sldMkLst>
        <pc:spChg chg="mod">
          <ac:chgData name="Stevens, David" userId="ac0626e3-72c9-46ef-be9c-68c7f11863b4" providerId="ADAL" clId="{34DF426D-5D41-4B56-822D-581F5AC39ED1}" dt="2018-09-20T10:56:17.439" v="1782" actId="20577"/>
          <ac:spMkLst>
            <pc:docMk/>
            <pc:sldMk cId="2504336735" sldId="265"/>
            <ac:spMk id="4" creationId="{E761DEF1-6816-4C1F-A444-E414419A4281}"/>
          </ac:spMkLst>
        </pc:spChg>
        <pc:graphicFrameChg chg="mod modGraphic">
          <ac:chgData name="Stevens, David" userId="ac0626e3-72c9-46ef-be9c-68c7f11863b4" providerId="ADAL" clId="{34DF426D-5D41-4B56-822D-581F5AC39ED1}" dt="2018-09-20T10:56:11.040" v="1774" actId="2164"/>
          <ac:graphicFrameMkLst>
            <pc:docMk/>
            <pc:sldMk cId="2504336735" sldId="265"/>
            <ac:graphicFrameMk id="2" creationId="{55BF2038-66F0-4FE6-A239-DECADBD56CB7}"/>
          </ac:graphicFrameMkLst>
        </pc:graphicFrameChg>
      </pc:sldChg>
      <pc:sldChg chg="modSp del">
        <pc:chgData name="Stevens, David" userId="ac0626e3-72c9-46ef-be9c-68c7f11863b4" providerId="ADAL" clId="{34DF426D-5D41-4B56-822D-581F5AC39ED1}" dt="2018-09-20T11:00:56.482" v="1794" actId="2696"/>
        <pc:sldMkLst>
          <pc:docMk/>
          <pc:sldMk cId="4123164827" sldId="267"/>
        </pc:sldMkLst>
        <pc:graphicFrameChg chg="mod modGraphic">
          <ac:chgData name="Stevens, David" userId="ac0626e3-72c9-46ef-be9c-68c7f11863b4" providerId="ADAL" clId="{34DF426D-5D41-4B56-822D-581F5AC39ED1}" dt="2018-09-20T11:00:41.076" v="1791"/>
          <ac:graphicFrameMkLst>
            <pc:docMk/>
            <pc:sldMk cId="4123164827" sldId="267"/>
            <ac:graphicFrameMk id="2" creationId="{55BF2038-66F0-4FE6-A239-DECADBD56CB7}"/>
          </ac:graphicFrameMkLst>
        </pc:graphicFrameChg>
      </pc:sldChg>
      <pc:sldChg chg="modSp">
        <pc:chgData name="Stevens, David" userId="ac0626e3-72c9-46ef-be9c-68c7f11863b4" providerId="ADAL" clId="{34DF426D-5D41-4B56-822D-581F5AC39ED1}" dt="2018-09-19T23:20:54.110" v="1419" actId="20577"/>
        <pc:sldMkLst>
          <pc:docMk/>
          <pc:sldMk cId="4063640400" sldId="269"/>
        </pc:sldMkLst>
        <pc:graphicFrameChg chg="mod modGraphic">
          <ac:chgData name="Stevens, David" userId="ac0626e3-72c9-46ef-be9c-68c7f11863b4" providerId="ADAL" clId="{34DF426D-5D41-4B56-822D-581F5AC39ED1}" dt="2018-09-19T23:20:54.110" v="1419" actId="20577"/>
          <ac:graphicFrameMkLst>
            <pc:docMk/>
            <pc:sldMk cId="4063640400" sldId="269"/>
            <ac:graphicFrameMk id="2" creationId="{55BF2038-66F0-4FE6-A239-DECADBD56CB7}"/>
          </ac:graphicFrameMkLst>
        </pc:graphicFrameChg>
      </pc:sldChg>
      <pc:sldChg chg="modSp">
        <pc:chgData name="Stevens, David" userId="ac0626e3-72c9-46ef-be9c-68c7f11863b4" providerId="ADAL" clId="{34DF426D-5D41-4B56-822D-581F5AC39ED1}" dt="2018-09-19T23:38:10.938" v="1608" actId="20577"/>
        <pc:sldMkLst>
          <pc:docMk/>
          <pc:sldMk cId="3448650280" sldId="270"/>
        </pc:sldMkLst>
        <pc:graphicFrameChg chg="mod modGraphic">
          <ac:chgData name="Stevens, David" userId="ac0626e3-72c9-46ef-be9c-68c7f11863b4" providerId="ADAL" clId="{34DF426D-5D41-4B56-822D-581F5AC39ED1}" dt="2018-09-19T23:38:10.938" v="1608" actId="20577"/>
          <ac:graphicFrameMkLst>
            <pc:docMk/>
            <pc:sldMk cId="3448650280" sldId="270"/>
            <ac:graphicFrameMk id="2" creationId="{55BF2038-66F0-4FE6-A239-DECADBD56CB7}"/>
          </ac:graphicFrameMkLst>
        </pc:graphicFrameChg>
      </pc:sldChg>
      <pc:sldChg chg="modSp">
        <pc:chgData name="Stevens, David" userId="ac0626e3-72c9-46ef-be9c-68c7f11863b4" providerId="ADAL" clId="{34DF426D-5D41-4B56-822D-581F5AC39ED1}" dt="2018-09-19T23:40:10.225" v="1641" actId="20577"/>
        <pc:sldMkLst>
          <pc:docMk/>
          <pc:sldMk cId="3693978112" sldId="271"/>
        </pc:sldMkLst>
        <pc:graphicFrameChg chg="mod modGraphic">
          <ac:chgData name="Stevens, David" userId="ac0626e3-72c9-46ef-be9c-68c7f11863b4" providerId="ADAL" clId="{34DF426D-5D41-4B56-822D-581F5AC39ED1}" dt="2018-09-19T23:40:10.225" v="1641" actId="20577"/>
          <ac:graphicFrameMkLst>
            <pc:docMk/>
            <pc:sldMk cId="3693978112" sldId="271"/>
            <ac:graphicFrameMk id="2" creationId="{55BF2038-66F0-4FE6-A239-DECADBD56CB7}"/>
          </ac:graphicFrameMkLst>
        </pc:graphicFrameChg>
      </pc:sldChg>
      <pc:sldChg chg="modSp">
        <pc:chgData name="Stevens, David" userId="ac0626e3-72c9-46ef-be9c-68c7f11863b4" providerId="ADAL" clId="{34DF426D-5D41-4B56-822D-581F5AC39ED1}" dt="2018-09-20T11:07:13.597" v="1823"/>
        <pc:sldMkLst>
          <pc:docMk/>
          <pc:sldMk cId="2088362339" sldId="272"/>
        </pc:sldMkLst>
        <pc:graphicFrameChg chg="mod modGraphic">
          <ac:chgData name="Stevens, David" userId="ac0626e3-72c9-46ef-be9c-68c7f11863b4" providerId="ADAL" clId="{34DF426D-5D41-4B56-822D-581F5AC39ED1}" dt="2018-09-20T11:07:13.597" v="1823"/>
          <ac:graphicFrameMkLst>
            <pc:docMk/>
            <pc:sldMk cId="2088362339" sldId="272"/>
            <ac:graphicFrameMk id="2" creationId="{55BF2038-66F0-4FE6-A239-DECADBD56CB7}"/>
          </ac:graphicFrameMkLst>
        </pc:graphicFrameChg>
      </pc:sldChg>
      <pc:sldChg chg="modSp">
        <pc:chgData name="Stevens, David" userId="ac0626e3-72c9-46ef-be9c-68c7f11863b4" providerId="ADAL" clId="{34DF426D-5D41-4B56-822D-581F5AC39ED1}" dt="2018-09-19T23:25:12.276" v="1460" actId="20577"/>
        <pc:sldMkLst>
          <pc:docMk/>
          <pc:sldMk cId="647040108" sldId="273"/>
        </pc:sldMkLst>
        <pc:graphicFrameChg chg="mod modGraphic">
          <ac:chgData name="Stevens, David" userId="ac0626e3-72c9-46ef-be9c-68c7f11863b4" providerId="ADAL" clId="{34DF426D-5D41-4B56-822D-581F5AC39ED1}" dt="2018-09-19T23:25:12.276" v="1460" actId="20577"/>
          <ac:graphicFrameMkLst>
            <pc:docMk/>
            <pc:sldMk cId="647040108" sldId="273"/>
            <ac:graphicFrameMk id="2" creationId="{55BF2038-66F0-4FE6-A239-DECADBD56CB7}"/>
          </ac:graphicFrameMkLst>
        </pc:graphicFrameChg>
      </pc:sldChg>
      <pc:sldChg chg="modSp ord">
        <pc:chgData name="Stevens, David" userId="ac0626e3-72c9-46ef-be9c-68c7f11863b4" providerId="ADAL" clId="{34DF426D-5D41-4B56-822D-581F5AC39ED1}" dt="2018-09-19T18:13:45.927" v="472"/>
        <pc:sldMkLst>
          <pc:docMk/>
          <pc:sldMk cId="3291560127" sldId="274"/>
        </pc:sldMkLst>
        <pc:spChg chg="mod">
          <ac:chgData name="Stevens, David" userId="ac0626e3-72c9-46ef-be9c-68c7f11863b4" providerId="ADAL" clId="{34DF426D-5D41-4B56-822D-581F5AC39ED1}" dt="2018-09-18T20:06:45.519" v="5"/>
          <ac:spMkLst>
            <pc:docMk/>
            <pc:sldMk cId="3291560127" sldId="274"/>
            <ac:spMk id="9" creationId="{C165E223-ADDE-43A4-BE51-4419B4E06810}"/>
          </ac:spMkLst>
        </pc:spChg>
        <pc:picChg chg="mod">
          <ac:chgData name="Stevens, David" userId="ac0626e3-72c9-46ef-be9c-68c7f11863b4" providerId="ADAL" clId="{34DF426D-5D41-4B56-822D-581F5AC39ED1}" dt="2018-09-18T20:06:55.773" v="10" actId="1076"/>
          <ac:picMkLst>
            <pc:docMk/>
            <pc:sldMk cId="3291560127" sldId="274"/>
            <ac:picMk id="3" creationId="{E0472853-5348-4E12-8161-40FB2F552ECE}"/>
          </ac:picMkLst>
        </pc:picChg>
      </pc:sldChg>
      <pc:sldChg chg="addSp modSp add">
        <pc:chgData name="Stevens, David" userId="ac0626e3-72c9-46ef-be9c-68c7f11863b4" providerId="ADAL" clId="{34DF426D-5D41-4B56-822D-581F5AC39ED1}" dt="2018-09-19T18:22:03.711" v="1086" actId="313"/>
        <pc:sldMkLst>
          <pc:docMk/>
          <pc:sldMk cId="2736347149" sldId="275"/>
        </pc:sldMkLst>
        <pc:spChg chg="mod">
          <ac:chgData name="Stevens, David" userId="ac0626e3-72c9-46ef-be9c-68c7f11863b4" providerId="ADAL" clId="{34DF426D-5D41-4B56-822D-581F5AC39ED1}" dt="2018-09-19T18:16:17.113" v="874" actId="20577"/>
          <ac:spMkLst>
            <pc:docMk/>
            <pc:sldMk cId="2736347149" sldId="275"/>
            <ac:spMk id="2" creationId="{8659D3BF-4C20-41AF-8840-6AE03B9A601C}"/>
          </ac:spMkLst>
        </pc:spChg>
        <pc:spChg chg="mod">
          <ac:chgData name="Stevens, David" userId="ac0626e3-72c9-46ef-be9c-68c7f11863b4" providerId="ADAL" clId="{34DF426D-5D41-4B56-822D-581F5AC39ED1}" dt="2018-09-19T18:22:03.711" v="1086" actId="313"/>
          <ac:spMkLst>
            <pc:docMk/>
            <pc:sldMk cId="2736347149" sldId="275"/>
            <ac:spMk id="3" creationId="{C22ECAFE-60C8-4179-88AB-DF1C4A6F78AA}"/>
          </ac:spMkLst>
        </pc:spChg>
        <pc:spChg chg="add mod">
          <ac:chgData name="Stevens, David" userId="ac0626e3-72c9-46ef-be9c-68c7f11863b4" providerId="ADAL" clId="{34DF426D-5D41-4B56-822D-581F5AC39ED1}" dt="2018-09-19T18:20:23.874" v="1034" actId="1076"/>
          <ac:spMkLst>
            <pc:docMk/>
            <pc:sldMk cId="2736347149" sldId="275"/>
            <ac:spMk id="4" creationId="{12DC5986-5B3D-4A82-88F6-738578AA9429}"/>
          </ac:spMkLst>
        </pc:spChg>
      </pc:sldChg>
      <pc:sldChg chg="addSp delSp modSp add">
        <pc:chgData name="Stevens, David" userId="ac0626e3-72c9-46ef-be9c-68c7f11863b4" providerId="ADAL" clId="{34DF426D-5D41-4B56-822D-581F5AC39ED1}" dt="2018-09-19T23:49:18.438" v="1768" actId="14100"/>
        <pc:sldMkLst>
          <pc:docMk/>
          <pc:sldMk cId="1613298612" sldId="276"/>
        </pc:sldMkLst>
        <pc:spChg chg="mod">
          <ac:chgData name="Stevens, David" userId="ac0626e3-72c9-46ef-be9c-68c7f11863b4" providerId="ADAL" clId="{34DF426D-5D41-4B56-822D-581F5AC39ED1}" dt="2018-09-19T18:18:02.034" v="939" actId="20577"/>
          <ac:spMkLst>
            <pc:docMk/>
            <pc:sldMk cId="1613298612" sldId="276"/>
            <ac:spMk id="2" creationId="{456C8C6E-F63A-43B2-882F-777F59E44307}"/>
          </ac:spMkLst>
        </pc:spChg>
        <pc:spChg chg="add del mod">
          <ac:chgData name="Stevens, David" userId="ac0626e3-72c9-46ef-be9c-68c7f11863b4" providerId="ADAL" clId="{34DF426D-5D41-4B56-822D-581F5AC39ED1}" dt="2018-09-19T18:23:07.168" v="1112"/>
          <ac:spMkLst>
            <pc:docMk/>
            <pc:sldMk cId="1613298612" sldId="276"/>
            <ac:spMk id="5" creationId="{2F6AAD7A-A536-48E2-AB09-E3E3098C7049}"/>
          </ac:spMkLst>
        </pc:spChg>
        <pc:spChg chg="add del">
          <ac:chgData name="Stevens, David" userId="ac0626e3-72c9-46ef-be9c-68c7f11863b4" providerId="ADAL" clId="{34DF426D-5D41-4B56-822D-581F5AC39ED1}" dt="2018-09-19T18:23:04.185" v="1109"/>
          <ac:spMkLst>
            <pc:docMk/>
            <pc:sldMk cId="1613298612" sldId="276"/>
            <ac:spMk id="7" creationId="{7E9695CE-1587-4D54-AB65-B36461E85DC9}"/>
          </ac:spMkLst>
        </pc:spChg>
        <pc:spChg chg="add mod">
          <ac:chgData name="Stevens, David" userId="ac0626e3-72c9-46ef-be9c-68c7f11863b4" providerId="ADAL" clId="{34DF426D-5D41-4B56-822D-581F5AC39ED1}" dt="2018-09-19T18:24:30.566" v="1262" actId="1076"/>
          <ac:spMkLst>
            <pc:docMk/>
            <pc:sldMk cId="1613298612" sldId="276"/>
            <ac:spMk id="8" creationId="{B6E80766-0795-46AA-BF12-19DD287A5107}"/>
          </ac:spMkLst>
        </pc:spChg>
        <pc:graphicFrameChg chg="mod modGraphic">
          <ac:chgData name="Stevens, David" userId="ac0626e3-72c9-46ef-be9c-68c7f11863b4" providerId="ADAL" clId="{34DF426D-5D41-4B56-822D-581F5AC39ED1}" dt="2018-09-19T23:49:18.438" v="1768" actId="14100"/>
          <ac:graphicFrameMkLst>
            <pc:docMk/>
            <pc:sldMk cId="1613298612" sldId="276"/>
            <ac:graphicFrameMk id="4" creationId="{D94F9106-DDF0-475C-978C-9A0A5D90AE61}"/>
          </ac:graphicFrameMkLst>
        </pc:graphicFrameChg>
        <pc:graphicFrameChg chg="add mod">
          <ac:chgData name="Stevens, David" userId="ac0626e3-72c9-46ef-be9c-68c7f11863b4" providerId="ADAL" clId="{34DF426D-5D41-4B56-822D-581F5AC39ED1}" dt="2018-09-19T18:22:26.962" v="1096" actId="571"/>
          <ac:graphicFrameMkLst>
            <pc:docMk/>
            <pc:sldMk cId="1613298612" sldId="276"/>
            <ac:graphicFrameMk id="6" creationId="{157BB383-4B7A-4A78-9837-A50C4046D54A}"/>
          </ac:graphicFrameMkLst>
        </pc:graphicFrameChg>
      </pc:sldChg>
      <pc:sldChg chg="modSp add">
        <pc:chgData name="Stevens, David" userId="ac0626e3-72c9-46ef-be9c-68c7f11863b4" providerId="ADAL" clId="{34DF426D-5D41-4B56-822D-581F5AC39ED1}" dt="2018-09-20T11:07:03.729" v="1821"/>
        <pc:sldMkLst>
          <pc:docMk/>
          <pc:sldMk cId="1407648512" sldId="277"/>
        </pc:sldMkLst>
        <pc:spChg chg="mod">
          <ac:chgData name="Stevens, David" userId="ac0626e3-72c9-46ef-be9c-68c7f11863b4" providerId="ADAL" clId="{34DF426D-5D41-4B56-822D-581F5AC39ED1}" dt="2018-09-20T10:56:27.184" v="1787" actId="20577"/>
          <ac:spMkLst>
            <pc:docMk/>
            <pc:sldMk cId="1407648512" sldId="277"/>
            <ac:spMk id="4" creationId="{E761DEF1-6816-4C1F-A444-E414419A4281}"/>
          </ac:spMkLst>
        </pc:spChg>
        <pc:graphicFrameChg chg="mod modGraphic">
          <ac:chgData name="Stevens, David" userId="ac0626e3-72c9-46ef-be9c-68c7f11863b4" providerId="ADAL" clId="{34DF426D-5D41-4B56-822D-581F5AC39ED1}" dt="2018-09-20T11:07:03.729" v="1821"/>
          <ac:graphicFrameMkLst>
            <pc:docMk/>
            <pc:sldMk cId="1407648512" sldId="277"/>
            <ac:graphicFrameMk id="2" creationId="{55BF2038-66F0-4FE6-A239-DECADBD56CB7}"/>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FD2236-A2F7-42AF-8C72-A0AD1A5EAEBC}" type="doc">
      <dgm:prSet loTypeId="urn:microsoft.com/office/officeart/2005/8/layout/process1" loCatId="process" qsTypeId="urn:microsoft.com/office/officeart/2005/8/quickstyle/simple1" qsCatId="simple" csTypeId="urn:microsoft.com/office/officeart/2005/8/colors/accent1_2" csCatId="accent1" phldr="1"/>
      <dgm:spPr/>
    </dgm:pt>
    <dgm:pt modelId="{2E2D1503-84C9-4194-AE82-FC6FB2E0995D}">
      <dgm:prSet phldrT="[Text]"/>
      <dgm:spPr/>
      <dgm:t>
        <a:bodyPr/>
        <a:lstStyle/>
        <a:p>
          <a:r>
            <a:rPr lang="en-GB" dirty="0"/>
            <a:t>Review brief descriptions here, there is 1 or 2 slides for each regional</a:t>
          </a:r>
        </a:p>
      </dgm:t>
    </dgm:pt>
    <dgm:pt modelId="{6F7D904D-74CE-4737-9C02-2558A6377CFD}" type="parTrans" cxnId="{CA951C0E-69B2-45E5-AC19-86F312320542}">
      <dgm:prSet/>
      <dgm:spPr/>
      <dgm:t>
        <a:bodyPr/>
        <a:lstStyle/>
        <a:p>
          <a:endParaRPr lang="en-GB"/>
        </a:p>
      </dgm:t>
    </dgm:pt>
    <dgm:pt modelId="{FAD6F5D8-2153-4F4B-A589-B0007EE10191}" type="sibTrans" cxnId="{CA951C0E-69B2-45E5-AC19-86F312320542}">
      <dgm:prSet/>
      <dgm:spPr/>
      <dgm:t>
        <a:bodyPr/>
        <a:lstStyle/>
        <a:p>
          <a:endParaRPr lang="en-GB"/>
        </a:p>
      </dgm:t>
    </dgm:pt>
    <dgm:pt modelId="{166F7943-439D-4552-BCF9-0906508BFF4E}">
      <dgm:prSet phldrT="[Text]"/>
      <dgm:spPr/>
      <dgm:t>
        <a:bodyPr/>
        <a:lstStyle/>
        <a:p>
          <a:r>
            <a:rPr lang="en-GB" dirty="0"/>
            <a:t>Review detailed datasheet within Digital Explorer</a:t>
          </a:r>
        </a:p>
      </dgm:t>
    </dgm:pt>
    <dgm:pt modelId="{7B6E881D-A8B3-4DCA-9415-0EE7BB1C916B}" type="parTrans" cxnId="{6F327965-8408-4C58-91DC-248362DE5AB3}">
      <dgm:prSet/>
      <dgm:spPr/>
      <dgm:t>
        <a:bodyPr/>
        <a:lstStyle/>
        <a:p>
          <a:endParaRPr lang="en-GB"/>
        </a:p>
      </dgm:t>
    </dgm:pt>
    <dgm:pt modelId="{2AD284D9-C744-4149-97D7-3AFB179D878F}" type="sibTrans" cxnId="{6F327965-8408-4C58-91DC-248362DE5AB3}">
      <dgm:prSet/>
      <dgm:spPr/>
      <dgm:t>
        <a:bodyPr/>
        <a:lstStyle/>
        <a:p>
          <a:endParaRPr lang="en-GB"/>
        </a:p>
      </dgm:t>
    </dgm:pt>
    <dgm:pt modelId="{0A3D93E3-60FF-4214-AD5B-50B56AF32325}">
      <dgm:prSet phldrT="[Text]" custT="1"/>
      <dgm:spPr/>
      <dgm:t>
        <a:bodyPr/>
        <a:lstStyle/>
        <a:p>
          <a:r>
            <a:rPr lang="en-GB" sz="1800" b="1" dirty="0"/>
            <a:t>OPTIONAL : </a:t>
          </a:r>
          <a:r>
            <a:rPr lang="en-GB" sz="1800" dirty="0"/>
            <a:t>Rate and comment within DE</a:t>
          </a:r>
          <a:br>
            <a:rPr lang="en-GB" sz="1800" dirty="0"/>
          </a:br>
          <a:r>
            <a:rPr lang="en-GB" sz="1800" dirty="0"/>
            <a:t>(note this will be visible to all DXC employees)</a:t>
          </a:r>
          <a:br>
            <a:rPr lang="en-GB" sz="1800" dirty="0"/>
          </a:br>
          <a:r>
            <a:rPr lang="en-GB" sz="1400" b="1" dirty="0"/>
            <a:t>see slide 16</a:t>
          </a:r>
          <a:endParaRPr lang="en-GB" sz="1800" b="1" dirty="0"/>
        </a:p>
      </dgm:t>
    </dgm:pt>
    <dgm:pt modelId="{01D86989-1BB3-4941-9126-44A5002A89F6}" type="parTrans" cxnId="{4EC92E01-1962-45F1-A582-F6FBC0383137}">
      <dgm:prSet/>
      <dgm:spPr/>
      <dgm:t>
        <a:bodyPr/>
        <a:lstStyle/>
        <a:p>
          <a:endParaRPr lang="en-GB"/>
        </a:p>
      </dgm:t>
    </dgm:pt>
    <dgm:pt modelId="{0B8C29FF-EE38-485D-BC7A-7D0F69E60511}" type="sibTrans" cxnId="{4EC92E01-1962-45F1-A582-F6FBC0383137}">
      <dgm:prSet/>
      <dgm:spPr/>
      <dgm:t>
        <a:bodyPr/>
        <a:lstStyle/>
        <a:p>
          <a:endParaRPr lang="en-GB"/>
        </a:p>
      </dgm:t>
    </dgm:pt>
    <dgm:pt modelId="{40CAFFE2-1D06-46E2-A388-2C53603055DC}">
      <dgm:prSet phldrT="[Text]"/>
      <dgm:spPr/>
      <dgm:t>
        <a:bodyPr/>
        <a:lstStyle/>
        <a:p>
          <a:r>
            <a:rPr lang="en-GB" b="1" dirty="0"/>
            <a:t>REQUIRED: </a:t>
          </a:r>
          <a:r>
            <a:rPr lang="en-GB" dirty="0"/>
            <a:t>Complete the table on </a:t>
          </a:r>
          <a:r>
            <a:rPr lang="en-GB" b="1" dirty="0"/>
            <a:t>slide 15</a:t>
          </a:r>
          <a:r>
            <a:rPr lang="en-GB" dirty="0"/>
            <a:t> with your selectins</a:t>
          </a:r>
        </a:p>
      </dgm:t>
    </dgm:pt>
    <dgm:pt modelId="{5CB064B5-5C3A-4DC5-B608-2834A023D105}" type="parTrans" cxnId="{357ED909-5FF5-48B4-AB35-0D3821B266F5}">
      <dgm:prSet/>
      <dgm:spPr/>
      <dgm:t>
        <a:bodyPr/>
        <a:lstStyle/>
        <a:p>
          <a:endParaRPr lang="en-GB"/>
        </a:p>
      </dgm:t>
    </dgm:pt>
    <dgm:pt modelId="{DF77CD14-E5A0-47BF-B519-EA19E1CBD459}" type="sibTrans" cxnId="{357ED909-5FF5-48B4-AB35-0D3821B266F5}">
      <dgm:prSet/>
      <dgm:spPr/>
      <dgm:t>
        <a:bodyPr/>
        <a:lstStyle/>
        <a:p>
          <a:endParaRPr lang="en-GB"/>
        </a:p>
      </dgm:t>
    </dgm:pt>
    <dgm:pt modelId="{9A6C7A4B-99B1-41C0-8DFA-520F97D9834D}">
      <dgm:prSet phldrT="[Text]"/>
      <dgm:spPr/>
      <dgm:t>
        <a:bodyPr/>
        <a:lstStyle/>
        <a:p>
          <a:r>
            <a:rPr lang="en-GB" b="1" dirty="0"/>
            <a:t>OPTIONAL: </a:t>
          </a:r>
          <a:r>
            <a:rPr lang="en-GB" dirty="0"/>
            <a:t>Request the solution contacts to enrich their solutions further to prepare for the next set of reviews</a:t>
          </a:r>
        </a:p>
      </dgm:t>
    </dgm:pt>
    <dgm:pt modelId="{568A3DE4-2DA1-44CD-9DD3-7DB6384DBEDD}" type="parTrans" cxnId="{6AC1669A-2A4D-493D-BE63-2D23B469FAC6}">
      <dgm:prSet/>
      <dgm:spPr/>
      <dgm:t>
        <a:bodyPr/>
        <a:lstStyle/>
        <a:p>
          <a:endParaRPr lang="en-GB"/>
        </a:p>
      </dgm:t>
    </dgm:pt>
    <dgm:pt modelId="{9290CF40-D22E-4C9A-9E45-D839EAFEAC1D}" type="sibTrans" cxnId="{6AC1669A-2A4D-493D-BE63-2D23B469FAC6}">
      <dgm:prSet/>
      <dgm:spPr/>
      <dgm:t>
        <a:bodyPr/>
        <a:lstStyle/>
        <a:p>
          <a:endParaRPr lang="en-GB"/>
        </a:p>
      </dgm:t>
    </dgm:pt>
    <dgm:pt modelId="{F82584D8-F33A-4AB9-B894-5BF8E51946F6}" type="pres">
      <dgm:prSet presAssocID="{A4FD2236-A2F7-42AF-8C72-A0AD1A5EAEBC}" presName="Name0" presStyleCnt="0">
        <dgm:presLayoutVars>
          <dgm:dir/>
          <dgm:resizeHandles val="exact"/>
        </dgm:presLayoutVars>
      </dgm:prSet>
      <dgm:spPr/>
    </dgm:pt>
    <dgm:pt modelId="{B834572F-066A-41EA-8A15-4357D4007012}" type="pres">
      <dgm:prSet presAssocID="{2E2D1503-84C9-4194-AE82-FC6FB2E0995D}" presName="node" presStyleLbl="node1" presStyleIdx="0" presStyleCnt="5">
        <dgm:presLayoutVars>
          <dgm:bulletEnabled val="1"/>
        </dgm:presLayoutVars>
      </dgm:prSet>
      <dgm:spPr/>
    </dgm:pt>
    <dgm:pt modelId="{6209FDD9-CC32-4EE5-AB28-17EEF71A2B33}" type="pres">
      <dgm:prSet presAssocID="{FAD6F5D8-2153-4F4B-A589-B0007EE10191}" presName="sibTrans" presStyleLbl="sibTrans2D1" presStyleIdx="0" presStyleCnt="4"/>
      <dgm:spPr/>
    </dgm:pt>
    <dgm:pt modelId="{B4276961-532D-4BE9-90EF-76498BC9A476}" type="pres">
      <dgm:prSet presAssocID="{FAD6F5D8-2153-4F4B-A589-B0007EE10191}" presName="connectorText" presStyleLbl="sibTrans2D1" presStyleIdx="0" presStyleCnt="4"/>
      <dgm:spPr/>
    </dgm:pt>
    <dgm:pt modelId="{5CF0F816-62CA-4F0D-93AC-528C74D51E94}" type="pres">
      <dgm:prSet presAssocID="{166F7943-439D-4552-BCF9-0906508BFF4E}" presName="node" presStyleLbl="node1" presStyleIdx="1" presStyleCnt="5">
        <dgm:presLayoutVars>
          <dgm:bulletEnabled val="1"/>
        </dgm:presLayoutVars>
      </dgm:prSet>
      <dgm:spPr/>
    </dgm:pt>
    <dgm:pt modelId="{0A632E78-113A-4040-A840-48AF2CCCA039}" type="pres">
      <dgm:prSet presAssocID="{2AD284D9-C744-4149-97D7-3AFB179D878F}" presName="sibTrans" presStyleLbl="sibTrans2D1" presStyleIdx="1" presStyleCnt="4"/>
      <dgm:spPr/>
    </dgm:pt>
    <dgm:pt modelId="{669F19F2-14D2-4E5B-AEB8-47B5DF8C50EC}" type="pres">
      <dgm:prSet presAssocID="{2AD284D9-C744-4149-97D7-3AFB179D878F}" presName="connectorText" presStyleLbl="sibTrans2D1" presStyleIdx="1" presStyleCnt="4"/>
      <dgm:spPr/>
    </dgm:pt>
    <dgm:pt modelId="{2E08AB9B-8382-434A-8AA7-A7909E7766BB}" type="pres">
      <dgm:prSet presAssocID="{0A3D93E3-60FF-4214-AD5B-50B56AF32325}" presName="node" presStyleLbl="node1" presStyleIdx="2" presStyleCnt="5">
        <dgm:presLayoutVars>
          <dgm:bulletEnabled val="1"/>
        </dgm:presLayoutVars>
      </dgm:prSet>
      <dgm:spPr/>
    </dgm:pt>
    <dgm:pt modelId="{67559F4A-5408-450C-95A1-2C1C319A326A}" type="pres">
      <dgm:prSet presAssocID="{0B8C29FF-EE38-485D-BC7A-7D0F69E60511}" presName="sibTrans" presStyleLbl="sibTrans2D1" presStyleIdx="2" presStyleCnt="4"/>
      <dgm:spPr/>
    </dgm:pt>
    <dgm:pt modelId="{A0F9F546-A87B-42E4-934B-C12F46FD8F69}" type="pres">
      <dgm:prSet presAssocID="{0B8C29FF-EE38-485D-BC7A-7D0F69E60511}" presName="connectorText" presStyleLbl="sibTrans2D1" presStyleIdx="2" presStyleCnt="4"/>
      <dgm:spPr/>
    </dgm:pt>
    <dgm:pt modelId="{DC6C6567-3827-417A-8241-E87C815ABE64}" type="pres">
      <dgm:prSet presAssocID="{40CAFFE2-1D06-46E2-A388-2C53603055DC}" presName="node" presStyleLbl="node1" presStyleIdx="3" presStyleCnt="5">
        <dgm:presLayoutVars>
          <dgm:bulletEnabled val="1"/>
        </dgm:presLayoutVars>
      </dgm:prSet>
      <dgm:spPr/>
    </dgm:pt>
    <dgm:pt modelId="{2FD1F889-FE53-471E-B290-ED350BED3E47}" type="pres">
      <dgm:prSet presAssocID="{DF77CD14-E5A0-47BF-B519-EA19E1CBD459}" presName="sibTrans" presStyleLbl="sibTrans2D1" presStyleIdx="3" presStyleCnt="4"/>
      <dgm:spPr/>
    </dgm:pt>
    <dgm:pt modelId="{5A41503A-B23A-48EC-B98C-C0B311E50A9B}" type="pres">
      <dgm:prSet presAssocID="{DF77CD14-E5A0-47BF-B519-EA19E1CBD459}" presName="connectorText" presStyleLbl="sibTrans2D1" presStyleIdx="3" presStyleCnt="4"/>
      <dgm:spPr/>
    </dgm:pt>
    <dgm:pt modelId="{0526F89E-5CA9-46EF-9822-DC4DA226D57C}" type="pres">
      <dgm:prSet presAssocID="{9A6C7A4B-99B1-41C0-8DFA-520F97D9834D}" presName="node" presStyleLbl="node1" presStyleIdx="4" presStyleCnt="5">
        <dgm:presLayoutVars>
          <dgm:bulletEnabled val="1"/>
        </dgm:presLayoutVars>
      </dgm:prSet>
      <dgm:spPr/>
    </dgm:pt>
  </dgm:ptLst>
  <dgm:cxnLst>
    <dgm:cxn modelId="{4EC92E01-1962-45F1-A582-F6FBC0383137}" srcId="{A4FD2236-A2F7-42AF-8C72-A0AD1A5EAEBC}" destId="{0A3D93E3-60FF-4214-AD5B-50B56AF32325}" srcOrd="2" destOrd="0" parTransId="{01D86989-1BB3-4941-9126-44A5002A89F6}" sibTransId="{0B8C29FF-EE38-485D-BC7A-7D0F69E60511}"/>
    <dgm:cxn modelId="{3221EC04-9C7E-4DC8-9271-F926523E9386}" type="presOf" srcId="{0B8C29FF-EE38-485D-BC7A-7D0F69E60511}" destId="{67559F4A-5408-450C-95A1-2C1C319A326A}" srcOrd="0" destOrd="0" presId="urn:microsoft.com/office/officeart/2005/8/layout/process1"/>
    <dgm:cxn modelId="{357ED909-5FF5-48B4-AB35-0D3821B266F5}" srcId="{A4FD2236-A2F7-42AF-8C72-A0AD1A5EAEBC}" destId="{40CAFFE2-1D06-46E2-A388-2C53603055DC}" srcOrd="3" destOrd="0" parTransId="{5CB064B5-5C3A-4DC5-B608-2834A023D105}" sibTransId="{DF77CD14-E5A0-47BF-B519-EA19E1CBD459}"/>
    <dgm:cxn modelId="{CA951C0E-69B2-45E5-AC19-86F312320542}" srcId="{A4FD2236-A2F7-42AF-8C72-A0AD1A5EAEBC}" destId="{2E2D1503-84C9-4194-AE82-FC6FB2E0995D}" srcOrd="0" destOrd="0" parTransId="{6F7D904D-74CE-4737-9C02-2558A6377CFD}" sibTransId="{FAD6F5D8-2153-4F4B-A589-B0007EE10191}"/>
    <dgm:cxn modelId="{C45DC11D-D730-4C76-B75A-602CCBD92A18}" type="presOf" srcId="{DF77CD14-E5A0-47BF-B519-EA19E1CBD459}" destId="{5A41503A-B23A-48EC-B98C-C0B311E50A9B}" srcOrd="1" destOrd="0" presId="urn:microsoft.com/office/officeart/2005/8/layout/process1"/>
    <dgm:cxn modelId="{5E94092C-E7A6-4637-94A9-D2FD39F72A72}" type="presOf" srcId="{FAD6F5D8-2153-4F4B-A589-B0007EE10191}" destId="{B4276961-532D-4BE9-90EF-76498BC9A476}" srcOrd="1" destOrd="0" presId="urn:microsoft.com/office/officeart/2005/8/layout/process1"/>
    <dgm:cxn modelId="{6F327965-8408-4C58-91DC-248362DE5AB3}" srcId="{A4FD2236-A2F7-42AF-8C72-A0AD1A5EAEBC}" destId="{166F7943-439D-4552-BCF9-0906508BFF4E}" srcOrd="1" destOrd="0" parTransId="{7B6E881D-A8B3-4DCA-9415-0EE7BB1C916B}" sibTransId="{2AD284D9-C744-4149-97D7-3AFB179D878F}"/>
    <dgm:cxn modelId="{CADEFE65-2338-44AA-BF04-6C74E5D47FBA}" type="presOf" srcId="{166F7943-439D-4552-BCF9-0906508BFF4E}" destId="{5CF0F816-62CA-4F0D-93AC-528C74D51E94}" srcOrd="0" destOrd="0" presId="urn:microsoft.com/office/officeart/2005/8/layout/process1"/>
    <dgm:cxn modelId="{F1D58C4A-4FFA-427C-9875-B1BA689AACF7}" type="presOf" srcId="{2AD284D9-C744-4149-97D7-3AFB179D878F}" destId="{669F19F2-14D2-4E5B-AEB8-47B5DF8C50EC}" srcOrd="1" destOrd="0" presId="urn:microsoft.com/office/officeart/2005/8/layout/process1"/>
    <dgm:cxn modelId="{59AC6C7E-7B8D-4A6A-BC33-0BBB862A4878}" type="presOf" srcId="{0A3D93E3-60FF-4214-AD5B-50B56AF32325}" destId="{2E08AB9B-8382-434A-8AA7-A7909E7766BB}" srcOrd="0" destOrd="0" presId="urn:microsoft.com/office/officeart/2005/8/layout/process1"/>
    <dgm:cxn modelId="{F8DFF192-0D17-425C-8E68-E133F12AF74B}" type="presOf" srcId="{2E2D1503-84C9-4194-AE82-FC6FB2E0995D}" destId="{B834572F-066A-41EA-8A15-4357D4007012}" srcOrd="0" destOrd="0" presId="urn:microsoft.com/office/officeart/2005/8/layout/process1"/>
    <dgm:cxn modelId="{5704C897-51FA-4847-A0F6-92D3DBE95ED5}" type="presOf" srcId="{9A6C7A4B-99B1-41C0-8DFA-520F97D9834D}" destId="{0526F89E-5CA9-46EF-9822-DC4DA226D57C}" srcOrd="0" destOrd="0" presId="urn:microsoft.com/office/officeart/2005/8/layout/process1"/>
    <dgm:cxn modelId="{DF62E997-D9B3-4F75-B541-833F4EE1F157}" type="presOf" srcId="{40CAFFE2-1D06-46E2-A388-2C53603055DC}" destId="{DC6C6567-3827-417A-8241-E87C815ABE64}" srcOrd="0" destOrd="0" presId="urn:microsoft.com/office/officeart/2005/8/layout/process1"/>
    <dgm:cxn modelId="{6AC1669A-2A4D-493D-BE63-2D23B469FAC6}" srcId="{A4FD2236-A2F7-42AF-8C72-A0AD1A5EAEBC}" destId="{9A6C7A4B-99B1-41C0-8DFA-520F97D9834D}" srcOrd="4" destOrd="0" parTransId="{568A3DE4-2DA1-44CD-9DD3-7DB6384DBEDD}" sibTransId="{9290CF40-D22E-4C9A-9E45-D839EAFEAC1D}"/>
    <dgm:cxn modelId="{DF672AC0-7067-434C-B958-06FFDD1E1946}" type="presOf" srcId="{A4FD2236-A2F7-42AF-8C72-A0AD1A5EAEBC}" destId="{F82584D8-F33A-4AB9-B894-5BF8E51946F6}" srcOrd="0" destOrd="0" presId="urn:microsoft.com/office/officeart/2005/8/layout/process1"/>
    <dgm:cxn modelId="{D2CF28C4-21F7-4D5C-9B66-84EB83CA4311}" type="presOf" srcId="{2AD284D9-C744-4149-97D7-3AFB179D878F}" destId="{0A632E78-113A-4040-A840-48AF2CCCA039}" srcOrd="0" destOrd="0" presId="urn:microsoft.com/office/officeart/2005/8/layout/process1"/>
    <dgm:cxn modelId="{A53998C5-B85F-40C3-A1D8-8AB7F8236806}" type="presOf" srcId="{DF77CD14-E5A0-47BF-B519-EA19E1CBD459}" destId="{2FD1F889-FE53-471E-B290-ED350BED3E47}" srcOrd="0" destOrd="0" presId="urn:microsoft.com/office/officeart/2005/8/layout/process1"/>
    <dgm:cxn modelId="{E3F811D8-92C1-4488-B954-CAF78B7DDF68}" type="presOf" srcId="{0B8C29FF-EE38-485D-BC7A-7D0F69E60511}" destId="{A0F9F546-A87B-42E4-934B-C12F46FD8F69}" srcOrd="1" destOrd="0" presId="urn:microsoft.com/office/officeart/2005/8/layout/process1"/>
    <dgm:cxn modelId="{A84B0DEA-F0A2-432E-A450-3E686A1DB236}" type="presOf" srcId="{FAD6F5D8-2153-4F4B-A589-B0007EE10191}" destId="{6209FDD9-CC32-4EE5-AB28-17EEF71A2B33}" srcOrd="0" destOrd="0" presId="urn:microsoft.com/office/officeart/2005/8/layout/process1"/>
    <dgm:cxn modelId="{974AB809-425F-4C08-85F4-F9A0E1550F5B}" type="presParOf" srcId="{F82584D8-F33A-4AB9-B894-5BF8E51946F6}" destId="{B834572F-066A-41EA-8A15-4357D4007012}" srcOrd="0" destOrd="0" presId="urn:microsoft.com/office/officeart/2005/8/layout/process1"/>
    <dgm:cxn modelId="{A62FE025-7FB2-48C2-AA06-5FCCE4F61814}" type="presParOf" srcId="{F82584D8-F33A-4AB9-B894-5BF8E51946F6}" destId="{6209FDD9-CC32-4EE5-AB28-17EEF71A2B33}" srcOrd="1" destOrd="0" presId="urn:microsoft.com/office/officeart/2005/8/layout/process1"/>
    <dgm:cxn modelId="{EC8C755C-6730-4100-B920-A76F4719B40E}" type="presParOf" srcId="{6209FDD9-CC32-4EE5-AB28-17EEF71A2B33}" destId="{B4276961-532D-4BE9-90EF-76498BC9A476}" srcOrd="0" destOrd="0" presId="urn:microsoft.com/office/officeart/2005/8/layout/process1"/>
    <dgm:cxn modelId="{5C227B77-2363-4F2D-B4DD-AB7CDC9F7B28}" type="presParOf" srcId="{F82584D8-F33A-4AB9-B894-5BF8E51946F6}" destId="{5CF0F816-62CA-4F0D-93AC-528C74D51E94}" srcOrd="2" destOrd="0" presId="urn:microsoft.com/office/officeart/2005/8/layout/process1"/>
    <dgm:cxn modelId="{B48A29EE-C565-4E14-A58E-8416ECC7C692}" type="presParOf" srcId="{F82584D8-F33A-4AB9-B894-5BF8E51946F6}" destId="{0A632E78-113A-4040-A840-48AF2CCCA039}" srcOrd="3" destOrd="0" presId="urn:microsoft.com/office/officeart/2005/8/layout/process1"/>
    <dgm:cxn modelId="{125932B5-EFC5-41D8-A796-F7EF81DC30A4}" type="presParOf" srcId="{0A632E78-113A-4040-A840-48AF2CCCA039}" destId="{669F19F2-14D2-4E5B-AEB8-47B5DF8C50EC}" srcOrd="0" destOrd="0" presId="urn:microsoft.com/office/officeart/2005/8/layout/process1"/>
    <dgm:cxn modelId="{F1503E1D-FA96-4826-AE3C-42005C562439}" type="presParOf" srcId="{F82584D8-F33A-4AB9-B894-5BF8E51946F6}" destId="{2E08AB9B-8382-434A-8AA7-A7909E7766BB}" srcOrd="4" destOrd="0" presId="urn:microsoft.com/office/officeart/2005/8/layout/process1"/>
    <dgm:cxn modelId="{14978F88-FEDF-4014-AD4B-94D273BE413A}" type="presParOf" srcId="{F82584D8-F33A-4AB9-B894-5BF8E51946F6}" destId="{67559F4A-5408-450C-95A1-2C1C319A326A}" srcOrd="5" destOrd="0" presId="urn:microsoft.com/office/officeart/2005/8/layout/process1"/>
    <dgm:cxn modelId="{DFB65090-9E47-46B1-9AC3-1675F3B6DCF0}" type="presParOf" srcId="{67559F4A-5408-450C-95A1-2C1C319A326A}" destId="{A0F9F546-A87B-42E4-934B-C12F46FD8F69}" srcOrd="0" destOrd="0" presId="urn:microsoft.com/office/officeart/2005/8/layout/process1"/>
    <dgm:cxn modelId="{DA3AFDF0-70E6-49B6-B555-7BB6EC088F3C}" type="presParOf" srcId="{F82584D8-F33A-4AB9-B894-5BF8E51946F6}" destId="{DC6C6567-3827-417A-8241-E87C815ABE64}" srcOrd="6" destOrd="0" presId="urn:microsoft.com/office/officeart/2005/8/layout/process1"/>
    <dgm:cxn modelId="{5930E180-6759-48CB-BF7F-C4820B08CF63}" type="presParOf" srcId="{F82584D8-F33A-4AB9-B894-5BF8E51946F6}" destId="{2FD1F889-FE53-471E-B290-ED350BED3E47}" srcOrd="7" destOrd="0" presId="urn:microsoft.com/office/officeart/2005/8/layout/process1"/>
    <dgm:cxn modelId="{5F1CB7D7-882B-4A7E-B64B-6A25CA95B0FD}" type="presParOf" srcId="{2FD1F889-FE53-471E-B290-ED350BED3E47}" destId="{5A41503A-B23A-48EC-B98C-C0B311E50A9B}" srcOrd="0" destOrd="0" presId="urn:microsoft.com/office/officeart/2005/8/layout/process1"/>
    <dgm:cxn modelId="{9EAFA67A-9032-4F8E-A749-119A347DCBC2}" type="presParOf" srcId="{F82584D8-F33A-4AB9-B894-5BF8E51946F6}" destId="{0526F89E-5CA9-46EF-9822-DC4DA226D57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4572F-066A-41EA-8A15-4357D4007012}">
      <dsp:nvSpPr>
        <dsp:cNvPr id="0" name=""/>
        <dsp:cNvSpPr/>
      </dsp:nvSpPr>
      <dsp:spPr>
        <a:xfrm>
          <a:off x="6474" y="1486043"/>
          <a:ext cx="2006947" cy="214918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Review brief descriptions here, there is 1 or 2 slides for each regional</a:t>
          </a:r>
        </a:p>
      </dsp:txBody>
      <dsp:txXfrm>
        <a:off x="65255" y="1544824"/>
        <a:ext cx="1889385" cy="2031625"/>
      </dsp:txXfrm>
    </dsp:sp>
    <dsp:sp modelId="{6209FDD9-CC32-4EE5-AB28-17EEF71A2B33}">
      <dsp:nvSpPr>
        <dsp:cNvPr id="0" name=""/>
        <dsp:cNvSpPr/>
      </dsp:nvSpPr>
      <dsp:spPr>
        <a:xfrm>
          <a:off x="2214116"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214116" y="2411320"/>
        <a:ext cx="297830" cy="298634"/>
      </dsp:txXfrm>
    </dsp:sp>
    <dsp:sp modelId="{5CF0F816-62CA-4F0D-93AC-528C74D51E94}">
      <dsp:nvSpPr>
        <dsp:cNvPr id="0" name=""/>
        <dsp:cNvSpPr/>
      </dsp:nvSpPr>
      <dsp:spPr>
        <a:xfrm>
          <a:off x="2816200" y="1486043"/>
          <a:ext cx="2006947" cy="214918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Review detailed datasheet within Digital Explorer</a:t>
          </a:r>
        </a:p>
      </dsp:txBody>
      <dsp:txXfrm>
        <a:off x="2874981" y="1544824"/>
        <a:ext cx="1889385" cy="2031625"/>
      </dsp:txXfrm>
    </dsp:sp>
    <dsp:sp modelId="{0A632E78-113A-4040-A840-48AF2CCCA039}">
      <dsp:nvSpPr>
        <dsp:cNvPr id="0" name=""/>
        <dsp:cNvSpPr/>
      </dsp:nvSpPr>
      <dsp:spPr>
        <a:xfrm>
          <a:off x="5023842"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023842" y="2411320"/>
        <a:ext cx="297830" cy="298634"/>
      </dsp:txXfrm>
    </dsp:sp>
    <dsp:sp modelId="{2E08AB9B-8382-434A-8AA7-A7909E7766BB}">
      <dsp:nvSpPr>
        <dsp:cNvPr id="0" name=""/>
        <dsp:cNvSpPr/>
      </dsp:nvSpPr>
      <dsp:spPr>
        <a:xfrm>
          <a:off x="5625926" y="1486043"/>
          <a:ext cx="2006947" cy="214918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OPTIONAL : </a:t>
          </a:r>
          <a:r>
            <a:rPr lang="en-GB" sz="1800" kern="1200" dirty="0"/>
            <a:t>Rate and comment within DE</a:t>
          </a:r>
          <a:br>
            <a:rPr lang="en-GB" sz="1800" kern="1200" dirty="0"/>
          </a:br>
          <a:r>
            <a:rPr lang="en-GB" sz="1800" kern="1200" dirty="0"/>
            <a:t>(note this will be visible to all DXC employees)</a:t>
          </a:r>
          <a:br>
            <a:rPr lang="en-GB" sz="1800" kern="1200" dirty="0"/>
          </a:br>
          <a:r>
            <a:rPr lang="en-GB" sz="1400" b="1" kern="1200" dirty="0"/>
            <a:t>see slide 16</a:t>
          </a:r>
          <a:endParaRPr lang="en-GB" sz="1800" b="1" kern="1200" dirty="0"/>
        </a:p>
      </dsp:txBody>
      <dsp:txXfrm>
        <a:off x="5684707" y="1544824"/>
        <a:ext cx="1889385" cy="2031625"/>
      </dsp:txXfrm>
    </dsp:sp>
    <dsp:sp modelId="{67559F4A-5408-450C-95A1-2C1C319A326A}">
      <dsp:nvSpPr>
        <dsp:cNvPr id="0" name=""/>
        <dsp:cNvSpPr/>
      </dsp:nvSpPr>
      <dsp:spPr>
        <a:xfrm>
          <a:off x="7833568"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833568" y="2411320"/>
        <a:ext cx="297830" cy="298634"/>
      </dsp:txXfrm>
    </dsp:sp>
    <dsp:sp modelId="{DC6C6567-3827-417A-8241-E87C815ABE64}">
      <dsp:nvSpPr>
        <dsp:cNvPr id="0" name=""/>
        <dsp:cNvSpPr/>
      </dsp:nvSpPr>
      <dsp:spPr>
        <a:xfrm>
          <a:off x="8435652" y="1486043"/>
          <a:ext cx="2006947" cy="214918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REQUIRED: </a:t>
          </a:r>
          <a:r>
            <a:rPr lang="en-GB" sz="1800" kern="1200" dirty="0"/>
            <a:t>Complete the table on </a:t>
          </a:r>
          <a:r>
            <a:rPr lang="en-GB" sz="1800" b="1" kern="1200" dirty="0"/>
            <a:t>slide 15</a:t>
          </a:r>
          <a:r>
            <a:rPr lang="en-GB" sz="1800" kern="1200" dirty="0"/>
            <a:t> with your selectins</a:t>
          </a:r>
        </a:p>
      </dsp:txBody>
      <dsp:txXfrm>
        <a:off x="8494433" y="1544824"/>
        <a:ext cx="1889385" cy="2031625"/>
      </dsp:txXfrm>
    </dsp:sp>
    <dsp:sp modelId="{2FD1F889-FE53-471E-B290-ED350BED3E47}">
      <dsp:nvSpPr>
        <dsp:cNvPr id="0" name=""/>
        <dsp:cNvSpPr/>
      </dsp:nvSpPr>
      <dsp:spPr>
        <a:xfrm>
          <a:off x="10643294"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0643294" y="2411320"/>
        <a:ext cx="297830" cy="298634"/>
      </dsp:txXfrm>
    </dsp:sp>
    <dsp:sp modelId="{0526F89E-5CA9-46EF-9822-DC4DA226D57C}">
      <dsp:nvSpPr>
        <dsp:cNvPr id="0" name=""/>
        <dsp:cNvSpPr/>
      </dsp:nvSpPr>
      <dsp:spPr>
        <a:xfrm>
          <a:off x="11245378" y="1486043"/>
          <a:ext cx="2006947" cy="2149187"/>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OPTIONAL: </a:t>
          </a:r>
          <a:r>
            <a:rPr lang="en-GB" sz="1800" kern="1200" dirty="0"/>
            <a:t>Request the solution contacts to enrich their solutions further to prepare for the next set of reviews</a:t>
          </a:r>
        </a:p>
      </dsp:txBody>
      <dsp:txXfrm>
        <a:off x="11304159" y="1544824"/>
        <a:ext cx="1889385" cy="20316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9/20/2018</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9/20/2018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3</a:t>
            </a:fld>
            <a:endParaRPr lang="en-US"/>
          </a:p>
        </p:txBody>
      </p:sp>
    </p:spTree>
    <p:extLst>
      <p:ext uri="{BB962C8B-B14F-4D97-AF65-F5344CB8AC3E}">
        <p14:creationId xmlns:p14="http://schemas.microsoft.com/office/powerpoint/2010/main" val="268543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13</a:t>
            </a:fld>
            <a:endParaRPr lang="en-US"/>
          </a:p>
        </p:txBody>
      </p:sp>
    </p:spTree>
    <p:extLst>
      <p:ext uri="{BB962C8B-B14F-4D97-AF65-F5344CB8AC3E}">
        <p14:creationId xmlns:p14="http://schemas.microsoft.com/office/powerpoint/2010/main" val="1529616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14</a:t>
            </a:fld>
            <a:endParaRPr lang="en-US"/>
          </a:p>
        </p:txBody>
      </p:sp>
    </p:spTree>
    <p:extLst>
      <p:ext uri="{BB962C8B-B14F-4D97-AF65-F5344CB8AC3E}">
        <p14:creationId xmlns:p14="http://schemas.microsoft.com/office/powerpoint/2010/main" val="3000381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16</a:t>
            </a:fld>
            <a:endParaRPr lang="en-US"/>
          </a:p>
        </p:txBody>
      </p:sp>
    </p:spTree>
    <p:extLst>
      <p:ext uri="{BB962C8B-B14F-4D97-AF65-F5344CB8AC3E}">
        <p14:creationId xmlns:p14="http://schemas.microsoft.com/office/powerpoint/2010/main" val="153342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ElevatorPitch</a:t>
            </a:r>
            <a:r>
              <a:rPr lang="en-US" dirty="0"/>
              <a:t>, c.name as Category, id(s) as </a:t>
            </a:r>
            <a:r>
              <a:rPr lang="en-US" dirty="0" err="1"/>
              <a:t>SolutionID</a:t>
            </a:r>
            <a:r>
              <a:rPr lang="en-US" dirty="0"/>
              <a:t>, </a:t>
            </a:r>
            <a:r>
              <a:rPr lang="en-US" dirty="0" err="1"/>
              <a:t>s.createdBy</a:t>
            </a:r>
            <a:r>
              <a:rPr lang="en-US" dirty="0"/>
              <a:t> as </a:t>
            </a:r>
            <a:r>
              <a:rPr lang="en-US" dirty="0" err="1"/>
              <a:t>CreatedBy,r.name</a:t>
            </a:r>
            <a:r>
              <a:rPr lang="en-US" dirty="0"/>
              <a:t> as </a:t>
            </a:r>
            <a:r>
              <a:rPr lang="en-US" dirty="0" err="1"/>
              <a:t>Region,a.name</a:t>
            </a:r>
            <a:r>
              <a:rPr lang="en-US" dirty="0"/>
              <a:t> as Account, i.name as Industry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5</a:t>
            </a:fld>
            <a:endParaRPr lang="en-US"/>
          </a:p>
        </p:txBody>
      </p:sp>
    </p:spTree>
    <p:extLst>
      <p:ext uri="{BB962C8B-B14F-4D97-AF65-F5344CB8AC3E}">
        <p14:creationId xmlns:p14="http://schemas.microsoft.com/office/powerpoint/2010/main" val="28655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ElevatorPitch</a:t>
            </a:r>
            <a:r>
              <a:rPr lang="en-US" dirty="0"/>
              <a:t>, c.name as Category, id(s) as </a:t>
            </a:r>
            <a:r>
              <a:rPr lang="en-US" dirty="0" err="1"/>
              <a:t>SolutionID</a:t>
            </a:r>
            <a:r>
              <a:rPr lang="en-US" dirty="0"/>
              <a:t>, </a:t>
            </a:r>
            <a:r>
              <a:rPr lang="en-US" dirty="0" err="1"/>
              <a:t>s.createdBy</a:t>
            </a:r>
            <a:r>
              <a:rPr lang="en-US" dirty="0"/>
              <a:t> as </a:t>
            </a:r>
            <a:r>
              <a:rPr lang="en-US" dirty="0" err="1"/>
              <a:t>CreatedBy,r.name</a:t>
            </a:r>
            <a:r>
              <a:rPr lang="en-US" dirty="0"/>
              <a:t> as </a:t>
            </a:r>
            <a:r>
              <a:rPr lang="en-US" dirty="0" err="1"/>
              <a:t>Region,a.name</a:t>
            </a:r>
            <a:r>
              <a:rPr lang="en-US" dirty="0"/>
              <a:t> as Account, i.name as Industry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6</a:t>
            </a:fld>
            <a:endParaRPr lang="en-US"/>
          </a:p>
        </p:txBody>
      </p:sp>
    </p:spTree>
    <p:extLst>
      <p:ext uri="{BB962C8B-B14F-4D97-AF65-F5344CB8AC3E}">
        <p14:creationId xmlns:p14="http://schemas.microsoft.com/office/powerpoint/2010/main" val="787610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7</a:t>
            </a:fld>
            <a:endParaRPr lang="en-US"/>
          </a:p>
        </p:txBody>
      </p:sp>
    </p:spTree>
    <p:extLst>
      <p:ext uri="{BB962C8B-B14F-4D97-AF65-F5344CB8AC3E}">
        <p14:creationId xmlns:p14="http://schemas.microsoft.com/office/powerpoint/2010/main" val="361183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8</a:t>
            </a:fld>
            <a:endParaRPr lang="en-US"/>
          </a:p>
        </p:txBody>
      </p:sp>
    </p:spTree>
    <p:extLst>
      <p:ext uri="{BB962C8B-B14F-4D97-AF65-F5344CB8AC3E}">
        <p14:creationId xmlns:p14="http://schemas.microsoft.com/office/powerpoint/2010/main" val="265206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9</a:t>
            </a:fld>
            <a:endParaRPr lang="en-US"/>
          </a:p>
        </p:txBody>
      </p:sp>
    </p:spTree>
    <p:extLst>
      <p:ext uri="{BB962C8B-B14F-4D97-AF65-F5344CB8AC3E}">
        <p14:creationId xmlns:p14="http://schemas.microsoft.com/office/powerpoint/2010/main" val="1828028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10</a:t>
            </a:fld>
            <a:endParaRPr lang="en-US"/>
          </a:p>
        </p:txBody>
      </p:sp>
    </p:spTree>
    <p:extLst>
      <p:ext uri="{BB962C8B-B14F-4D97-AF65-F5344CB8AC3E}">
        <p14:creationId xmlns:p14="http://schemas.microsoft.com/office/powerpoint/2010/main" val="2039107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11</a:t>
            </a:fld>
            <a:endParaRPr lang="en-US"/>
          </a:p>
        </p:txBody>
      </p:sp>
    </p:spTree>
    <p:extLst>
      <p:ext uri="{BB962C8B-B14F-4D97-AF65-F5344CB8AC3E}">
        <p14:creationId xmlns:p14="http://schemas.microsoft.com/office/powerpoint/2010/main" val="3072969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 (</a:t>
            </a:r>
            <a:r>
              <a:rPr lang="en-US" dirty="0" err="1"/>
              <a:t>s:Solution</a:t>
            </a:r>
            <a:r>
              <a:rPr lang="en-US" dirty="0"/>
              <a:t>)--(</a:t>
            </a:r>
            <a:r>
              <a:rPr lang="en-US" dirty="0" err="1"/>
              <a:t>t:Tag</a:t>
            </a:r>
            <a:r>
              <a:rPr lang="en-US" dirty="0"/>
              <a:t> {</a:t>
            </a:r>
            <a:r>
              <a:rPr lang="en-US" dirty="0" err="1"/>
              <a:t>name:'Technical</a:t>
            </a:r>
            <a:r>
              <a:rPr lang="en-US" dirty="0"/>
              <a:t> Excellence 2019'})</a:t>
            </a:r>
          </a:p>
          <a:p>
            <a:r>
              <a:rPr lang="en-US" dirty="0"/>
              <a:t>optional match (s)--(</a:t>
            </a:r>
            <a:r>
              <a:rPr lang="en-US" dirty="0" err="1"/>
              <a:t>si:SubIndustry</a:t>
            </a:r>
            <a:r>
              <a:rPr lang="en-US" dirty="0"/>
              <a:t>)--(</a:t>
            </a:r>
            <a:r>
              <a:rPr lang="en-US" dirty="0" err="1"/>
              <a:t>i:Industry</a:t>
            </a:r>
            <a:r>
              <a:rPr lang="en-US" dirty="0"/>
              <a:t>)</a:t>
            </a:r>
          </a:p>
          <a:p>
            <a:r>
              <a:rPr lang="en-US" dirty="0"/>
              <a:t>optional match (s)--(</a:t>
            </a:r>
            <a:r>
              <a:rPr lang="en-US" dirty="0" err="1"/>
              <a:t>r:Region</a:t>
            </a:r>
            <a:r>
              <a:rPr lang="en-US" dirty="0"/>
              <a:t>)</a:t>
            </a:r>
          </a:p>
          <a:p>
            <a:r>
              <a:rPr lang="en-US" dirty="0"/>
              <a:t>optional match (s)--(</a:t>
            </a:r>
            <a:r>
              <a:rPr lang="en-US" dirty="0" err="1"/>
              <a:t>a:Account</a:t>
            </a:r>
            <a:r>
              <a:rPr lang="en-US" dirty="0"/>
              <a:t>)</a:t>
            </a:r>
          </a:p>
          <a:p>
            <a:r>
              <a:rPr lang="en-US" dirty="0"/>
              <a:t>optional match (s)--(</a:t>
            </a:r>
            <a:r>
              <a:rPr lang="en-US" dirty="0" err="1"/>
              <a:t>c:Category</a:t>
            </a:r>
            <a:r>
              <a:rPr lang="en-US" dirty="0"/>
              <a:t>)</a:t>
            </a:r>
          </a:p>
          <a:p>
            <a:r>
              <a:rPr lang="en-US" dirty="0"/>
              <a:t>return DISTINCT s.name as Name ,</a:t>
            </a:r>
            <a:r>
              <a:rPr lang="en-US" dirty="0" err="1"/>
              <a:t>s.elevatorPitch</a:t>
            </a:r>
            <a:r>
              <a:rPr lang="en-US" dirty="0"/>
              <a:t> as </a:t>
            </a:r>
            <a:r>
              <a:rPr lang="en-US" dirty="0" err="1"/>
              <a:t>ElevatorPirch,r.name</a:t>
            </a:r>
            <a:r>
              <a:rPr lang="en-US" dirty="0"/>
              <a:t> as Region ,a.name as Account, i.name as Industry, c.name as Category, id(s) as </a:t>
            </a:r>
            <a:r>
              <a:rPr lang="en-US" dirty="0" err="1"/>
              <a:t>SolutionID</a:t>
            </a:r>
            <a:r>
              <a:rPr lang="en-US" dirty="0"/>
              <a:t>, </a:t>
            </a:r>
            <a:r>
              <a:rPr lang="en-US" dirty="0" err="1"/>
              <a:t>s.createdBy</a:t>
            </a:r>
            <a:r>
              <a:rPr lang="en-US" dirty="0"/>
              <a:t> as </a:t>
            </a:r>
            <a:r>
              <a:rPr lang="en-US" dirty="0" err="1"/>
              <a:t>CreatedBy</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12</a:t>
            </a:fld>
            <a:endParaRPr lang="en-US"/>
          </a:p>
        </p:txBody>
      </p:sp>
    </p:spTree>
    <p:extLst>
      <p:ext uri="{BB962C8B-B14F-4D97-AF65-F5344CB8AC3E}">
        <p14:creationId xmlns:p14="http://schemas.microsoft.com/office/powerpoint/2010/main" val="950206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 2018 DXC Technology Company. All rights reserved.</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20, 2018</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3C784556-ED1C-4757-8071-FCBDBC8F3B4D}"/>
              </a:ext>
            </a:extLst>
          </p:cNvPr>
          <p:cNvPicPr>
            <a:picLocks noChangeAspect="1"/>
          </p:cNvPicPr>
          <p:nvPr userDrawn="1"/>
        </p:nvPicPr>
        <p:blipFill>
          <a:blip r:embed="rId2"/>
          <a:stretch>
            <a:fillRect/>
          </a:stretch>
        </p:blipFill>
        <p:spPr>
          <a:xfrm>
            <a:off x="0" y="-318"/>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270956"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270956"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20, 2018</a:t>
            </a:fld>
            <a:endParaRPr lang="en-US" sz="1400" b="0" dirty="0">
              <a:solidFill>
                <a:schemeClr val="tx1"/>
              </a:solidFill>
            </a:endParaRPr>
          </a:p>
        </p:txBody>
      </p:sp>
    </p:spTree>
    <p:extLst>
      <p:ext uri="{BB962C8B-B14F-4D97-AF65-F5344CB8AC3E}">
        <p14:creationId xmlns:p14="http://schemas.microsoft.com/office/powerpoint/2010/main" val="33220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_Title Slide 03">
    <p:bg>
      <p:bgPr>
        <a:solidFill>
          <a:srgbClr val="000000"/>
        </a:soli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9C0A5B1A-9515-45E6-BB76-DAF9E56BB387}"/>
              </a:ext>
            </a:extLst>
          </p:cNvPr>
          <p:cNvPicPr>
            <a:picLocks noChangeAspect="1"/>
          </p:cNvPicPr>
          <p:nvPr userDrawn="1"/>
        </p:nvPicPr>
        <p:blipFill rotWithShape="1">
          <a:blip r:embed="rId2"/>
          <a:srcRect r="11280"/>
          <a:stretch/>
        </p:blipFill>
        <p:spPr>
          <a:xfrm>
            <a:off x="3891783" y="-9991"/>
            <a:ext cx="10738617" cy="8242166"/>
          </a:xfrm>
          <a:prstGeom prst="rect">
            <a:avLst/>
          </a:prstGeom>
        </p:spPr>
      </p:pic>
      <p:sp>
        <p:nvSpPr>
          <p:cNvPr id="46" name="Freeform: Shape 45">
            <a:extLst>
              <a:ext uri="{FF2B5EF4-FFF2-40B4-BE49-F238E27FC236}">
                <a16:creationId xmlns:a16="http://schemas.microsoft.com/office/drawing/2014/main" id="{3D00227A-FCE5-4C90-8598-4398E14BD07B}"/>
              </a:ext>
            </a:extLst>
          </p:cNvPr>
          <p:cNvSpPr>
            <a:spLocks noChangeAspect="1"/>
          </p:cNvSpPr>
          <p:nvPr userDrawn="1"/>
        </p:nvSpPr>
        <p:spPr bwMode="hidden">
          <a:xfrm>
            <a:off x="-1568" y="1"/>
            <a:ext cx="8303762" cy="8229600"/>
          </a:xfrm>
          <a:custGeom>
            <a:avLst/>
            <a:gdLst>
              <a:gd name="connsiteX0" fmla="*/ 0 w 13880700"/>
              <a:gd name="connsiteY0" fmla="*/ 0 h 13806941"/>
              <a:gd name="connsiteX1" fmla="*/ 6983768 w 13880700"/>
              <a:gd name="connsiteY1" fmla="*/ 0 h 13806941"/>
              <a:gd name="connsiteX2" fmla="*/ 13880700 w 13880700"/>
              <a:gd name="connsiteY2" fmla="*/ 6893251 h 13806941"/>
              <a:gd name="connsiteX3" fmla="*/ 6983768 w 13880700"/>
              <a:gd name="connsiteY3" fmla="*/ 13806941 h 13806941"/>
              <a:gd name="connsiteX4" fmla="*/ 0 w 13880700"/>
              <a:gd name="connsiteY4" fmla="*/ 13806941 h 13806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0700" h="13806941">
                <a:moveTo>
                  <a:pt x="0" y="0"/>
                </a:moveTo>
                <a:lnTo>
                  <a:pt x="6983768" y="0"/>
                </a:lnTo>
                <a:cubicBezTo>
                  <a:pt x="10806594" y="0"/>
                  <a:pt x="13880700" y="3045499"/>
                  <a:pt x="13880700" y="6893251"/>
                </a:cubicBezTo>
                <a:cubicBezTo>
                  <a:pt x="13880700" y="10758888"/>
                  <a:pt x="10806594" y="13806941"/>
                  <a:pt x="6983768" y="13806941"/>
                </a:cubicBezTo>
                <a:lnTo>
                  <a:pt x="0" y="13806941"/>
                </a:lnTo>
                <a:close/>
              </a:path>
            </a:pathLst>
          </a:custGeom>
          <a:solidFill>
            <a:schemeClr val="tx1"/>
          </a:solidFill>
          <a:ln w="0">
            <a:noFill/>
            <a:prstDash val="solid"/>
            <a:round/>
            <a:headEnd/>
            <a:tailEnd/>
          </a:ln>
        </p:spPr>
        <p:txBody>
          <a:bodyPr vert="horz" wrap="square" lIns="243840" tIns="121920" rIns="243840" bIns="121920" numCol="1" anchor="t" anchorCtr="0" compatLnSpc="1">
            <a:prstTxWarp prst="textNoShape">
              <a:avLst/>
            </a:prstTxWarp>
            <a:noAutofit/>
          </a:bodyPr>
          <a:lstStyle/>
          <a:p>
            <a:endParaRPr lang="en-US" sz="7680" dirty="0"/>
          </a:p>
        </p:txBody>
      </p:sp>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1074840"/>
            <a:ext cx="68580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824197"/>
            <a:ext cx="68580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7" name="Freeform 9">
            <a:extLst>
              <a:ext uri="{FF2B5EF4-FFF2-40B4-BE49-F238E27FC236}">
                <a16:creationId xmlns:a16="http://schemas.microsoft.com/office/drawing/2014/main" id="{2A7B0FDF-BC58-414A-8AAC-3B176242203B}"/>
              </a:ext>
            </a:extLst>
          </p:cNvPr>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42" name="Footer Placeholder 4">
            <a:extLst>
              <a:ext uri="{FF2B5EF4-FFF2-40B4-BE49-F238E27FC236}">
                <a16:creationId xmlns:a16="http://schemas.microsoft.com/office/drawing/2014/main" id="{3DC4A21B-A3B7-4535-89AB-D180D8D5FD35}"/>
              </a:ext>
            </a:extLst>
          </p:cNvPr>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 2018 DXC Technology Company. All rights reserved.</a:t>
            </a:r>
          </a:p>
        </p:txBody>
      </p:sp>
      <p:pic>
        <p:nvPicPr>
          <p:cNvPr id="43" name="Picture 42">
            <a:extLst>
              <a:ext uri="{FF2B5EF4-FFF2-40B4-BE49-F238E27FC236}">
                <a16:creationId xmlns:a16="http://schemas.microsoft.com/office/drawing/2014/main" id="{93C352BD-2464-4B6E-9C77-D29B31BC99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03047" y="6739333"/>
            <a:ext cx="3160262" cy="897603"/>
          </a:xfrm>
          <a:prstGeom prst="rect">
            <a:avLst/>
          </a:prstGeom>
        </p:spPr>
      </p:pic>
    </p:spTree>
    <p:extLst>
      <p:ext uri="{BB962C8B-B14F-4D97-AF65-F5344CB8AC3E}">
        <p14:creationId xmlns:p14="http://schemas.microsoft.com/office/powerpoint/2010/main" val="114065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6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15B26B1-AA18-4E5E-B6CD-4C244B28C6EA}"/>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20, 2018</a:t>
            </a:fld>
            <a:endParaRPr lang="en-US" sz="1400" b="0" dirty="0">
              <a:solidFill>
                <a:schemeClr val="tx1"/>
              </a:solidFill>
            </a:endParaRPr>
          </a:p>
        </p:txBody>
      </p:sp>
    </p:spTree>
    <p:extLst>
      <p:ext uri="{BB962C8B-B14F-4D97-AF65-F5344CB8AC3E}">
        <p14:creationId xmlns:p14="http://schemas.microsoft.com/office/powerpoint/2010/main" val="85486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Title Slide 04">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8F30C8EE-0B29-4554-9390-638F135FE98A}"/>
              </a:ext>
            </a:extLst>
          </p:cNvPr>
          <p:cNvPicPr>
            <a:picLocks noChangeAspect="1"/>
          </p:cNvPicPr>
          <p:nvPr userDrawn="1"/>
        </p:nvPicPr>
        <p:blipFill rotWithShape="1">
          <a:blip r:embed="rId2"/>
          <a:srcRect l="35511"/>
          <a:stretch/>
        </p:blipFill>
        <p:spPr>
          <a:xfrm>
            <a:off x="7000875" y="525780"/>
            <a:ext cx="7629525" cy="6654767"/>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9" name="Freeform: Shape 48">
            <a:extLst>
              <a:ext uri="{FF2B5EF4-FFF2-40B4-BE49-F238E27FC236}">
                <a16:creationId xmlns:a16="http://schemas.microsoft.com/office/drawing/2014/main" id="{5FB69A07-AF17-4DD2-B2BB-02C498259F26}"/>
              </a:ext>
            </a:extLst>
          </p:cNvPr>
          <p:cNvSpPr>
            <a:spLocks noChangeAspect="1"/>
          </p:cNvSpPr>
          <p:nvPr userDrawn="1"/>
        </p:nvSpPr>
        <p:spPr bwMode="white">
          <a:xfrm>
            <a:off x="0" y="1"/>
            <a:ext cx="14630400" cy="8229600"/>
          </a:xfrm>
          <a:custGeom>
            <a:avLst/>
            <a:gdLst>
              <a:gd name="connsiteX0" fmla="*/ 0 w 14630400"/>
              <a:gd name="connsiteY0" fmla="*/ 0 h 8229600"/>
              <a:gd name="connsiteX1" fmla="*/ 14630400 w 14630400"/>
              <a:gd name="connsiteY1" fmla="*/ 0 h 8229600"/>
              <a:gd name="connsiteX2" fmla="*/ 14630400 w 14630400"/>
              <a:gd name="connsiteY2" fmla="*/ 1099060 h 8229600"/>
              <a:gd name="connsiteX3" fmla="*/ 10625288 w 14630400"/>
              <a:gd name="connsiteY3" fmla="*/ 1099060 h 8229600"/>
              <a:gd name="connsiteX4" fmla="*/ 7595420 w 14630400"/>
              <a:gd name="connsiteY4" fmla="*/ 4128929 h 8229600"/>
              <a:gd name="connsiteX5" fmla="*/ 10625288 w 14630400"/>
              <a:gd name="connsiteY5" fmla="*/ 7158798 h 8229600"/>
              <a:gd name="connsiteX6" fmla="*/ 14630400 w 14630400"/>
              <a:gd name="connsiteY6" fmla="*/ 7158797 h 8229600"/>
              <a:gd name="connsiteX7" fmla="*/ 14630400 w 14630400"/>
              <a:gd name="connsiteY7" fmla="*/ 8229600 h 8229600"/>
              <a:gd name="connsiteX8" fmla="*/ 0 w 14630400"/>
              <a:gd name="connsiteY8" fmla="*/ 8229600 h 82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0" h="8229600">
                <a:moveTo>
                  <a:pt x="0" y="0"/>
                </a:moveTo>
                <a:lnTo>
                  <a:pt x="14630400" y="0"/>
                </a:lnTo>
                <a:lnTo>
                  <a:pt x="14630400" y="1099060"/>
                </a:lnTo>
                <a:lnTo>
                  <a:pt x="10625288" y="1099060"/>
                </a:lnTo>
                <a:cubicBezTo>
                  <a:pt x="8951938" y="1099060"/>
                  <a:pt x="7595420" y="2455579"/>
                  <a:pt x="7595420" y="4128929"/>
                </a:cubicBezTo>
                <a:cubicBezTo>
                  <a:pt x="7595420" y="5802279"/>
                  <a:pt x="8951939" y="7158798"/>
                  <a:pt x="10625288" y="7158798"/>
                </a:cubicBezTo>
                <a:lnTo>
                  <a:pt x="14630400" y="7158797"/>
                </a:lnTo>
                <a:lnTo>
                  <a:pt x="14630400" y="8229600"/>
                </a:lnTo>
                <a:lnTo>
                  <a:pt x="0" y="822960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4608"/>
          </a:p>
        </p:txBody>
      </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6629401" cy="3671614"/>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883194"/>
            <a:ext cx="662940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September 20, 2018</a:t>
            </a:fld>
            <a:endParaRPr lang="en-US" sz="1400" b="0" dirty="0">
              <a:solidFill>
                <a:schemeClr val="bg1"/>
              </a:solidFill>
            </a:endParaRPr>
          </a:p>
        </p:txBody>
      </p:sp>
      <p:pic>
        <p:nvPicPr>
          <p:cNvPr id="47" name="Picture 46">
            <a:extLst>
              <a:ext uri="{FF2B5EF4-FFF2-40B4-BE49-F238E27FC236}">
                <a16:creationId xmlns:a16="http://schemas.microsoft.com/office/drawing/2014/main" id="{226A6E73-00CE-450D-9AFD-60F8AC8C1ABE}"/>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321772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itle Slide 0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0E212B-7342-4D2D-A5D3-2E62A0071EE5}"/>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20, 2018</a:t>
            </a:fld>
            <a:endParaRPr lang="en-US" sz="1400" b="0" dirty="0">
              <a:solidFill>
                <a:schemeClr val="tx1"/>
              </a:solidFill>
            </a:endParaRPr>
          </a:p>
        </p:txBody>
      </p:sp>
    </p:spTree>
    <p:extLst>
      <p:ext uri="{BB962C8B-B14F-4D97-AF65-F5344CB8AC3E}">
        <p14:creationId xmlns:p14="http://schemas.microsoft.com/office/powerpoint/2010/main" val="15092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20, 2018</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September 20, 2018</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2018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20, 2018</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91187660-0B2C-49B8-A9C6-69050469D9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47" name="Group 46">
            <a:extLst>
              <a:ext uri="{FF2B5EF4-FFF2-40B4-BE49-F238E27FC236}">
                <a16:creationId xmlns:a16="http://schemas.microsoft.com/office/drawing/2014/main" id="{9BDC13DC-430C-419B-B8B3-483CAC2DA90A}"/>
              </a:ext>
            </a:extLst>
          </p:cNvPr>
          <p:cNvGrpSpPr/>
          <p:nvPr userDrawn="1"/>
        </p:nvGrpSpPr>
        <p:grpSpPr>
          <a:xfrm>
            <a:off x="0" y="-1"/>
            <a:ext cx="14630400" cy="8229602"/>
            <a:chOff x="0" y="-1"/>
            <a:chExt cx="14630400" cy="8229602"/>
          </a:xfrm>
        </p:grpSpPr>
        <p:sp>
          <p:nvSpPr>
            <p:cNvPr id="48" name="Freeform 5">
              <a:extLst>
                <a:ext uri="{FF2B5EF4-FFF2-40B4-BE49-F238E27FC236}">
                  <a16:creationId xmlns:a16="http://schemas.microsoft.com/office/drawing/2014/main" id="{5E83A453-A26B-4D5A-A017-0A7C0152672E}"/>
                </a:ext>
              </a:extLst>
            </p:cNvPr>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sp>
          <p:nvSpPr>
            <p:cNvPr id="50" name="Freeform 9">
              <a:extLst>
                <a:ext uri="{FF2B5EF4-FFF2-40B4-BE49-F238E27FC236}">
                  <a16:creationId xmlns:a16="http://schemas.microsoft.com/office/drawing/2014/main" id="{4D3F48B2-15F7-403D-8A83-2D9F8AC83391}"/>
                </a:ext>
              </a:extLst>
            </p:cNvPr>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51" name="Text Box 115">
            <a:extLst>
              <a:ext uri="{FF2B5EF4-FFF2-40B4-BE49-F238E27FC236}">
                <a16:creationId xmlns:a16="http://schemas.microsoft.com/office/drawing/2014/main" id="{3DC7301A-0634-4DDE-84BD-D6A61E2D11D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20, 2018</a:t>
            </a:fld>
            <a:endParaRPr lang="en-US" sz="1100" b="0" dirty="0">
              <a:solidFill>
                <a:schemeClr val="tx1"/>
              </a:solidFill>
            </a:endParaRPr>
          </a:p>
        </p:txBody>
      </p:sp>
      <p:sp>
        <p:nvSpPr>
          <p:cNvPr id="52" name="Text Box 115">
            <a:extLst>
              <a:ext uri="{FF2B5EF4-FFF2-40B4-BE49-F238E27FC236}">
                <a16:creationId xmlns:a16="http://schemas.microsoft.com/office/drawing/2014/main" id="{D4093138-40BC-4732-A9D2-201E13AAF4BC}"/>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3" name="Footer Placeholder 4">
            <a:extLst>
              <a:ext uri="{FF2B5EF4-FFF2-40B4-BE49-F238E27FC236}">
                <a16:creationId xmlns:a16="http://schemas.microsoft.com/office/drawing/2014/main" id="{DF295466-17A7-4B12-83BA-08D9B1935DE9}"/>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2018 DXC Technology Company. All rights reserved.</a:t>
            </a:r>
          </a:p>
        </p:txBody>
      </p:sp>
      <p:pic>
        <p:nvPicPr>
          <p:cNvPr id="54" name="Picture 53">
            <a:extLst>
              <a:ext uri="{FF2B5EF4-FFF2-40B4-BE49-F238E27FC236}">
                <a16:creationId xmlns:a16="http://schemas.microsoft.com/office/drawing/2014/main" id="{A4DF1B85-70B4-4DEE-91CE-EF07BE2AB916}"/>
              </a:ext>
            </a:extLst>
          </p:cNvPr>
          <p:cNvPicPr>
            <a:picLocks noChangeAspect="1"/>
          </p:cNvPicPr>
          <p:nvPr userDrawn="1"/>
        </p:nvPicPr>
        <p:blipFill>
          <a:blip r:embed="rId3"/>
          <a:stretch>
            <a:fillRect/>
          </a:stretch>
        </p:blipFill>
        <p:spPr bwMode="black">
          <a:xfrm>
            <a:off x="544830" y="7425690"/>
            <a:ext cx="2048256" cy="581762"/>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60D70BD3-EB56-45E0-A89C-12E1C45B9E6E}"/>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20, 2018</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20, 2018</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September 20, 2018</a:t>
            </a:fld>
            <a:endParaRPr lang="en-US" sz="1400" b="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20, 2018</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0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70E794-887D-4052-95F2-537520E7143A}"/>
              </a:ext>
            </a:extLst>
          </p:cNvPr>
          <p:cNvPicPr>
            <a:picLocks noChangeAspect="1"/>
          </p:cNvPicPr>
          <p:nvPr userDrawn="1"/>
        </p:nvPicPr>
        <p:blipFill rotWithShape="1">
          <a:blip r:embed="rId2"/>
          <a:srcRect r="11658"/>
          <a:stretch/>
        </p:blipFill>
        <p:spPr>
          <a:xfrm>
            <a:off x="6552363" y="1033398"/>
            <a:ext cx="8078037" cy="610209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September 20, 2018</a:t>
            </a:fld>
            <a:endParaRPr lang="en-US" sz="1400" b="0" dirty="0">
              <a:solidFill>
                <a:schemeClr val="bg1"/>
              </a:solidFill>
            </a:endParaRPr>
          </a:p>
        </p:txBody>
      </p:sp>
      <p:pic>
        <p:nvPicPr>
          <p:cNvPr id="47" name="Picture 46">
            <a:extLst>
              <a:ext uri="{FF2B5EF4-FFF2-40B4-BE49-F238E27FC236}">
                <a16:creationId xmlns:a16="http://schemas.microsoft.com/office/drawing/2014/main" id="{E78B0B0F-DE09-40EF-A259-814397ADDE2B}"/>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298050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7CA387B5-33FA-4DCC-93C0-42A325D8D031}"/>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20, 2018</a:t>
            </a:fld>
            <a:endParaRPr lang="en-US" sz="1400" b="0" dirty="0">
              <a:solidFill>
                <a:schemeClr val="tx1"/>
              </a:solidFill>
            </a:endParaRPr>
          </a:p>
        </p:txBody>
      </p:sp>
    </p:spTree>
    <p:extLst>
      <p:ext uri="{BB962C8B-B14F-4D97-AF65-F5344CB8AC3E}">
        <p14:creationId xmlns:p14="http://schemas.microsoft.com/office/powerpoint/2010/main" val="263420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Slide 0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807E6E-CA26-4CA9-97FE-35F4EAA06DE4}"/>
              </a:ext>
            </a:extLst>
          </p:cNvPr>
          <p:cNvPicPr>
            <a:picLocks noChangeAspect="1"/>
          </p:cNvPicPr>
          <p:nvPr userDrawn="1"/>
        </p:nvPicPr>
        <p:blipFill rotWithShape="1">
          <a:blip r:embed="rId2"/>
          <a:srcRect r="13357"/>
          <a:stretch/>
        </p:blipFill>
        <p:spPr>
          <a:xfrm>
            <a:off x="6765993" y="1095847"/>
            <a:ext cx="7864407" cy="6056192"/>
          </a:xfrm>
          <a:prstGeom prst="rect">
            <a:avLst/>
          </a:prstGeom>
        </p:spPr>
      </p:pic>
      <p:sp>
        <p:nvSpPr>
          <p:cNvPr id="50" name="Freeform: Shape 49">
            <a:extLst>
              <a:ext uri="{FF2B5EF4-FFF2-40B4-BE49-F238E27FC236}">
                <a16:creationId xmlns:a16="http://schemas.microsoft.com/office/drawing/2014/main" id="{E1617EF5-8923-48CF-8E8C-F23131EE5707}"/>
              </a:ext>
            </a:extLst>
          </p:cNvPr>
          <p:cNvSpPr>
            <a:spLocks noChangeAspect="1"/>
          </p:cNvSpPr>
          <p:nvPr userDrawn="1"/>
        </p:nvSpPr>
        <p:spPr bwMode="white">
          <a:xfrm>
            <a:off x="0" y="1"/>
            <a:ext cx="14630400" cy="8229600"/>
          </a:xfrm>
          <a:custGeom>
            <a:avLst/>
            <a:gdLst>
              <a:gd name="connsiteX0" fmla="*/ 0 w 14630400"/>
              <a:gd name="connsiteY0" fmla="*/ 0 h 8229600"/>
              <a:gd name="connsiteX1" fmla="*/ 14630400 w 14630400"/>
              <a:gd name="connsiteY1" fmla="*/ 0 h 8229600"/>
              <a:gd name="connsiteX2" fmla="*/ 14630400 w 14630400"/>
              <a:gd name="connsiteY2" fmla="*/ 1099060 h 8229600"/>
              <a:gd name="connsiteX3" fmla="*/ 10625288 w 14630400"/>
              <a:gd name="connsiteY3" fmla="*/ 1099060 h 8229600"/>
              <a:gd name="connsiteX4" fmla="*/ 7595420 w 14630400"/>
              <a:gd name="connsiteY4" fmla="*/ 4128929 h 8229600"/>
              <a:gd name="connsiteX5" fmla="*/ 10625288 w 14630400"/>
              <a:gd name="connsiteY5" fmla="*/ 7158798 h 8229600"/>
              <a:gd name="connsiteX6" fmla="*/ 14630400 w 14630400"/>
              <a:gd name="connsiteY6" fmla="*/ 7158797 h 8229600"/>
              <a:gd name="connsiteX7" fmla="*/ 14630400 w 14630400"/>
              <a:gd name="connsiteY7" fmla="*/ 8229600 h 8229600"/>
              <a:gd name="connsiteX8" fmla="*/ 0 w 14630400"/>
              <a:gd name="connsiteY8" fmla="*/ 8229600 h 82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0" h="8229600">
                <a:moveTo>
                  <a:pt x="0" y="0"/>
                </a:moveTo>
                <a:lnTo>
                  <a:pt x="14630400" y="0"/>
                </a:lnTo>
                <a:lnTo>
                  <a:pt x="14630400" y="1099060"/>
                </a:lnTo>
                <a:lnTo>
                  <a:pt x="10625288" y="1099060"/>
                </a:lnTo>
                <a:cubicBezTo>
                  <a:pt x="8951938" y="1099060"/>
                  <a:pt x="7595420" y="2455579"/>
                  <a:pt x="7595420" y="4128929"/>
                </a:cubicBezTo>
                <a:cubicBezTo>
                  <a:pt x="7595420" y="5802279"/>
                  <a:pt x="8951939" y="7158798"/>
                  <a:pt x="10625288" y="7158798"/>
                </a:cubicBezTo>
                <a:lnTo>
                  <a:pt x="14630400" y="7158797"/>
                </a:lnTo>
                <a:lnTo>
                  <a:pt x="14630400" y="8229600"/>
                </a:lnTo>
                <a:lnTo>
                  <a:pt x="0" y="822960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4608"/>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6629401"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800" y="4389120"/>
            <a:ext cx="6629402"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20, 2018</a:t>
            </a:fld>
            <a:endParaRPr lang="en-US" sz="1400" b="0" dirty="0">
              <a:solidFill>
                <a:schemeClr val="tx1"/>
              </a:solidFill>
            </a:endParaRPr>
          </a:p>
        </p:txBody>
      </p:sp>
      <p:pic>
        <p:nvPicPr>
          <p:cNvPr id="48" name="Picture 47">
            <a:extLst>
              <a:ext uri="{FF2B5EF4-FFF2-40B4-BE49-F238E27FC236}">
                <a16:creationId xmlns:a16="http://schemas.microsoft.com/office/drawing/2014/main" id="{8E5CBB9A-FE51-4F22-8CF4-563E85EA5356}"/>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170969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432A79B2-E76C-4713-8613-8DC91EE54A50}"/>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101349"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101349"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lumMod val="65000"/>
                  </a:schemeClr>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20, 2018</a:t>
            </a:fld>
            <a:endParaRPr lang="en-US" sz="1400" b="0" dirty="0">
              <a:solidFill>
                <a:schemeClr val="tx1"/>
              </a:solidFill>
            </a:endParaRPr>
          </a:p>
        </p:txBody>
      </p:sp>
    </p:spTree>
    <p:extLst>
      <p:ext uri="{BB962C8B-B14F-4D97-AF65-F5344CB8AC3E}">
        <p14:creationId xmlns:p14="http://schemas.microsoft.com/office/powerpoint/2010/main" val="410943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Title Slide 0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3C8299-53E3-4F65-8A6F-4435BC86B21C}"/>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175091"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17509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September 20, 2018</a:t>
            </a:fld>
            <a:endParaRPr lang="en-US" sz="1400" b="0" dirty="0">
              <a:solidFill>
                <a:schemeClr val="tx1"/>
              </a:solidFill>
            </a:endParaRPr>
          </a:p>
        </p:txBody>
      </p:sp>
    </p:spTree>
    <p:extLst>
      <p:ext uri="{BB962C8B-B14F-4D97-AF65-F5344CB8AC3E}">
        <p14:creationId xmlns:p14="http://schemas.microsoft.com/office/powerpoint/2010/main" val="20094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9"/>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20, 2018</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81" r:id="rId5"/>
    <p:sldLayoutId id="2147483671" r:id="rId6"/>
    <p:sldLayoutId id="2147483687" r:id="rId7"/>
    <p:sldLayoutId id="2147483678" r:id="rId8"/>
    <p:sldLayoutId id="2147483675" r:id="rId9"/>
    <p:sldLayoutId id="2147483673" r:id="rId10"/>
    <p:sldLayoutId id="2147483676" r:id="rId11"/>
    <p:sldLayoutId id="2147483680" r:id="rId12"/>
    <p:sldLayoutId id="2147483686" r:id="rId13"/>
    <p:sldLayoutId id="2147483685" r:id="rId14"/>
    <p:sldLayoutId id="2147483659" r:id="rId15"/>
    <p:sldLayoutId id="2147483650" r:id="rId16"/>
    <p:sldLayoutId id="2147483666" r:id="rId17"/>
    <p:sldLayoutId id="2147483667" r:id="rId18"/>
    <p:sldLayoutId id="2147483652" r:id="rId19"/>
    <p:sldLayoutId id="2147483660" r:id="rId20"/>
    <p:sldLayoutId id="2147483662" r:id="rId21"/>
    <p:sldLayoutId id="2147483663" r:id="rId22"/>
    <p:sldLayoutId id="2147483651" r:id="rId23"/>
    <p:sldLayoutId id="2147483668" r:id="rId24"/>
    <p:sldLayoutId id="2147483669" r:id="rId25"/>
    <p:sldLayoutId id="2147483655" r:id="rId26"/>
    <p:sldLayoutId id="2147483661"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igitalexplorer.dxc.com/se/solutions/412782" TargetMode="External"/><Relationship Id="rId3" Type="http://schemas.openxmlformats.org/officeDocument/2006/relationships/hyperlink" Target="https://digitalexplorer.dxc.com/se/solutions/413372" TargetMode="External"/><Relationship Id="rId7" Type="http://schemas.openxmlformats.org/officeDocument/2006/relationships/hyperlink" Target="https://digitalexplorer.dxc.com/se/solutions/414730"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hyperlink" Target="https://digitalexplorer.dxc.com/se/solutions/405995" TargetMode="External"/><Relationship Id="rId5" Type="http://schemas.openxmlformats.org/officeDocument/2006/relationships/hyperlink" Target="https://digitalexplorer.dxc.com/se/solutions/413084" TargetMode="External"/><Relationship Id="rId10" Type="http://schemas.openxmlformats.org/officeDocument/2006/relationships/hyperlink" Target="https://digitalexplorer.dxc.com/se/solutions/412608" TargetMode="External"/><Relationship Id="rId4" Type="http://schemas.openxmlformats.org/officeDocument/2006/relationships/hyperlink" Target="https://digitalexplorer.dxc.com/se/solutions/414608" TargetMode="External"/><Relationship Id="rId9" Type="http://schemas.openxmlformats.org/officeDocument/2006/relationships/hyperlink" Target="https://digitalexplorer.dxc.com/se/solutions/413161"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igitalexplorer.dxc.com/se/solutions/413818"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hyperlink" Target="https://digitalexplorer.dxc.com/se/solutions/414157" TargetMode="External"/><Relationship Id="rId4" Type="http://schemas.openxmlformats.org/officeDocument/2006/relationships/hyperlink" Target="https://digitalexplorer.dxc.com/se/solutions/414628"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digitalexplorer.dxc.com/se/solutions/377240" TargetMode="External"/><Relationship Id="rId3" Type="http://schemas.openxmlformats.org/officeDocument/2006/relationships/hyperlink" Target="https://digitalexplorer.dxc.com/se/solutions/413288" TargetMode="External"/><Relationship Id="rId7" Type="http://schemas.openxmlformats.org/officeDocument/2006/relationships/hyperlink" Target="https://digitalexplorer.dxc.com/se/solutions/402596"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hyperlink" Target="https://digitalexplorer.dxc.com/se/solutions/410012" TargetMode="External"/><Relationship Id="rId11" Type="http://schemas.openxmlformats.org/officeDocument/2006/relationships/hyperlink" Target="https://digitalexplorer.dxc.com/se/solutions/406186" TargetMode="External"/><Relationship Id="rId5" Type="http://schemas.openxmlformats.org/officeDocument/2006/relationships/hyperlink" Target="https://digitalexplorer.dxc.com/se/solutions/412637" TargetMode="External"/><Relationship Id="rId10" Type="http://schemas.openxmlformats.org/officeDocument/2006/relationships/hyperlink" Target="https://digitalexplorer.dxc.com/se/solutions/406723" TargetMode="External"/><Relationship Id="rId4" Type="http://schemas.openxmlformats.org/officeDocument/2006/relationships/hyperlink" Target="https://digitalexplorer.dxc.com/se/solutions/406731" TargetMode="External"/><Relationship Id="rId9" Type="http://schemas.openxmlformats.org/officeDocument/2006/relationships/hyperlink" Target="https://digitalexplorer.dxc.com/se/solutions/407979"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igitalexplorer.dxc.com/se/solutions/414772" TargetMode="External"/><Relationship Id="rId3" Type="http://schemas.openxmlformats.org/officeDocument/2006/relationships/hyperlink" Target="https://digitalexplorer.dxc.com/se/solutions/402546" TargetMode="External"/><Relationship Id="rId7" Type="http://schemas.openxmlformats.org/officeDocument/2006/relationships/hyperlink" Target="https://digitalexplorer.dxc.com/se/solutions/413088"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hyperlink" Target="https://digitalexplorer.dxc.com/se/solutions/406066" TargetMode="External"/><Relationship Id="rId5" Type="http://schemas.openxmlformats.org/officeDocument/2006/relationships/hyperlink" Target="https://digitalexplorer.dxc.com/se/solutions/411775" TargetMode="External"/><Relationship Id="rId4" Type="http://schemas.openxmlformats.org/officeDocument/2006/relationships/hyperlink" Target="https://digitalexplorer.dxc.com/se/solutions/413936"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igitalexplorer.dxc.com/se/solutions/414151" TargetMode="External"/><Relationship Id="rId3" Type="http://schemas.openxmlformats.org/officeDocument/2006/relationships/hyperlink" Target="https://digitalexplorer.dxc.com/se/solutions/410928" TargetMode="External"/><Relationship Id="rId7" Type="http://schemas.openxmlformats.org/officeDocument/2006/relationships/hyperlink" Target="https://digitalexplorer.dxc.com/se/solutions/414380"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hyperlink" Target="https://digitalexplorer.dxc.com/se/solutions/414396" TargetMode="External"/><Relationship Id="rId5" Type="http://schemas.openxmlformats.org/officeDocument/2006/relationships/hyperlink" Target="https://digitalexplorer.dxc.com/se/solutions/414260" TargetMode="External"/><Relationship Id="rId4" Type="http://schemas.openxmlformats.org/officeDocument/2006/relationships/hyperlink" Target="https://digitalexplorer.dxc.com/se/solutions/41484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igitalexplorer.dxc.com/se/techexcellence/dashboard"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my.dxc.com/our-company/global-functions/technology-office/dxc-awards-for-technical-excellence-.html"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hyperlink" Target="https://digitalexplorer.dxc.com/se/solutions/413936" TargetMode="External"/><Relationship Id="rId3" Type="http://schemas.openxmlformats.org/officeDocument/2006/relationships/hyperlink" Target="https://digitalexplorer.dxc.com/se/solutions/414137" TargetMode="External"/><Relationship Id="rId7" Type="http://schemas.openxmlformats.org/officeDocument/2006/relationships/hyperlink" Target="https://digitalexplorer.dxc.com/se/solutions/413817"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hyperlink" Target="https://digitalexplorer.dxc.com/se/solutions/404845" TargetMode="External"/><Relationship Id="rId11" Type="http://schemas.openxmlformats.org/officeDocument/2006/relationships/hyperlink" Target="https://digitalexplorer.dxc.com/se/solutions/405676" TargetMode="External"/><Relationship Id="rId5" Type="http://schemas.openxmlformats.org/officeDocument/2006/relationships/hyperlink" Target="https://digitalexplorer.dxc.com/se/solutions/404675" TargetMode="External"/><Relationship Id="rId10" Type="http://schemas.openxmlformats.org/officeDocument/2006/relationships/hyperlink" Target="https://digitalexplorer.dxc.com/se/solutions/414665" TargetMode="External"/><Relationship Id="rId4" Type="http://schemas.openxmlformats.org/officeDocument/2006/relationships/hyperlink" Target="https://digitalexplorer.dxc.com/se/solutions/414136" TargetMode="External"/><Relationship Id="rId9" Type="http://schemas.openxmlformats.org/officeDocument/2006/relationships/hyperlink" Target="https://digitalexplorer.dxc.com/se/solutions/413140"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igitalexplorer.dxc.com/se/solutions/405882" TargetMode="External"/><Relationship Id="rId3" Type="http://schemas.openxmlformats.org/officeDocument/2006/relationships/hyperlink" Target="https://digitalexplorer.dxc.com/se/solutions/411753" TargetMode="External"/><Relationship Id="rId7" Type="http://schemas.openxmlformats.org/officeDocument/2006/relationships/hyperlink" Target="https://digitalexplorer.dxc.com/se/solutions/407190"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hyperlink" Target="https://digitalexplorer.dxc.com/se/solutions/414487" TargetMode="External"/><Relationship Id="rId5" Type="http://schemas.openxmlformats.org/officeDocument/2006/relationships/hyperlink" Target="https://digitalexplorer.dxc.com/se/solutions/406066" TargetMode="External"/><Relationship Id="rId10" Type="http://schemas.openxmlformats.org/officeDocument/2006/relationships/hyperlink" Target="https://digitalexplorer.dxc.com/se/solutions/414644" TargetMode="External"/><Relationship Id="rId4" Type="http://schemas.openxmlformats.org/officeDocument/2006/relationships/hyperlink" Target="https://digitalexplorer.dxc.com/se/solutions/407419" TargetMode="External"/><Relationship Id="rId9" Type="http://schemas.openxmlformats.org/officeDocument/2006/relationships/hyperlink" Target="https://digitalexplorer.dxc.com/se/solutions/40746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igitalexplorer.dxc.com/se/solutions/414136" TargetMode="External"/><Relationship Id="rId7" Type="http://schemas.openxmlformats.org/officeDocument/2006/relationships/hyperlink" Target="https://digitalexplorer.dxc.com/se/solutions/412619"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hyperlink" Target="https://digitalexplorer.dxc.com/se/solutions/412702" TargetMode="External"/><Relationship Id="rId5" Type="http://schemas.openxmlformats.org/officeDocument/2006/relationships/hyperlink" Target="https://digitalexplorer.dxc.com/se/solutions/412652" TargetMode="External"/><Relationship Id="rId4" Type="http://schemas.openxmlformats.org/officeDocument/2006/relationships/hyperlink" Target="https://digitalexplorer.dxc.com/se/solutions/404676"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digitalexplorer.dxc.com/se/solutions/414806" TargetMode="External"/><Relationship Id="rId3" Type="http://schemas.openxmlformats.org/officeDocument/2006/relationships/hyperlink" Target="https://digitalexplorer.dxc.com/se/solutions/414136" TargetMode="External"/><Relationship Id="rId7" Type="http://schemas.openxmlformats.org/officeDocument/2006/relationships/hyperlink" Target="https://digitalexplorer.dxc.com/se/solutions/411219"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hyperlink" Target="https://digitalexplorer.dxc.com/se/solutions/413320" TargetMode="External"/><Relationship Id="rId5" Type="http://schemas.openxmlformats.org/officeDocument/2006/relationships/hyperlink" Target="https://digitalexplorer.dxc.com/se/solutions/413936" TargetMode="External"/><Relationship Id="rId4" Type="http://schemas.openxmlformats.org/officeDocument/2006/relationships/hyperlink" Target="https://digitalexplorer.dxc.com/se/solutions/411655"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igitalexplorer.dxc.com/se/solutions/413410" TargetMode="External"/><Relationship Id="rId3" Type="http://schemas.openxmlformats.org/officeDocument/2006/relationships/hyperlink" Target="https://digitalexplorer.dxc.com/se/solutions/414618" TargetMode="External"/><Relationship Id="rId7" Type="http://schemas.openxmlformats.org/officeDocument/2006/relationships/hyperlink" Target="https://digitalexplorer.dxc.com/se/solutions/412989"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hyperlink" Target="https://digitalexplorer.dxc.com/se/solutions/414055" TargetMode="External"/><Relationship Id="rId11" Type="http://schemas.openxmlformats.org/officeDocument/2006/relationships/hyperlink" Target="https://digitalexplorer.dxc.com/se/solutions/404929" TargetMode="External"/><Relationship Id="rId5" Type="http://schemas.openxmlformats.org/officeDocument/2006/relationships/hyperlink" Target="https://digitalexplorer.dxc.com/se/solutions/4150" TargetMode="External"/><Relationship Id="rId10" Type="http://schemas.openxmlformats.org/officeDocument/2006/relationships/hyperlink" Target="https://digitalexplorer.dxc.com/se/solutions/407523" TargetMode="External"/><Relationship Id="rId4" Type="http://schemas.openxmlformats.org/officeDocument/2006/relationships/hyperlink" Target="https://digitalexplorer.dxc.com/se/solutions/414725" TargetMode="External"/><Relationship Id="rId9" Type="http://schemas.openxmlformats.org/officeDocument/2006/relationships/hyperlink" Target="https://digitalexplorer.dxc.com/se/solutions/41263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Regional CTO Pack for Technical Excellence 2019</a:t>
            </a:r>
          </a:p>
        </p:txBody>
      </p:sp>
      <p:sp>
        <p:nvSpPr>
          <p:cNvPr id="7" name="Subtitle 6">
            <a:extLst>
              <a:ext uri="{FF2B5EF4-FFF2-40B4-BE49-F238E27FC236}">
                <a16:creationId xmlns:a16="http://schemas.microsoft.com/office/drawing/2014/main" id="{6A59A38E-889F-4AE5-B1B0-CC7E821871E1}"/>
              </a:ext>
            </a:extLst>
          </p:cNvPr>
          <p:cNvSpPr>
            <a:spLocks noGrp="1"/>
          </p:cNvSpPr>
          <p:nvPr>
            <p:ph type="subTitle" idx="1"/>
          </p:nvPr>
        </p:nvSpPr>
        <p:spPr/>
        <p:txBody>
          <a:bodyPr/>
          <a:lstStyle/>
          <a:p>
            <a:r>
              <a:rPr lang="en-GB" dirty="0"/>
              <a:t>David Stevens &amp; Artie Kalemeris</a:t>
            </a:r>
          </a:p>
        </p:txBody>
      </p:sp>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N &amp; C Europe (2)</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886896173"/>
              </p:ext>
            </p:extLst>
          </p:nvPr>
        </p:nvGraphicFramePr>
        <p:xfrm>
          <a:off x="685800" y="2057400"/>
          <a:ext cx="13258800" cy="519176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481400730"/>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DXC Medical Coding</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3280378"/>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65251267"/>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Emergency Management System for Earthquakes</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384701"/>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6838244"/>
                  </a:ext>
                </a:extLst>
              </a:tr>
              <a:tr h="370840">
                <a:tc>
                  <a:txBody>
                    <a:bodyPr/>
                    <a:lstStyle/>
                    <a:p>
                      <a:pPr algn="l" fontAlgn="b"/>
                      <a:r>
                        <a:rPr lang="en-GB" sz="1400" b="0" i="0" u="none" strike="noStrike" dirty="0">
                          <a:solidFill>
                            <a:srgbClr val="000000"/>
                          </a:solidFill>
                          <a:effectLst/>
                          <a:latin typeface="Calibri" panose="020F0502020204030204" pitchFamily="34" charset="0"/>
                        </a:rPr>
                        <a:t>GVF (Global Vehicle File)</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17704913"/>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Kubernetes instant deploy - fully automated container platform deployment</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35881812"/>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67176917"/>
                  </a:ext>
                </a:extLst>
              </a:tr>
              <a:tr h="370840">
                <a:tc>
                  <a:txBody>
                    <a:bodyPr/>
                    <a:lstStyle/>
                    <a:p>
                      <a:pPr algn="l" fontAlgn="b"/>
                      <a:r>
                        <a:rPr lang="en-GB" sz="1400" b="0" i="0" u="none" strike="noStrike" dirty="0">
                          <a:solidFill>
                            <a:srgbClr val="000000"/>
                          </a:solidFill>
                          <a:effectLst/>
                          <a:latin typeface="Calibri" panose="020F0502020204030204" pitchFamily="34" charset="0"/>
                        </a:rPr>
                        <a:t>OneDrive migration project</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64912958"/>
                  </a:ext>
                </a:extLst>
              </a:tr>
              <a:tr h="370840">
                <a:tc>
                  <a:txBody>
                    <a:bodyPr/>
                    <a:lstStyle/>
                    <a:p>
                      <a:pPr algn="l" fontAlgn="b"/>
                      <a:r>
                        <a:rPr lang="en-GB" sz="1400" b="0" i="0" u="none" strike="noStrike" dirty="0">
                          <a:solidFill>
                            <a:srgbClr val="000000"/>
                          </a:solidFill>
                          <a:effectLst/>
                          <a:latin typeface="Calibri" panose="020F0502020204030204" pitchFamily="34" charset="0"/>
                        </a:rPr>
                        <a:t>Package Automation Tool</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23847409"/>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Security patching and reporting automation using DXC Standard Toolset (BigFix)</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General Electric Company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84852099"/>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Managing Enterprise Risk</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47978505"/>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State of the Region (SOTR)</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Managing Enterprise Risk</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56735824"/>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42513096"/>
                  </a:ext>
                </a:extLst>
              </a:tr>
            </a:tbl>
          </a:graphicData>
        </a:graphic>
      </p:graphicFrame>
    </p:spTree>
    <p:extLst>
      <p:ext uri="{BB962C8B-B14F-4D97-AF65-F5344CB8AC3E}">
        <p14:creationId xmlns:p14="http://schemas.microsoft.com/office/powerpoint/2010/main" val="369397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N &amp; C Europe (3)</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154485588"/>
              </p:ext>
            </p:extLst>
          </p:nvPr>
        </p:nvGraphicFramePr>
        <p:xfrm>
          <a:off x="685800" y="2057400"/>
          <a:ext cx="13258800" cy="222504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1869865645"/>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STILL </a:t>
                      </a:r>
                      <a:r>
                        <a:rPr lang="en-GB" sz="1400" b="0" i="0" u="none" strike="noStrike" dirty="0" err="1">
                          <a:solidFill>
                            <a:srgbClr val="000000"/>
                          </a:solidFill>
                          <a:effectLst/>
                          <a:latin typeface="Calibri" panose="020F0502020204030204" pitchFamily="34" charset="0"/>
                        </a:rPr>
                        <a:t>neXXt</a:t>
                      </a:r>
                      <a:r>
                        <a:rPr lang="en-GB" sz="1400" b="0" i="0" u="none" strike="noStrike" dirty="0">
                          <a:solidFill>
                            <a:srgbClr val="000000"/>
                          </a:solidFill>
                          <a:effectLst/>
                          <a:latin typeface="Calibri" panose="020F0502020204030204" pitchFamily="34" charset="0"/>
                        </a:rPr>
                        <a:t> Fleet Management </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KION Group AG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b"/>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5220346"/>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30563260"/>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TITR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2728913"/>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188992"/>
                  </a:ext>
                </a:extLst>
              </a:tr>
              <a:tr h="370840">
                <a:tc>
                  <a:txBody>
                    <a:bodyPr/>
                    <a:lstStyle/>
                    <a:p>
                      <a:pPr algn="l" fontAlgn="b"/>
                      <a:r>
                        <a:rPr lang="en-US" sz="1400" b="0" i="0" u="none" strike="noStrike" dirty="0">
                          <a:solidFill>
                            <a:srgbClr val="000000"/>
                          </a:solidFill>
                          <a:effectLst/>
                          <a:latin typeface="Calibri" panose="020F0502020204030204" pitchFamily="34" charset="0"/>
                        </a:rPr>
                        <a:t>Cloud based logistics path assembly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26801528"/>
                  </a:ext>
                </a:extLst>
              </a:tr>
            </a:tbl>
          </a:graphicData>
        </a:graphic>
      </p:graphicFrame>
    </p:spTree>
    <p:extLst>
      <p:ext uri="{BB962C8B-B14F-4D97-AF65-F5344CB8AC3E}">
        <p14:creationId xmlns:p14="http://schemas.microsoft.com/office/powerpoint/2010/main" val="208836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a:xfrm>
            <a:off x="911354" y="306130"/>
            <a:ext cx="13258800" cy="1417636"/>
          </a:xfrm>
        </p:spPr>
        <p:txBody>
          <a:bodyPr/>
          <a:lstStyle/>
          <a:p>
            <a:r>
              <a:rPr lang="en-GB" dirty="0"/>
              <a:t>List of submissions – S Europe</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3455079500"/>
              </p:ext>
            </p:extLst>
          </p:nvPr>
        </p:nvGraphicFramePr>
        <p:xfrm>
          <a:off x="685800" y="777240"/>
          <a:ext cx="13484354" cy="6271260"/>
        </p:xfrm>
        <a:graphic>
          <a:graphicData uri="http://schemas.openxmlformats.org/drawingml/2006/table">
            <a:tbl>
              <a:tblPr firstRow="1" bandRow="1">
                <a:tableStyleId>{45BD5076-5073-49C7-9E08-65982F3C9860}</a:tableStyleId>
              </a:tblPr>
              <a:tblGrid>
                <a:gridCol w="4080659">
                  <a:extLst>
                    <a:ext uri="{9D8B030D-6E8A-4147-A177-3AD203B41FA5}">
                      <a16:colId xmlns:a16="http://schemas.microsoft.com/office/drawing/2014/main" val="186271820"/>
                    </a:ext>
                  </a:extLst>
                </a:gridCol>
                <a:gridCol w="3134565">
                  <a:extLst>
                    <a:ext uri="{9D8B030D-6E8A-4147-A177-3AD203B41FA5}">
                      <a16:colId xmlns:a16="http://schemas.microsoft.com/office/drawing/2014/main" val="3258466793"/>
                    </a:ext>
                  </a:extLst>
                </a:gridCol>
                <a:gridCol w="3134565">
                  <a:extLst>
                    <a:ext uri="{9D8B030D-6E8A-4147-A177-3AD203B41FA5}">
                      <a16:colId xmlns:a16="http://schemas.microsoft.com/office/drawing/2014/main" val="1523232482"/>
                    </a:ext>
                  </a:extLst>
                </a:gridCol>
                <a:gridCol w="3134565">
                  <a:extLst>
                    <a:ext uri="{9D8B030D-6E8A-4147-A177-3AD203B41FA5}">
                      <a16:colId xmlns:a16="http://schemas.microsoft.com/office/drawing/2014/main" val="2240447727"/>
                    </a:ext>
                  </a:extLst>
                </a:gridCol>
              </a:tblGrid>
              <a:tr h="370840">
                <a:tc>
                  <a:txBody>
                    <a:bodyPr/>
                    <a:lstStyle/>
                    <a:p>
                      <a:r>
                        <a:rPr lang="en-GB" dirty="0"/>
                        <a:t>Solution Name</a:t>
                      </a:r>
                    </a:p>
                  </a:txBody>
                  <a:tcPr marL="96558" marR="96558"/>
                </a:tc>
                <a:tc>
                  <a:txBody>
                    <a:bodyPr/>
                    <a:lstStyle/>
                    <a:p>
                      <a:r>
                        <a:rPr lang="en-GB" dirty="0"/>
                        <a:t>Account</a:t>
                      </a:r>
                    </a:p>
                  </a:txBody>
                  <a:tcPr marL="96558" marR="96558"/>
                </a:tc>
                <a:tc>
                  <a:txBody>
                    <a:bodyPr/>
                    <a:lstStyle/>
                    <a:p>
                      <a:r>
                        <a:rPr lang="en-GB" dirty="0"/>
                        <a:t>Category</a:t>
                      </a:r>
                    </a:p>
                  </a:txBody>
                  <a:tcPr marL="96558" marR="96558"/>
                </a:tc>
                <a:tc>
                  <a:txBody>
                    <a:bodyPr/>
                    <a:lstStyle/>
                    <a:p>
                      <a:r>
                        <a:rPr lang="en-GB" dirty="0"/>
                        <a:t>Direct Link</a:t>
                      </a:r>
                    </a:p>
                  </a:txBody>
                  <a:tcPr marL="96558" marR="96558"/>
                </a:tc>
                <a:extLst>
                  <a:ext uri="{0D108BD9-81ED-4DB2-BD59-A6C34878D82A}">
                    <a16:rowId xmlns:a16="http://schemas.microsoft.com/office/drawing/2014/main" val="1471109212"/>
                  </a:ext>
                </a:extLst>
              </a:tr>
              <a:tr h="370840">
                <a:tc>
                  <a:txBody>
                    <a:bodyPr/>
                    <a:lstStyle/>
                    <a:p>
                      <a:pPr algn="l" fontAlgn="b"/>
                      <a:r>
                        <a:rPr lang="en-GB" sz="1400" b="0" i="0" u="none" strike="noStrike" dirty="0">
                          <a:solidFill>
                            <a:srgbClr val="000000"/>
                          </a:solidFill>
                          <a:effectLst/>
                          <a:latin typeface="Calibri" panose="020F0502020204030204" pitchFamily="34" charset="0"/>
                        </a:rPr>
                        <a:t>DBaaS configuration in Oracle </a:t>
                      </a:r>
                      <a:r>
                        <a:rPr lang="en-GB" sz="1400" b="0" i="0" u="none" strike="noStrike" dirty="0" err="1">
                          <a:solidFill>
                            <a:srgbClr val="000000"/>
                          </a:solidFill>
                          <a:effectLst/>
                          <a:latin typeface="Calibri" panose="020F0502020204030204" pitchFamily="34" charset="0"/>
                        </a:rPr>
                        <a:t>SuperCluster</a:t>
                      </a:r>
                      <a:r>
                        <a:rPr lang="en-GB" sz="1400" b="0" i="0" u="none" strike="noStrike" dirty="0">
                          <a:solidFill>
                            <a:srgbClr val="000000"/>
                          </a:solidFill>
                          <a:effectLst/>
                          <a:latin typeface="Calibri" panose="020F0502020204030204" pitchFamily="34" charset="0"/>
                        </a:rPr>
                        <a:t>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rowSpan="6">
                  <a:txBody>
                    <a:bodyPr/>
                    <a:lstStyle/>
                    <a:p>
                      <a:pPr algn="l" fontAlgn="b"/>
                      <a:r>
                        <a:rPr lang="en-US" sz="1400" b="0" i="0" u="none" strike="noStrike" dirty="0">
                          <a:solidFill>
                            <a:srgbClr val="000000"/>
                          </a:solidFill>
                          <a:effectLst/>
                          <a:latin typeface="Calibri" panose="020F0502020204030204" pitchFamily="34" charset="0"/>
                        </a:rPr>
                        <a:t>Digital Government Experience Center (DGX)</a:t>
                      </a:r>
                    </a:p>
                  </a:txBody>
                  <a:tcPr marL="6350" marR="6350" marT="6350" marB="0" anchor="ctr"/>
                </a:tc>
                <a:tc rowSpan="6">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6">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09617228"/>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22546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Managing Enterprise Risk</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9712277"/>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0693631"/>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5136744"/>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39983837"/>
                  </a:ext>
                </a:extLst>
              </a:tr>
              <a:tr h="370840">
                <a:tc>
                  <a:txBody>
                    <a:bodyPr/>
                    <a:lstStyle/>
                    <a:p>
                      <a:pPr algn="l" fontAlgn="b"/>
                      <a:r>
                        <a:rPr lang="en-US" sz="1400" b="0" i="0" u="none" strike="noStrike" dirty="0">
                          <a:solidFill>
                            <a:srgbClr val="000000"/>
                          </a:solidFill>
                          <a:effectLst/>
                          <a:latin typeface="Calibri" panose="020F0502020204030204" pitchFamily="34" charset="0"/>
                        </a:rPr>
                        <a:t>DTU set up and Agile and DevOps project solution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51078850"/>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DXC Lambda</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Flemish Government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8495853"/>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2144721"/>
                  </a:ext>
                </a:extLst>
              </a:tr>
              <a:tr h="370840">
                <a:tc>
                  <a:txBody>
                    <a:bodyPr/>
                    <a:lstStyle/>
                    <a:p>
                      <a:pPr algn="l" fontAlgn="b"/>
                      <a:r>
                        <a:rPr lang="en-US" sz="1400" b="0" i="0" u="none" strike="noStrike" dirty="0">
                          <a:solidFill>
                            <a:srgbClr val="000000"/>
                          </a:solidFill>
                          <a:effectLst/>
                          <a:latin typeface="Calibri" panose="020F0502020204030204" pitchFamily="34" charset="0"/>
                        </a:rPr>
                        <a:t>Hybrid IT Operation and Application </a:t>
                      </a:r>
                      <a:r>
                        <a:rPr lang="en-US" sz="1400" b="0" i="0" u="none" strike="noStrike" dirty="0" err="1">
                          <a:solidFill>
                            <a:srgbClr val="000000"/>
                          </a:solidFill>
                          <a:effectLst/>
                          <a:latin typeface="Calibri" panose="020F0502020204030204" pitchFamily="34" charset="0"/>
                        </a:rPr>
                        <a:t>devlopement</a:t>
                      </a:r>
                      <a:r>
                        <a:rPr lang="en-US" sz="1400" b="0" i="0" u="none" strike="noStrike" dirty="0">
                          <a:solidFill>
                            <a:srgbClr val="000000"/>
                          </a:solidFill>
                          <a:effectLst/>
                          <a:latin typeface="Calibri" panose="020F0502020204030204" pitchFamily="34" charset="0"/>
                        </a:rPr>
                        <a:t> considerations</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04922041"/>
                  </a:ext>
                </a:extLst>
              </a:tr>
              <a:tr h="370840">
                <a:tc>
                  <a:txBody>
                    <a:bodyPr/>
                    <a:lstStyle/>
                    <a:p>
                      <a:pPr algn="l" fontAlgn="b"/>
                      <a:r>
                        <a:rPr lang="en-US" sz="1400" b="0" i="0" u="none" strike="noStrike" dirty="0">
                          <a:solidFill>
                            <a:srgbClr val="000000"/>
                          </a:solidFill>
                          <a:effectLst/>
                          <a:latin typeface="Calibri" panose="020F0502020204030204" pitchFamily="34" charset="0"/>
                        </a:rPr>
                        <a:t>Open (Government) Data Strategy &amp; Operations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Flemish Government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31413285"/>
                  </a:ext>
                </a:extLst>
              </a:tr>
              <a:tr h="370840">
                <a:tc>
                  <a:txBody>
                    <a:bodyPr/>
                    <a:lstStyle/>
                    <a:p>
                      <a:pPr algn="l" fontAlgn="b"/>
                      <a:r>
                        <a:rPr lang="en-GB" sz="1400" b="0" i="0" u="none" strike="noStrike" dirty="0">
                          <a:solidFill>
                            <a:srgbClr val="000000"/>
                          </a:solidFill>
                          <a:effectLst/>
                          <a:latin typeface="Calibri" panose="020F0502020204030204" pitchFamily="34" charset="0"/>
                        </a:rPr>
                        <a:t>Serverless AWS Event Monitoring</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81521496"/>
                  </a:ext>
                </a:extLst>
              </a:tr>
              <a:tr h="370840">
                <a:tc>
                  <a:txBody>
                    <a:bodyPr/>
                    <a:lstStyle/>
                    <a:p>
                      <a:pPr algn="l" fontAlgn="b"/>
                      <a:r>
                        <a:rPr lang="en-US" sz="1400" b="0" i="0" u="none" strike="noStrike" dirty="0">
                          <a:solidFill>
                            <a:srgbClr val="000000"/>
                          </a:solidFill>
                          <a:effectLst/>
                          <a:latin typeface="Calibri" panose="020F0502020204030204" pitchFamily="34" charset="0"/>
                        </a:rPr>
                        <a:t>The DGX Design Studio Workshop: Accelerate innovation through interactive co-creation and concept prototyping</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41575696"/>
                  </a:ext>
                </a:extLst>
              </a:tr>
              <a:tr h="370840">
                <a:tc>
                  <a:txBody>
                    <a:bodyPr/>
                    <a:lstStyle/>
                    <a:p>
                      <a:pPr algn="l" fontAlgn="b"/>
                      <a:r>
                        <a:rPr lang="en-US" sz="1400" b="0" i="0" u="none" strike="noStrike" dirty="0">
                          <a:solidFill>
                            <a:srgbClr val="000000"/>
                          </a:solidFill>
                          <a:effectLst/>
                          <a:latin typeface="Calibri" panose="020F0502020204030204" pitchFamily="34" charset="0"/>
                        </a:rPr>
                        <a:t>Using data analytics to make roads safer</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Flemish Government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45644492"/>
                  </a:ext>
                </a:extLst>
              </a:tr>
            </a:tbl>
          </a:graphicData>
        </a:graphic>
      </p:graphicFrame>
    </p:spTree>
    <p:extLst>
      <p:ext uri="{BB962C8B-B14F-4D97-AF65-F5344CB8AC3E}">
        <p14:creationId xmlns:p14="http://schemas.microsoft.com/office/powerpoint/2010/main" val="361278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UKIIMEA (1)</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266280467"/>
              </p:ext>
            </p:extLst>
          </p:nvPr>
        </p:nvGraphicFramePr>
        <p:xfrm>
          <a:off x="685800" y="1624781"/>
          <a:ext cx="13363830" cy="3337560"/>
        </p:xfrm>
        <a:graphic>
          <a:graphicData uri="http://schemas.openxmlformats.org/drawingml/2006/table">
            <a:tbl>
              <a:tblPr firstRow="1" bandRow="1">
                <a:tableStyleId>{45BD5076-5073-49C7-9E08-65982F3C9860}</a:tableStyleId>
              </a:tblPr>
              <a:tblGrid>
                <a:gridCol w="4044186">
                  <a:extLst>
                    <a:ext uri="{9D8B030D-6E8A-4147-A177-3AD203B41FA5}">
                      <a16:colId xmlns:a16="http://schemas.microsoft.com/office/drawing/2014/main" val="186271820"/>
                    </a:ext>
                  </a:extLst>
                </a:gridCol>
                <a:gridCol w="3106548">
                  <a:extLst>
                    <a:ext uri="{9D8B030D-6E8A-4147-A177-3AD203B41FA5}">
                      <a16:colId xmlns:a16="http://schemas.microsoft.com/office/drawing/2014/main" val="2447939096"/>
                    </a:ext>
                  </a:extLst>
                </a:gridCol>
                <a:gridCol w="3106548">
                  <a:extLst>
                    <a:ext uri="{9D8B030D-6E8A-4147-A177-3AD203B41FA5}">
                      <a16:colId xmlns:a16="http://schemas.microsoft.com/office/drawing/2014/main" val="1523232482"/>
                    </a:ext>
                  </a:extLst>
                </a:gridCol>
                <a:gridCol w="3106548">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a:txBody>
                    <a:bodyPr/>
                    <a:lstStyle/>
                    <a:p>
                      <a:pPr algn="l" fontAlgn="b"/>
                      <a:r>
                        <a:rPr lang="en-GB" sz="1400" b="0" i="0" u="none" strike="noStrike" dirty="0">
                          <a:solidFill>
                            <a:srgbClr val="000000"/>
                          </a:solidFill>
                          <a:effectLst/>
                          <a:latin typeface="Calibri" panose="020F0502020204030204" pitchFamily="34" charset="0"/>
                        </a:rPr>
                        <a:t>Digital Innovation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Downgrade and Restore MS SQL Server Enterprise Featured Legacy Application Database to Standard Edition of Same Version or Higher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68033257"/>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4713247"/>
                  </a:ext>
                </a:extLst>
              </a:tr>
              <a:tr h="370840">
                <a:tc>
                  <a:txBody>
                    <a:bodyPr/>
                    <a:lstStyle/>
                    <a:p>
                      <a:pPr algn="l" fontAlgn="b"/>
                      <a:r>
                        <a:rPr lang="en-US" sz="1400" b="0" i="0" u="none" strike="noStrike" dirty="0">
                          <a:solidFill>
                            <a:srgbClr val="000000"/>
                          </a:solidFill>
                          <a:effectLst/>
                          <a:latin typeface="Calibri" panose="020F0502020204030204" pitchFamily="34" charset="0"/>
                        </a:rPr>
                        <a:t>Mobile solution for supporting Urgent Care</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96154920"/>
                  </a:ext>
                </a:extLst>
              </a:tr>
              <a:tr h="370840">
                <a:tc>
                  <a:txBody>
                    <a:bodyPr/>
                    <a:lstStyle/>
                    <a:p>
                      <a:pPr algn="l" fontAlgn="b"/>
                      <a:r>
                        <a:rPr lang="en-GB" sz="1400" b="0" i="0" u="none" strike="noStrike" dirty="0" err="1">
                          <a:solidFill>
                            <a:srgbClr val="000000"/>
                          </a:solidFill>
                          <a:effectLst/>
                          <a:latin typeface="Calibri" panose="020F0502020204030204" pitchFamily="34" charset="0"/>
                        </a:rPr>
                        <a:t>My_Enterprise_Portal</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14639358"/>
                  </a:ext>
                </a:extLst>
              </a:tr>
              <a:tr h="370840">
                <a:tc>
                  <a:txBody>
                    <a:bodyPr/>
                    <a:lstStyle/>
                    <a:p>
                      <a:pPr algn="l" fontAlgn="b"/>
                      <a:r>
                        <a:rPr lang="en-GB" sz="1400" b="0" i="0" u="none" strike="noStrike" dirty="0">
                          <a:solidFill>
                            <a:srgbClr val="000000"/>
                          </a:solidFill>
                          <a:effectLst/>
                          <a:latin typeface="Calibri" panose="020F0502020204030204" pitchFamily="34" charset="0"/>
                        </a:rPr>
                        <a:t>National Grid Separation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05729284"/>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Personas</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25782980"/>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24282151"/>
                  </a:ext>
                </a:extLst>
              </a:tr>
            </a:tbl>
          </a:graphicData>
        </a:graphic>
      </p:graphicFrame>
    </p:spTree>
    <p:extLst>
      <p:ext uri="{BB962C8B-B14F-4D97-AF65-F5344CB8AC3E}">
        <p14:creationId xmlns:p14="http://schemas.microsoft.com/office/powerpoint/2010/main" val="250433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UKIIMEA (2)</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1643180114"/>
              </p:ext>
            </p:extLst>
          </p:nvPr>
        </p:nvGraphicFramePr>
        <p:xfrm>
          <a:off x="685800" y="1624781"/>
          <a:ext cx="13363830" cy="3708400"/>
        </p:xfrm>
        <a:graphic>
          <a:graphicData uri="http://schemas.openxmlformats.org/drawingml/2006/table">
            <a:tbl>
              <a:tblPr firstRow="1" bandRow="1">
                <a:tableStyleId>{45BD5076-5073-49C7-9E08-65982F3C9860}</a:tableStyleId>
              </a:tblPr>
              <a:tblGrid>
                <a:gridCol w="4044186">
                  <a:extLst>
                    <a:ext uri="{9D8B030D-6E8A-4147-A177-3AD203B41FA5}">
                      <a16:colId xmlns:a16="http://schemas.microsoft.com/office/drawing/2014/main" val="186271820"/>
                    </a:ext>
                  </a:extLst>
                </a:gridCol>
                <a:gridCol w="3106548">
                  <a:extLst>
                    <a:ext uri="{9D8B030D-6E8A-4147-A177-3AD203B41FA5}">
                      <a16:colId xmlns:a16="http://schemas.microsoft.com/office/drawing/2014/main" val="2447939096"/>
                    </a:ext>
                  </a:extLst>
                </a:gridCol>
                <a:gridCol w="3106548">
                  <a:extLst>
                    <a:ext uri="{9D8B030D-6E8A-4147-A177-3AD203B41FA5}">
                      <a16:colId xmlns:a16="http://schemas.microsoft.com/office/drawing/2014/main" val="1523232482"/>
                    </a:ext>
                  </a:extLst>
                </a:gridCol>
                <a:gridCol w="3106548">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4">
                  <a:txBody>
                    <a:bodyPr/>
                    <a:lstStyle/>
                    <a:p>
                      <a:pPr algn="l" fontAlgn="b"/>
                      <a:r>
                        <a:rPr lang="en-US" sz="1400" b="0" i="0" u="none" strike="noStrike" dirty="0">
                          <a:solidFill>
                            <a:srgbClr val="000000"/>
                          </a:solidFill>
                          <a:effectLst/>
                          <a:latin typeface="Calibri" panose="020F0502020204030204" pitchFamily="34" charset="0"/>
                        </a:rPr>
                        <a:t>Smart Factory - Internet of Things (IoT)</a:t>
                      </a:r>
                    </a:p>
                  </a:txBody>
                  <a:tcPr marL="6350" marR="6350" marT="6350" marB="0" anchor="ctr"/>
                </a:tc>
                <a:tc rowSpan="4">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4">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872494"/>
                  </a:ext>
                </a:extLst>
              </a:tr>
              <a:tr h="370840">
                <a:tc vMerge="1">
                  <a:txBody>
                    <a:bodyPr/>
                    <a:lstStyle/>
                    <a:p>
                      <a:pPr algn="l" fontAlgn="b"/>
                      <a:endParaRPr lang="en-US" sz="1400" b="0" i="0" u="none" strike="noStrike">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16122377"/>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1575696"/>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5644492"/>
                  </a:ext>
                </a:extLst>
              </a:tr>
              <a:tr h="370840">
                <a:tc>
                  <a:txBody>
                    <a:bodyPr/>
                    <a:lstStyle/>
                    <a:p>
                      <a:pPr algn="l" fontAlgn="b"/>
                      <a:r>
                        <a:rPr lang="en-GB" sz="1400" b="0" i="0" u="none" strike="noStrike" dirty="0">
                          <a:solidFill>
                            <a:srgbClr val="000000"/>
                          </a:solidFill>
                          <a:effectLst/>
                          <a:latin typeface="Calibri" panose="020F0502020204030204" pitchFamily="34" charset="0"/>
                        </a:rPr>
                        <a:t>IoT supply chain management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Seadrill Management Ltd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05758046"/>
                  </a:ext>
                </a:extLst>
              </a:tr>
              <a:tr h="370840">
                <a:tc>
                  <a:txBody>
                    <a:bodyPr/>
                    <a:lstStyle/>
                    <a:p>
                      <a:pPr algn="l" fontAlgn="b"/>
                      <a:r>
                        <a:rPr lang="en-GB" sz="1400" b="0" i="0" u="none" strike="noStrike" dirty="0">
                          <a:solidFill>
                            <a:srgbClr val="000000"/>
                          </a:solidFill>
                          <a:effectLst/>
                          <a:latin typeface="Calibri" panose="020F0502020204030204" pitchFamily="34" charset="0"/>
                        </a:rPr>
                        <a:t>NDC Bulgaria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Royal Bank of Scotland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22318361"/>
                  </a:ext>
                </a:extLst>
              </a:tr>
              <a:tr h="370840">
                <a:tc>
                  <a:txBody>
                    <a:bodyPr/>
                    <a:lstStyle/>
                    <a:p>
                      <a:pPr algn="l" fontAlgn="b"/>
                      <a:r>
                        <a:rPr lang="en-GB" sz="1400" b="0" i="0" u="none" strike="noStrike" dirty="0">
                          <a:solidFill>
                            <a:srgbClr val="000000"/>
                          </a:solidFill>
                          <a:effectLst/>
                          <a:latin typeface="Calibri" panose="020F0502020204030204" pitchFamily="34" charset="0"/>
                        </a:rPr>
                        <a:t>Automated Notification Service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14245273"/>
                  </a:ext>
                </a:extLst>
              </a:tr>
              <a:tr h="370840">
                <a:tc>
                  <a:txBody>
                    <a:bodyPr/>
                    <a:lstStyle/>
                    <a:p>
                      <a:pPr algn="l" fontAlgn="b"/>
                      <a:r>
                        <a:rPr lang="en-US" sz="1400" b="0" i="0" u="none" strike="noStrike" dirty="0">
                          <a:solidFill>
                            <a:srgbClr val="000000"/>
                          </a:solidFill>
                          <a:effectLst/>
                          <a:latin typeface="Calibri" panose="020F0502020204030204" pitchFamily="34" charset="0"/>
                        </a:rPr>
                        <a:t>Bare-Metal to fully deployed Factory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82291309"/>
                  </a:ext>
                </a:extLst>
              </a:tr>
              <a:tr h="370840">
                <a:tc>
                  <a:txBody>
                    <a:bodyPr/>
                    <a:lstStyle/>
                    <a:p>
                      <a:pPr algn="l" fontAlgn="b"/>
                      <a:r>
                        <a:rPr lang="en-GB" sz="1400" b="0" i="0" u="none" strike="noStrike" dirty="0">
                          <a:solidFill>
                            <a:srgbClr val="000000"/>
                          </a:solidFill>
                          <a:effectLst/>
                          <a:latin typeface="Calibri" panose="020F0502020204030204" pitchFamily="34" charset="0"/>
                        </a:rPr>
                        <a:t>Email to Ticket</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777672"/>
                  </a:ext>
                </a:extLst>
              </a:tr>
            </a:tbl>
          </a:graphicData>
        </a:graphic>
      </p:graphicFrame>
    </p:spTree>
    <p:extLst>
      <p:ext uri="{BB962C8B-B14F-4D97-AF65-F5344CB8AC3E}">
        <p14:creationId xmlns:p14="http://schemas.microsoft.com/office/powerpoint/2010/main" val="140764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r>
              <a:rPr lang="en-GB" dirty="0"/>
              <a:t>YOUR CHOICES &lt; REGION NAME HERE&gt;</a:t>
            </a:r>
          </a:p>
        </p:txBody>
      </p:sp>
      <p:graphicFrame>
        <p:nvGraphicFramePr>
          <p:cNvPr id="4" name="Content Placeholder 3">
            <a:extLst>
              <a:ext uri="{FF2B5EF4-FFF2-40B4-BE49-F238E27FC236}">
                <a16:creationId xmlns:a16="http://schemas.microsoft.com/office/drawing/2014/main" id="{D94F9106-DDF0-475C-978C-9A0A5D90AE61}"/>
              </a:ext>
            </a:extLst>
          </p:cNvPr>
          <p:cNvGraphicFramePr>
            <a:graphicFrameLocks noGrp="1"/>
          </p:cNvGraphicFramePr>
          <p:nvPr>
            <p:ph idx="1"/>
            <p:extLst>
              <p:ext uri="{D42A27DB-BD31-4B8C-83A1-F6EECF244321}">
                <p14:modId xmlns:p14="http://schemas.microsoft.com/office/powerpoint/2010/main" val="443042375"/>
              </p:ext>
            </p:extLst>
          </p:nvPr>
        </p:nvGraphicFramePr>
        <p:xfrm>
          <a:off x="685800" y="2057400"/>
          <a:ext cx="13258798" cy="2595880"/>
        </p:xfrm>
        <a:graphic>
          <a:graphicData uri="http://schemas.openxmlformats.org/drawingml/2006/table">
            <a:tbl>
              <a:tblPr firstRow="1" bandRow="1">
                <a:tableStyleId>{45BD5076-5073-49C7-9E08-65982F3C9860}</a:tableStyleId>
              </a:tblPr>
              <a:tblGrid>
                <a:gridCol w="2176574">
                  <a:extLst>
                    <a:ext uri="{9D8B030D-6E8A-4147-A177-3AD203B41FA5}">
                      <a16:colId xmlns:a16="http://schemas.microsoft.com/office/drawing/2014/main" val="1445737348"/>
                    </a:ext>
                  </a:extLst>
                </a:gridCol>
                <a:gridCol w="1243819">
                  <a:extLst>
                    <a:ext uri="{9D8B030D-6E8A-4147-A177-3AD203B41FA5}">
                      <a16:colId xmlns:a16="http://schemas.microsoft.com/office/drawing/2014/main" val="75282108"/>
                    </a:ext>
                  </a:extLst>
                </a:gridCol>
                <a:gridCol w="5485257">
                  <a:extLst>
                    <a:ext uri="{9D8B030D-6E8A-4147-A177-3AD203B41FA5}">
                      <a16:colId xmlns:a16="http://schemas.microsoft.com/office/drawing/2014/main" val="298295799"/>
                    </a:ext>
                  </a:extLst>
                </a:gridCol>
                <a:gridCol w="2176574">
                  <a:extLst>
                    <a:ext uri="{9D8B030D-6E8A-4147-A177-3AD203B41FA5}">
                      <a16:colId xmlns:a16="http://schemas.microsoft.com/office/drawing/2014/main" val="3017211657"/>
                    </a:ext>
                  </a:extLst>
                </a:gridCol>
                <a:gridCol w="2176574">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Account</a:t>
                      </a:r>
                    </a:p>
                  </a:txBody>
                  <a:tcPr/>
                </a:tc>
                <a:tc>
                  <a:txBody>
                    <a:bodyPr/>
                    <a:lstStyle/>
                    <a:p>
                      <a:r>
                        <a:rPr lang="en-GB" dirty="0"/>
                        <a:t>Category</a:t>
                      </a:r>
                    </a:p>
                  </a:txBody>
                  <a:tcPr/>
                </a:tc>
                <a:tc>
                  <a:txBody>
                    <a:bodyPr/>
                    <a:lstStyle/>
                    <a:p>
                      <a:r>
                        <a:rPr lang="en-GB" dirty="0"/>
                        <a:t>DE Link</a:t>
                      </a:r>
                    </a:p>
                  </a:txBody>
                  <a:tcPr/>
                </a:tc>
                <a:tc>
                  <a:txBody>
                    <a:bodyPr/>
                    <a:lstStyle/>
                    <a:p>
                      <a:endParaRPr lang="en-GB"/>
                    </a:p>
                  </a:txBody>
                  <a:tcPr/>
                </a:tc>
                <a:extLst>
                  <a:ext uri="{0D108BD9-81ED-4DB2-BD59-A6C34878D82A}">
                    <a16:rowId xmlns:a16="http://schemas.microsoft.com/office/drawing/2014/main" val="244450021"/>
                  </a:ext>
                </a:extLst>
              </a:tr>
              <a:tr h="370840">
                <a:tc>
                  <a:txBody>
                    <a:bodyPr/>
                    <a:lstStyle/>
                    <a:p>
                      <a:endParaRPr lang="en-GB"/>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Agile Applications and Digital Experiences</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499225320"/>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Enabling the Enterprise Through Hybrid Cloud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27515526"/>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Empowering Workforces with Invisible IT</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08912975"/>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Thriving on Enterprise Data and Analytics</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20895344"/>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Managing Enterprise Risk in a Connected World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44761675"/>
                  </a:ext>
                </a:extLst>
              </a:tr>
              <a:tr h="370840">
                <a:tc>
                  <a:txBody>
                    <a:bodyPr/>
                    <a:lstStyle/>
                    <a:p>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Industry Specific Transformation</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27198262"/>
                  </a:ext>
                </a:extLst>
              </a:tr>
            </a:tbl>
          </a:graphicData>
        </a:graphic>
      </p:graphicFrame>
      <p:sp>
        <p:nvSpPr>
          <p:cNvPr id="8" name="TextBox 7">
            <a:extLst>
              <a:ext uri="{FF2B5EF4-FFF2-40B4-BE49-F238E27FC236}">
                <a16:creationId xmlns:a16="http://schemas.microsoft.com/office/drawing/2014/main" id="{B6E80766-0795-46AA-BF12-19DD287A5107}"/>
              </a:ext>
            </a:extLst>
          </p:cNvPr>
          <p:cNvSpPr txBox="1"/>
          <p:nvPr/>
        </p:nvSpPr>
        <p:spPr>
          <a:xfrm>
            <a:off x="685800" y="5793448"/>
            <a:ext cx="10579948" cy="978729"/>
          </a:xfrm>
          <a:prstGeom prst="rect">
            <a:avLst/>
          </a:prstGeom>
          <a:noFill/>
        </p:spPr>
        <p:txBody>
          <a:bodyPr wrap="none" rtlCol="0">
            <a:spAutoFit/>
          </a:bodyPr>
          <a:lstStyle/>
          <a:p>
            <a:pPr marL="457200" indent="-457200">
              <a:buFont typeface="Arial" panose="020B0604020202020204" pitchFamily="34" charset="0"/>
              <a:buChar char="•"/>
            </a:pPr>
            <a:r>
              <a:rPr lang="en-GB" b="1" dirty="0"/>
              <a:t>Maximum of one per category</a:t>
            </a:r>
          </a:p>
          <a:p>
            <a:pPr marL="457200" indent="-457200">
              <a:buFont typeface="Arial" panose="020B0604020202020204" pitchFamily="34" charset="0"/>
              <a:buChar char="•"/>
            </a:pPr>
            <a:r>
              <a:rPr lang="en-GB" b="1" dirty="0"/>
              <a:t>You do not have to position a solution into all categories</a:t>
            </a:r>
          </a:p>
        </p:txBody>
      </p:sp>
    </p:spTree>
    <p:extLst>
      <p:ext uri="{BB962C8B-B14F-4D97-AF65-F5344CB8AC3E}">
        <p14:creationId xmlns:p14="http://schemas.microsoft.com/office/powerpoint/2010/main" val="16132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Rate and comment within Digital Explorer</a:t>
            </a:r>
          </a:p>
        </p:txBody>
      </p:sp>
      <p:sp>
        <p:nvSpPr>
          <p:cNvPr id="5" name="Content Placeholder 4">
            <a:extLst>
              <a:ext uri="{FF2B5EF4-FFF2-40B4-BE49-F238E27FC236}">
                <a16:creationId xmlns:a16="http://schemas.microsoft.com/office/drawing/2014/main" id="{11ED2B61-9982-4EBE-A3D3-410115AF43A2}"/>
              </a:ext>
            </a:extLst>
          </p:cNvPr>
          <p:cNvSpPr>
            <a:spLocks noGrp="1"/>
          </p:cNvSpPr>
          <p:nvPr>
            <p:ph idx="1"/>
          </p:nvPr>
        </p:nvSpPr>
        <p:spPr/>
        <p:txBody>
          <a:bodyPr/>
          <a:lstStyle/>
          <a:p>
            <a:pPr marL="0" indent="0">
              <a:buNone/>
            </a:pPr>
            <a:r>
              <a:rPr lang="en-GB" dirty="0"/>
              <a:t>As you review the solution within Digital Explorer, you have the option to use the ratings and comments option to provide direct feedback for the solution owners and also others who view the datasheet later.</a:t>
            </a:r>
          </a:p>
          <a:p>
            <a:pPr marL="0" indent="0">
              <a:buNone/>
            </a:pPr>
            <a:endParaRPr lang="en-GB" dirty="0"/>
          </a:p>
          <a:p>
            <a:pPr marL="0" indent="0">
              <a:buNone/>
            </a:pPr>
            <a:r>
              <a:rPr lang="en-GB" dirty="0"/>
              <a:t>Note : these comments are visible to anyone within DXC</a:t>
            </a:r>
          </a:p>
        </p:txBody>
      </p:sp>
      <p:pic>
        <p:nvPicPr>
          <p:cNvPr id="2" name="Picture 1">
            <a:extLst>
              <a:ext uri="{FF2B5EF4-FFF2-40B4-BE49-F238E27FC236}">
                <a16:creationId xmlns:a16="http://schemas.microsoft.com/office/drawing/2014/main" id="{3AAD04F6-C65C-49F7-B1FA-A0EFD8FC418B}"/>
              </a:ext>
            </a:extLst>
          </p:cNvPr>
          <p:cNvPicPr>
            <a:picLocks noChangeAspect="1"/>
          </p:cNvPicPr>
          <p:nvPr/>
        </p:nvPicPr>
        <p:blipFill>
          <a:blip r:embed="rId3"/>
          <a:stretch>
            <a:fillRect/>
          </a:stretch>
        </p:blipFill>
        <p:spPr>
          <a:xfrm>
            <a:off x="9737257" y="1873267"/>
            <a:ext cx="2990850" cy="4791075"/>
          </a:xfrm>
          <a:prstGeom prst="rect">
            <a:avLst/>
          </a:prstGeom>
        </p:spPr>
      </p:pic>
    </p:spTree>
    <p:extLst>
      <p:ext uri="{BB962C8B-B14F-4D97-AF65-F5344CB8AC3E}">
        <p14:creationId xmlns:p14="http://schemas.microsoft.com/office/powerpoint/2010/main" val="4263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719386-7EEF-4E20-989F-2BB860B01209}"/>
              </a:ext>
            </a:extLst>
          </p:cNvPr>
          <p:cNvSpPr/>
          <p:nvPr/>
        </p:nvSpPr>
        <p:spPr>
          <a:xfrm>
            <a:off x="481914" y="7117492"/>
            <a:ext cx="13901351" cy="1112108"/>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8">
            <a:extLst>
              <a:ext uri="{FF2B5EF4-FFF2-40B4-BE49-F238E27FC236}">
                <a16:creationId xmlns:a16="http://schemas.microsoft.com/office/drawing/2014/main" id="{C165E223-ADDE-43A4-BE51-4419B4E06810}"/>
              </a:ext>
            </a:extLst>
          </p:cNvPr>
          <p:cNvSpPr>
            <a:spLocks noGrp="1"/>
          </p:cNvSpPr>
          <p:nvPr>
            <p:ph type="title"/>
          </p:nvPr>
        </p:nvSpPr>
        <p:spPr/>
        <p:txBody>
          <a:bodyPr>
            <a:normAutofit fontScale="90000"/>
          </a:bodyPr>
          <a:lstStyle/>
          <a:p>
            <a:r>
              <a:rPr lang="en-GB" dirty="0">
                <a:hlinkClick r:id="rId2"/>
              </a:rPr>
              <a:t>https://digitalexplorer.dxc.com/se/techexcellence/dashboard</a:t>
            </a:r>
            <a:r>
              <a:rPr lang="en-GB" dirty="0"/>
              <a:t> </a:t>
            </a:r>
            <a:br>
              <a:rPr lang="en-GB" dirty="0"/>
            </a:br>
            <a:endParaRPr lang="en-GB" dirty="0"/>
          </a:p>
        </p:txBody>
      </p:sp>
      <p:pic>
        <p:nvPicPr>
          <p:cNvPr id="3" name="Content Placeholder 2">
            <a:extLst>
              <a:ext uri="{FF2B5EF4-FFF2-40B4-BE49-F238E27FC236}">
                <a16:creationId xmlns:a16="http://schemas.microsoft.com/office/drawing/2014/main" id="{E0472853-5348-4E12-8161-40FB2F552ECE}"/>
              </a:ext>
            </a:extLst>
          </p:cNvPr>
          <p:cNvPicPr>
            <a:picLocks noGrp="1" noChangeAspect="1"/>
          </p:cNvPicPr>
          <p:nvPr>
            <p:ph idx="4294967295"/>
          </p:nvPr>
        </p:nvPicPr>
        <p:blipFill>
          <a:blip r:embed="rId3"/>
          <a:stretch>
            <a:fillRect/>
          </a:stretch>
        </p:blipFill>
        <p:spPr>
          <a:xfrm>
            <a:off x="1986117" y="1207014"/>
            <a:ext cx="9950246" cy="6908596"/>
          </a:xfrm>
          <a:ln>
            <a:solidFill>
              <a:schemeClr val="accent1"/>
            </a:solidFill>
          </a:ln>
        </p:spPr>
      </p:pic>
      <p:sp>
        <p:nvSpPr>
          <p:cNvPr id="7" name="Rectangle 6">
            <a:extLst>
              <a:ext uri="{FF2B5EF4-FFF2-40B4-BE49-F238E27FC236}">
                <a16:creationId xmlns:a16="http://schemas.microsoft.com/office/drawing/2014/main" id="{ABF79711-8035-420D-B459-13DD7F931F5E}"/>
              </a:ext>
            </a:extLst>
          </p:cNvPr>
          <p:cNvSpPr/>
          <p:nvPr/>
        </p:nvSpPr>
        <p:spPr>
          <a:xfrm>
            <a:off x="835742" y="833075"/>
            <a:ext cx="12575458" cy="535531"/>
          </a:xfrm>
          <a:prstGeom prst="rect">
            <a:avLst/>
          </a:prstGeom>
        </p:spPr>
        <p:txBody>
          <a:bodyPr wrap="square">
            <a:spAutoFit/>
          </a:bodyPr>
          <a:lstStyle/>
          <a:p>
            <a:endParaRPr lang="en-GB" b="1" dirty="0"/>
          </a:p>
        </p:txBody>
      </p:sp>
    </p:spTree>
    <p:extLst>
      <p:ext uri="{BB962C8B-B14F-4D97-AF65-F5344CB8AC3E}">
        <p14:creationId xmlns:p14="http://schemas.microsoft.com/office/powerpoint/2010/main" val="329156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11ED2B61-9982-4EBE-A3D3-410115AF43A2}"/>
              </a:ext>
            </a:extLst>
          </p:cNvPr>
          <p:cNvSpPr>
            <a:spLocks noGrp="1"/>
          </p:cNvSpPr>
          <p:nvPr>
            <p:ph idx="1"/>
          </p:nvPr>
        </p:nvSpPr>
        <p:spPr/>
        <p:txBody>
          <a:bodyPr/>
          <a:lstStyle/>
          <a:p>
            <a:pPr marL="342900" indent="-342900">
              <a:buFont typeface="Arial" panose="020B0604020202020204" pitchFamily="34" charset="0"/>
              <a:buChar char="•"/>
            </a:pPr>
            <a:r>
              <a:rPr lang="en-GB" dirty="0"/>
              <a:t>Between Sept 1</a:t>
            </a:r>
            <a:r>
              <a:rPr lang="en-GB" baseline="30000" dirty="0"/>
              <a:t>st</a:t>
            </a:r>
            <a:r>
              <a:rPr lang="en-GB" dirty="0"/>
              <a:t> and the 17</a:t>
            </a:r>
            <a:r>
              <a:rPr lang="en-GB" baseline="30000" dirty="0"/>
              <a:t>th</a:t>
            </a:r>
            <a:r>
              <a:rPr lang="en-GB" dirty="0"/>
              <a:t> 62 solutions have been submitted into Digital Explorer Solutions as candidates for regional nominations into a final review round for DXC Technical Excellence 2019</a:t>
            </a:r>
          </a:p>
          <a:p>
            <a:pPr marL="342900" indent="-342900">
              <a:buFont typeface="Arial" panose="020B0604020202020204" pitchFamily="34" charset="0"/>
              <a:buChar char="•"/>
            </a:pPr>
            <a:r>
              <a:rPr lang="en-GB" dirty="0"/>
              <a:t>As regional CTO we need to you to select 1 solution per category for you to bring forward into the final review round</a:t>
            </a:r>
          </a:p>
          <a:p>
            <a:pPr marL="342900" indent="-342900">
              <a:buFont typeface="Arial" panose="020B0604020202020204" pitchFamily="34" charset="0"/>
              <a:buChar char="•"/>
            </a:pPr>
            <a:r>
              <a:rPr lang="en-GB" dirty="0"/>
              <a:t>Your selections need to be returned to the </a:t>
            </a:r>
            <a:r>
              <a:rPr lang="en-GB"/>
              <a:t>ITP mailbox by …..</a:t>
            </a:r>
            <a:endParaRPr lang="en-GB" dirty="0"/>
          </a:p>
        </p:txBody>
      </p:sp>
    </p:spTree>
    <p:extLst>
      <p:ext uri="{BB962C8B-B14F-4D97-AF65-F5344CB8AC3E}">
        <p14:creationId xmlns:p14="http://schemas.microsoft.com/office/powerpoint/2010/main" val="344252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B6FD-952C-4695-833D-2305E0F705A4}"/>
              </a:ext>
            </a:extLst>
          </p:cNvPr>
          <p:cNvSpPr>
            <a:spLocks noGrp="1"/>
          </p:cNvSpPr>
          <p:nvPr>
            <p:ph type="title"/>
          </p:nvPr>
        </p:nvSpPr>
        <p:spPr/>
        <p:txBody>
          <a:bodyPr/>
          <a:lstStyle/>
          <a:p>
            <a:r>
              <a:rPr lang="en-GB" dirty="0"/>
              <a:t>Selection Process </a:t>
            </a:r>
          </a:p>
        </p:txBody>
      </p:sp>
      <p:graphicFrame>
        <p:nvGraphicFramePr>
          <p:cNvPr id="4" name="Content Placeholder 3">
            <a:extLst>
              <a:ext uri="{FF2B5EF4-FFF2-40B4-BE49-F238E27FC236}">
                <a16:creationId xmlns:a16="http://schemas.microsoft.com/office/drawing/2014/main" id="{C8B0B517-2726-44FE-B4D2-60DB37156380}"/>
              </a:ext>
            </a:extLst>
          </p:cNvPr>
          <p:cNvGraphicFramePr>
            <a:graphicFrameLocks noGrp="1"/>
          </p:cNvGraphicFramePr>
          <p:nvPr>
            <p:ph idx="1"/>
            <p:extLst>
              <p:ext uri="{D42A27DB-BD31-4B8C-83A1-F6EECF244321}">
                <p14:modId xmlns:p14="http://schemas.microsoft.com/office/powerpoint/2010/main" val="1799038575"/>
              </p:ext>
            </p:extLst>
          </p:nvPr>
        </p:nvGraphicFramePr>
        <p:xfrm>
          <a:off x="685800" y="2057400"/>
          <a:ext cx="13258800"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69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D3BF-4C20-41AF-8840-6AE03B9A601C}"/>
              </a:ext>
            </a:extLst>
          </p:cNvPr>
          <p:cNvSpPr>
            <a:spLocks noGrp="1"/>
          </p:cNvSpPr>
          <p:nvPr>
            <p:ph type="title"/>
          </p:nvPr>
        </p:nvSpPr>
        <p:spPr/>
        <p:txBody>
          <a:bodyPr/>
          <a:lstStyle/>
          <a:p>
            <a:r>
              <a:rPr lang="en-GB" dirty="0"/>
              <a:t>The categories</a:t>
            </a:r>
          </a:p>
        </p:txBody>
      </p:sp>
      <p:sp>
        <p:nvSpPr>
          <p:cNvPr id="3" name="Content Placeholder 2">
            <a:extLst>
              <a:ext uri="{FF2B5EF4-FFF2-40B4-BE49-F238E27FC236}">
                <a16:creationId xmlns:a16="http://schemas.microsoft.com/office/drawing/2014/main" id="{C22ECAFE-60C8-4179-88AB-DF1C4A6F78AA}"/>
              </a:ext>
            </a:extLst>
          </p:cNvPr>
          <p:cNvSpPr>
            <a:spLocks noGrp="1"/>
          </p:cNvSpPr>
          <p:nvPr>
            <p:ph idx="1"/>
          </p:nvPr>
        </p:nvSpPr>
        <p:spPr/>
        <p:txBody>
          <a:bodyPr/>
          <a:lstStyle/>
          <a:p>
            <a:r>
              <a:rPr lang="en-GB" dirty="0"/>
              <a:t>Agile Applications and Digital Experiences</a:t>
            </a:r>
          </a:p>
          <a:p>
            <a:r>
              <a:rPr lang="en-US" dirty="0"/>
              <a:t>Enabling the Enterprise Through Hybrid Cloud</a:t>
            </a:r>
          </a:p>
          <a:p>
            <a:r>
              <a:rPr lang="en-US" dirty="0"/>
              <a:t>Empowering Workforces with Invisible IT</a:t>
            </a:r>
          </a:p>
          <a:p>
            <a:r>
              <a:rPr lang="en-US" dirty="0"/>
              <a:t>Thriving on Enterprise Data and Analytics</a:t>
            </a:r>
          </a:p>
          <a:p>
            <a:r>
              <a:rPr lang="en-US" dirty="0"/>
              <a:t>Managing Enterprise Risk in a Connected World</a:t>
            </a:r>
          </a:p>
          <a:p>
            <a:r>
              <a:rPr lang="en-US" dirty="0"/>
              <a:t>Industry Specific Transformation</a:t>
            </a:r>
            <a:endParaRPr lang="en-GB" dirty="0"/>
          </a:p>
        </p:txBody>
      </p:sp>
      <p:sp>
        <p:nvSpPr>
          <p:cNvPr id="4" name="Rectangle 3">
            <a:extLst>
              <a:ext uri="{FF2B5EF4-FFF2-40B4-BE49-F238E27FC236}">
                <a16:creationId xmlns:a16="http://schemas.microsoft.com/office/drawing/2014/main" id="{12DC5986-5B3D-4A82-88F6-738578AA9429}"/>
              </a:ext>
            </a:extLst>
          </p:cNvPr>
          <p:cNvSpPr/>
          <p:nvPr/>
        </p:nvSpPr>
        <p:spPr>
          <a:xfrm>
            <a:off x="685800" y="6183908"/>
            <a:ext cx="11375923" cy="1015663"/>
          </a:xfrm>
          <a:prstGeom prst="rect">
            <a:avLst/>
          </a:prstGeom>
        </p:spPr>
        <p:txBody>
          <a:bodyPr wrap="square">
            <a:spAutoFit/>
          </a:bodyPr>
          <a:lstStyle/>
          <a:p>
            <a:r>
              <a:rPr lang="en-GB" sz="2000" b="1" dirty="0"/>
              <a:t>You can review detailed information about the Technical Excellence program here : </a:t>
            </a:r>
            <a:r>
              <a:rPr lang="en-GB" sz="2000" b="1" dirty="0">
                <a:hlinkClick r:id="rId2"/>
              </a:rPr>
              <a:t>https://my.dxc.com/our-company/global-functions/technology-office/dxc-awards-for-technical-excellence-.html</a:t>
            </a:r>
            <a:r>
              <a:rPr lang="en-GB" sz="2000" b="1" dirty="0"/>
              <a:t> </a:t>
            </a:r>
          </a:p>
        </p:txBody>
      </p:sp>
    </p:spTree>
    <p:extLst>
      <p:ext uri="{BB962C8B-B14F-4D97-AF65-F5344CB8AC3E}">
        <p14:creationId xmlns:p14="http://schemas.microsoft.com/office/powerpoint/2010/main" val="27363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AMS (1)</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2167613815"/>
              </p:ext>
            </p:extLst>
          </p:nvPr>
        </p:nvGraphicFramePr>
        <p:xfrm>
          <a:off x="685800" y="2057400"/>
          <a:ext cx="13236859" cy="5378450"/>
        </p:xfrm>
        <a:graphic>
          <a:graphicData uri="http://schemas.openxmlformats.org/drawingml/2006/table">
            <a:tbl>
              <a:tblPr firstRow="1" bandRow="1">
                <a:tableStyleId>{45BD5076-5073-49C7-9E08-65982F3C9860}</a:tableStyleId>
              </a:tblPr>
              <a:tblGrid>
                <a:gridCol w="5056239">
                  <a:extLst>
                    <a:ext uri="{9D8B030D-6E8A-4147-A177-3AD203B41FA5}">
                      <a16:colId xmlns:a16="http://schemas.microsoft.com/office/drawing/2014/main" val="186271820"/>
                    </a:ext>
                  </a:extLst>
                </a:gridCol>
                <a:gridCol w="2038295">
                  <a:extLst>
                    <a:ext uri="{9D8B030D-6E8A-4147-A177-3AD203B41FA5}">
                      <a16:colId xmlns:a16="http://schemas.microsoft.com/office/drawing/2014/main" val="3232574128"/>
                    </a:ext>
                  </a:extLst>
                </a:gridCol>
                <a:gridCol w="4126531">
                  <a:extLst>
                    <a:ext uri="{9D8B030D-6E8A-4147-A177-3AD203B41FA5}">
                      <a16:colId xmlns:a16="http://schemas.microsoft.com/office/drawing/2014/main" val="1523232482"/>
                    </a:ext>
                  </a:extLst>
                </a:gridCol>
                <a:gridCol w="2015794">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a:txBody>
                    <a:bodyPr/>
                    <a:lstStyle/>
                    <a:p>
                      <a:pPr algn="l" fontAlgn="b"/>
                      <a:r>
                        <a:rPr lang="en-GB" sz="1400" b="0" i="0" u="none" strike="noStrike" dirty="0" err="1">
                          <a:solidFill>
                            <a:srgbClr val="000000"/>
                          </a:solidFill>
                          <a:effectLst/>
                          <a:latin typeface="Calibri" panose="020F0502020204030204" pitchFamily="34" charset="0"/>
                        </a:rPr>
                        <a:t>AppFit</a:t>
                      </a:r>
                      <a:r>
                        <a:rPr lang="en-GB" sz="1400" b="0" i="0" u="none" strike="noStrike" dirty="0">
                          <a:solidFill>
                            <a:srgbClr val="000000"/>
                          </a:solidFill>
                          <a:effectLst/>
                          <a:latin typeface="Calibri" panose="020F0502020204030204" pitchFamily="34" charset="0"/>
                        </a:rPr>
                        <a:t> (“Application Fitness”) </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P&amp;G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Managing Enterprise Risk</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Automated Backup Status and Configuration Reporting</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General Electric Company</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01971604"/>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9402330"/>
                  </a:ext>
                </a:extLst>
              </a:tr>
              <a:tr h="370840">
                <a:tc>
                  <a:txBody>
                    <a:bodyPr/>
                    <a:lstStyle/>
                    <a:p>
                      <a:pPr algn="l" fontAlgn="b"/>
                      <a:r>
                        <a:rPr lang="en-GB" sz="1400" b="0" i="0" u="none" strike="noStrike" dirty="0">
                          <a:solidFill>
                            <a:srgbClr val="000000"/>
                          </a:solidFill>
                          <a:effectLst/>
                          <a:latin typeface="Calibri" panose="020F0502020204030204" pitchFamily="34" charset="0"/>
                        </a:rPr>
                        <a:t>Backup Data </a:t>
                      </a:r>
                      <a:r>
                        <a:rPr lang="en-GB" sz="1400" b="0" i="0" u="none" strike="noStrike" dirty="0" err="1">
                          <a:solidFill>
                            <a:srgbClr val="000000"/>
                          </a:solidFill>
                          <a:effectLst/>
                          <a:latin typeface="Calibri" panose="020F0502020204030204" pitchFamily="34" charset="0"/>
                        </a:rPr>
                        <a:t>Center</a:t>
                      </a:r>
                      <a:r>
                        <a:rPr lang="en-GB" sz="1400" b="0" i="0" u="none" strike="noStrike" dirty="0">
                          <a:solidFill>
                            <a:srgbClr val="000000"/>
                          </a:solidFill>
                          <a:effectLst/>
                          <a:latin typeface="Calibri" panose="020F0502020204030204" pitchFamily="34" charset="0"/>
                        </a:rPr>
                        <a:t> Consolidation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3628154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Cognitive Claims Straight-Through Processing Solution</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41006308"/>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7542517"/>
                  </a:ext>
                </a:extLst>
              </a:tr>
              <a:tr h="370840">
                <a:tc>
                  <a:txBody>
                    <a:bodyPr/>
                    <a:lstStyle/>
                    <a:p>
                      <a:pPr algn="l" fontAlgn="b"/>
                      <a:r>
                        <a:rPr lang="en-US" sz="1400" b="0" i="0" u="none" strike="noStrike" dirty="0">
                          <a:solidFill>
                            <a:srgbClr val="000000"/>
                          </a:solidFill>
                          <a:effectLst/>
                          <a:latin typeface="Calibri" panose="020F0502020204030204" pitchFamily="34" charset="0"/>
                        </a:rPr>
                        <a:t>Digital Transformation - Crew Training Instructor Self Scheduling Responsive Web Application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American Airlines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799586766"/>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Downgrade and Restore MS SQL Server Enterprise Featured Legacy Application Database to Standard Edition of Same Version or Higher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69112435"/>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67239239"/>
                  </a:ext>
                </a:extLst>
              </a:tr>
              <a:tr h="370840">
                <a:tc>
                  <a:txBody>
                    <a:bodyPr/>
                    <a:lstStyle/>
                    <a:p>
                      <a:pPr algn="l" fontAlgn="b"/>
                      <a:r>
                        <a:rPr lang="en-US" sz="1400" b="0" i="0" u="none" strike="noStrike" dirty="0">
                          <a:solidFill>
                            <a:srgbClr val="000000"/>
                          </a:solidFill>
                          <a:effectLst/>
                          <a:latin typeface="Calibri" panose="020F0502020204030204" pitchFamily="34" charset="0"/>
                        </a:rPr>
                        <a:t>EMMA - Enhanced Machine learning &amp; Multilayered Analytics for P&amp;G</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P&amp;G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27235383"/>
                  </a:ext>
                </a:extLst>
              </a:tr>
              <a:tr h="370840">
                <a:tc>
                  <a:txBody>
                    <a:bodyPr/>
                    <a:lstStyle/>
                    <a:p>
                      <a:pPr algn="l" fontAlgn="b"/>
                      <a:r>
                        <a:rPr lang="en-US" sz="1400" b="0" i="0" u="none" strike="noStrike" dirty="0">
                          <a:solidFill>
                            <a:srgbClr val="000000"/>
                          </a:solidFill>
                          <a:effectLst/>
                          <a:latin typeface="Calibri" panose="020F0502020204030204" pitchFamily="34" charset="0"/>
                        </a:rPr>
                        <a:t>Hybrid Cloud High Performance Computing (HPC)</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United Technologies Corporation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50366749"/>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Managed Services for Microsoft Azure - </a:t>
                      </a:r>
                      <a:r>
                        <a:rPr lang="en-US" sz="1400" b="0" i="0" u="none" strike="noStrike" dirty="0" err="1">
                          <a:solidFill>
                            <a:srgbClr val="000000"/>
                          </a:solidFill>
                          <a:effectLst/>
                          <a:latin typeface="Calibri" panose="020F0502020204030204" pitchFamily="34" charset="0"/>
                        </a:rPr>
                        <a:t>CloudOps</a:t>
                      </a:r>
                      <a:endParaRPr lang="en-US" sz="1400" b="0" i="0" u="none" strike="noStrike" dirty="0">
                        <a:solidFill>
                          <a:srgbClr val="000000"/>
                        </a:solidFill>
                        <a:effectLst/>
                        <a:latin typeface="Calibri" panose="020F0502020204030204" pitchFamily="34" charset="0"/>
                      </a:endParaRP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CIBC</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34550348"/>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42552312"/>
                  </a:ext>
                </a:extLst>
              </a:tr>
            </a:tbl>
          </a:graphicData>
        </a:graphic>
      </p:graphicFrame>
    </p:spTree>
    <p:extLst>
      <p:ext uri="{BB962C8B-B14F-4D97-AF65-F5344CB8AC3E}">
        <p14:creationId xmlns:p14="http://schemas.microsoft.com/office/powerpoint/2010/main" val="406364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AMS (2)</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2965022608"/>
              </p:ext>
            </p:extLst>
          </p:nvPr>
        </p:nvGraphicFramePr>
        <p:xfrm>
          <a:off x="685800" y="2057400"/>
          <a:ext cx="13258800" cy="4636770"/>
        </p:xfrm>
        <a:graphic>
          <a:graphicData uri="http://schemas.openxmlformats.org/drawingml/2006/table">
            <a:tbl>
              <a:tblPr firstRow="1" bandRow="1">
                <a:tableStyleId>{45BD5076-5073-49C7-9E08-65982F3C9860}</a:tableStyleId>
              </a:tblPr>
              <a:tblGrid>
                <a:gridCol w="4004187">
                  <a:extLst>
                    <a:ext uri="{9D8B030D-6E8A-4147-A177-3AD203B41FA5}">
                      <a16:colId xmlns:a16="http://schemas.microsoft.com/office/drawing/2014/main" val="186271820"/>
                    </a:ext>
                  </a:extLst>
                </a:gridCol>
                <a:gridCol w="3090347">
                  <a:extLst>
                    <a:ext uri="{9D8B030D-6E8A-4147-A177-3AD203B41FA5}">
                      <a16:colId xmlns:a16="http://schemas.microsoft.com/office/drawing/2014/main" val="337487157"/>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a:txBody>
                    <a:bodyPr/>
                    <a:lstStyle/>
                    <a:p>
                      <a:pPr algn="l" fontAlgn="b"/>
                      <a:r>
                        <a:rPr lang="en-US" sz="1400" b="0" i="0" u="none" strike="noStrike" dirty="0">
                          <a:solidFill>
                            <a:srgbClr val="000000"/>
                          </a:solidFill>
                          <a:effectLst/>
                          <a:latin typeface="Calibri" panose="020F0502020204030204" pitchFamily="34" charset="0"/>
                        </a:rPr>
                        <a:t>MMIS Healthcare Localization English &amp; Spanish for Puerto Rico DDI</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61951675"/>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Modernize Legacy COBOL system to Java Spring</a:t>
                      </a:r>
                    </a:p>
                  </a:txBody>
                  <a:tcPr marL="6350" marR="6350" marT="6350" marB="0" anchor="ctr"/>
                </a:tc>
                <a:tc rowSpan="2">
                  <a:txBody>
                    <a:bodyPr/>
                    <a:lstStyle/>
                    <a:p>
                      <a:pPr algn="l" fontAlgn="b"/>
                      <a:r>
                        <a:rPr lang="en-US" sz="1400" b="0" i="0" u="none" strike="noStrike" dirty="0">
                          <a:solidFill>
                            <a:srgbClr val="000000"/>
                          </a:solidFill>
                          <a:effectLst/>
                          <a:latin typeface="Calibri" panose="020F0502020204030204" pitchFamily="34" charset="0"/>
                        </a:rPr>
                        <a:t>California Dept. of Social Services</a:t>
                      </a:r>
                    </a:p>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6217545"/>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3683932"/>
                  </a:ext>
                </a:extLst>
              </a:tr>
              <a:tr h="370840">
                <a:tc>
                  <a:txBody>
                    <a:bodyPr/>
                    <a:lstStyle/>
                    <a:p>
                      <a:pPr algn="l" fontAlgn="b"/>
                      <a:r>
                        <a:rPr lang="en-GB" sz="1400" b="0" i="0" u="none" strike="noStrike" dirty="0" err="1">
                          <a:solidFill>
                            <a:srgbClr val="000000"/>
                          </a:solidFill>
                          <a:effectLst/>
                          <a:latin typeface="Calibri" panose="020F0502020204030204" pitchFamily="34" charset="0"/>
                        </a:rPr>
                        <a:t>My_Enterprise_Portal</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3462677"/>
                  </a:ext>
                </a:extLst>
              </a:tr>
              <a:tr h="370840">
                <a:tc>
                  <a:txBody>
                    <a:bodyPr/>
                    <a:lstStyle/>
                    <a:p>
                      <a:pPr algn="l" fontAlgn="b"/>
                      <a:r>
                        <a:rPr lang="en-US" sz="1400" b="0" i="0" u="none" strike="noStrike" dirty="0">
                          <a:solidFill>
                            <a:srgbClr val="000000"/>
                          </a:solidFill>
                          <a:effectLst/>
                          <a:latin typeface="Calibri" panose="020F0502020204030204" pitchFamily="34" charset="0"/>
                        </a:rPr>
                        <a:t>Plant IT Virtual Platform Automation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P&amp;G</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9245571"/>
                  </a:ext>
                </a:extLst>
              </a:tr>
              <a:tr h="370840">
                <a:tc>
                  <a:txBody>
                    <a:bodyPr/>
                    <a:lstStyle/>
                    <a:p>
                      <a:pPr algn="l" fontAlgn="b"/>
                      <a:r>
                        <a:rPr lang="en-US" sz="1400" b="0" i="0" u="none" strike="noStrike" dirty="0">
                          <a:solidFill>
                            <a:srgbClr val="000000"/>
                          </a:solidFill>
                          <a:effectLst/>
                          <a:latin typeface="Calibri" panose="020F0502020204030204" pitchFamily="34" charset="0"/>
                        </a:rPr>
                        <a:t>Quote Generation with smart speakers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Farmers (Zurich)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48828002"/>
                  </a:ext>
                </a:extLst>
              </a:tr>
              <a:tr h="370840">
                <a:tc>
                  <a:txBody>
                    <a:bodyPr/>
                    <a:lstStyle/>
                    <a:p>
                      <a:pPr algn="l" fontAlgn="b"/>
                      <a:r>
                        <a:rPr lang="en-US" sz="1400" b="0" i="0" u="none" strike="noStrike" dirty="0">
                          <a:solidFill>
                            <a:srgbClr val="000000"/>
                          </a:solidFill>
                          <a:effectLst/>
                          <a:latin typeface="Calibri" panose="020F0502020204030204" pitchFamily="34" charset="0"/>
                        </a:rPr>
                        <a:t>Reinsurance on the Blockchain with permissioned ledger</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Farmers (Zurich)</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18964029"/>
                  </a:ext>
                </a:extLst>
              </a:tr>
              <a:tr h="370840">
                <a:tc>
                  <a:txBody>
                    <a:bodyPr/>
                    <a:lstStyle/>
                    <a:p>
                      <a:pPr algn="l" fontAlgn="b"/>
                      <a:r>
                        <a:rPr lang="en-US" sz="1400" b="0" i="0" u="none" strike="noStrike" dirty="0">
                          <a:solidFill>
                            <a:srgbClr val="000000"/>
                          </a:solidFill>
                          <a:effectLst/>
                          <a:latin typeface="Calibri" panose="020F0502020204030204" pitchFamily="34" charset="0"/>
                        </a:rPr>
                        <a:t>Social Services Program - Advanced Data and Analytics Capabilities</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California Dept. of Social Services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15572539"/>
                  </a:ext>
                </a:extLst>
              </a:tr>
              <a:tr h="370840">
                <a:tc rowSpan="3">
                  <a:txBody>
                    <a:bodyPr/>
                    <a:lstStyle/>
                    <a:p>
                      <a:pPr algn="l" fontAlgn="b"/>
                      <a:r>
                        <a:rPr lang="en-GB" sz="1400" b="0" i="0" u="none" strike="noStrike" dirty="0">
                          <a:solidFill>
                            <a:srgbClr val="000000"/>
                          </a:solidFill>
                          <a:effectLst/>
                          <a:latin typeface="Calibri" panose="020F0502020204030204" pitchFamily="34" charset="0"/>
                        </a:rPr>
                        <a:t>Tops Markets IT Transformation</a:t>
                      </a:r>
                    </a:p>
                  </a:txBody>
                  <a:tcPr marL="6350" marR="6350" marT="6350" marB="0" anchor="ctr"/>
                </a:tc>
                <a:tc rowSpan="3">
                  <a:txBody>
                    <a:bodyPr/>
                    <a:lstStyle/>
                    <a:p>
                      <a:pPr algn="l" fontAlgn="b"/>
                      <a:r>
                        <a:rPr lang="en-GB" sz="1400" b="0" i="0" u="none" strike="noStrike" dirty="0">
                          <a:solidFill>
                            <a:srgbClr val="000000"/>
                          </a:solidFill>
                          <a:effectLst/>
                          <a:latin typeface="Calibri" panose="020F0502020204030204" pitchFamily="34" charset="0"/>
                        </a:rPr>
                        <a:t>Tops markets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Hybrid Cloud Platform</a:t>
                      </a:r>
                    </a:p>
                  </a:txBody>
                  <a:tcPr marL="6350" marR="6350" marT="6350" marB="0" anchor="ctr"/>
                </a:tc>
                <a:tc rowSpan="3">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2728913"/>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188992"/>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21050140"/>
                  </a:ext>
                </a:extLst>
              </a:tr>
            </a:tbl>
          </a:graphicData>
        </a:graphic>
      </p:graphicFrame>
    </p:spTree>
    <p:extLst>
      <p:ext uri="{BB962C8B-B14F-4D97-AF65-F5344CB8AC3E}">
        <p14:creationId xmlns:p14="http://schemas.microsoft.com/office/powerpoint/2010/main" val="64704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ANZ</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1943123641"/>
              </p:ext>
            </p:extLst>
          </p:nvPr>
        </p:nvGraphicFramePr>
        <p:xfrm>
          <a:off x="685800" y="2057400"/>
          <a:ext cx="13258800" cy="333756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364246092"/>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Automated Backup Status and Configuration Reporting</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General Electric Company</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6113833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Essential Energy Smart AR Checklist</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95884316"/>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84363339"/>
                  </a:ext>
                </a:extLst>
              </a:tr>
              <a:tr h="370840">
                <a:tc>
                  <a:txBody>
                    <a:bodyPr/>
                    <a:lstStyle/>
                    <a:p>
                      <a:pPr algn="l" fontAlgn="b"/>
                      <a:r>
                        <a:rPr lang="en-GB" sz="1400" b="0" i="0" u="none" strike="noStrike" dirty="0">
                          <a:solidFill>
                            <a:srgbClr val="000000"/>
                          </a:solidFill>
                          <a:effectLst/>
                          <a:latin typeface="Calibri" panose="020F0502020204030204" pitchFamily="34" charset="0"/>
                        </a:rPr>
                        <a:t>Marksmanship application</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2728913"/>
                  </a:ext>
                </a:extLst>
              </a:tr>
              <a:tr h="370840">
                <a:tc>
                  <a:txBody>
                    <a:bodyPr/>
                    <a:lstStyle/>
                    <a:p>
                      <a:pPr algn="l" fontAlgn="b"/>
                      <a:r>
                        <a:rPr lang="en-GB" sz="1400" b="0" i="0" u="none" strike="noStrike" dirty="0">
                          <a:solidFill>
                            <a:srgbClr val="000000"/>
                          </a:solidFill>
                          <a:effectLst/>
                          <a:latin typeface="Calibri" panose="020F0502020204030204" pitchFamily="34" charset="0"/>
                        </a:rPr>
                        <a:t>React Blockchain Demo</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9188992"/>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XR (Mixed Reality) Forensics</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21050140"/>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11547524"/>
                  </a:ext>
                </a:extLst>
              </a:tr>
            </a:tbl>
          </a:graphicData>
        </a:graphic>
      </p:graphicFrame>
    </p:spTree>
    <p:extLst>
      <p:ext uri="{BB962C8B-B14F-4D97-AF65-F5344CB8AC3E}">
        <p14:creationId xmlns:p14="http://schemas.microsoft.com/office/powerpoint/2010/main" val="7829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ASIA</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2533791214"/>
              </p:ext>
            </p:extLst>
          </p:nvPr>
        </p:nvGraphicFramePr>
        <p:xfrm>
          <a:off x="685800" y="2057400"/>
          <a:ext cx="13258800" cy="370840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3954457397"/>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Automated Backup Status and Configuration Reporting</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General Electric Company</a:t>
                      </a: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b"/>
                </a:tc>
                <a:tc rowSpan="2">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2513096"/>
                  </a:ext>
                </a:extLst>
              </a:tr>
              <a:tr h="370840">
                <a:tc>
                  <a:txBody>
                    <a:bodyPr/>
                    <a:lstStyle/>
                    <a:p>
                      <a:pPr algn="l" fontAlgn="b"/>
                      <a:r>
                        <a:rPr lang="en-US" sz="1400" b="0" i="0" u="none" strike="noStrike" dirty="0">
                          <a:solidFill>
                            <a:srgbClr val="000000"/>
                          </a:solidFill>
                          <a:effectLst/>
                          <a:latin typeface="Calibri" panose="020F0502020204030204" pitchFamily="34" charset="0"/>
                        </a:rPr>
                        <a:t>Digital Warehouse Personnel Health Evaluation system.</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5220346"/>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Downgrade and Restore MS SQL Server Enterprise Featured Legacy Application Database to Standard Edition of Same Version or Higher</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National Grid</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Enterprise Data and Analytics</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3056326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Industry-Specific Transformation</a:t>
                      </a: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2728913"/>
                  </a:ext>
                </a:extLst>
              </a:tr>
              <a:tr h="370840">
                <a:tc>
                  <a:txBody>
                    <a:bodyPr/>
                    <a:lstStyle/>
                    <a:p>
                      <a:pPr algn="l" fontAlgn="b"/>
                      <a:r>
                        <a:rPr lang="en-US" sz="1400" b="0" i="0" u="none" strike="noStrike" dirty="0">
                          <a:solidFill>
                            <a:srgbClr val="000000"/>
                          </a:solidFill>
                          <a:effectLst/>
                          <a:latin typeface="Calibri" panose="020F0502020204030204" pitchFamily="34" charset="0"/>
                        </a:rPr>
                        <a:t>India Post Bank Countrywide Banking Solution</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India Post</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9188992"/>
                  </a:ext>
                </a:extLst>
              </a:tr>
              <a:tr h="370840">
                <a:tc>
                  <a:txBody>
                    <a:bodyPr/>
                    <a:lstStyle/>
                    <a:p>
                      <a:pPr algn="l" fontAlgn="b"/>
                      <a:r>
                        <a:rPr lang="en-US" sz="1400" b="0" i="0" u="none" strike="noStrike" dirty="0" err="1">
                          <a:solidFill>
                            <a:srgbClr val="000000"/>
                          </a:solidFill>
                          <a:effectLst/>
                          <a:latin typeface="Calibri" panose="020F0502020204030204" pitchFamily="34" charset="0"/>
                        </a:rPr>
                        <a:t>ePOS</a:t>
                      </a:r>
                      <a:r>
                        <a:rPr lang="en-US" sz="1400" b="0" i="0" u="none" strike="noStrike" dirty="0">
                          <a:solidFill>
                            <a:srgbClr val="000000"/>
                          </a:solidFill>
                          <a:effectLst/>
                          <a:latin typeface="Calibri" panose="020F0502020204030204" pitchFamily="34" charset="0"/>
                        </a:rPr>
                        <a:t> - Electronic Point of Sales for Insurance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Manulife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36100539"/>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Firewall Rules Strategy &amp; Improvement</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Managing Enterprise Risk</a:t>
                      </a:r>
                      <a:endParaRPr lang="en-GB" sz="1400" b="0" i="0" u="none" strike="noStrike" kern="1200" dirty="0">
                        <a:solidFill>
                          <a:srgbClr val="000000"/>
                        </a:solidFill>
                        <a:effectLst/>
                        <a:latin typeface="Calibri" panose="020F0502020204030204" pitchFamily="34" charset="0"/>
                        <a:ea typeface="+mn-ea"/>
                        <a:cs typeface="+mn-cs"/>
                      </a:endParaRP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hlinkClick r:id="rId8"/>
                        </a:rPr>
                        <a:t>Direct Link</a:t>
                      </a:r>
                      <a:r>
                        <a:rPr lang="en-GB" sz="1400" b="0" i="0" u="none" strike="noStrike" dirty="0">
                          <a:solidFill>
                            <a:srgbClr val="000000"/>
                          </a:solidFill>
                          <a:effectLst/>
                          <a:latin typeface="Calibri" panose="020F0502020204030204" pitchFamily="34" charset="0"/>
                        </a:rPr>
                        <a:t> </a:t>
                      </a:r>
                    </a:p>
                  </a:txBody>
                  <a:tcPr marL="6350" marR="6350" marT="6350" marB="0" anchor="ctr"/>
                </a:tc>
                <a:extLst>
                  <a:ext uri="{0D108BD9-81ED-4DB2-BD59-A6C34878D82A}">
                    <a16:rowId xmlns:a16="http://schemas.microsoft.com/office/drawing/2014/main" val="2488393609"/>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Agile Applications and Digital Experience</a:t>
                      </a:r>
                      <a:endParaRPr lang="en-GB" sz="1400" b="0" i="0" u="none" strike="noStrike" kern="1200" dirty="0">
                        <a:solidFill>
                          <a:srgbClr val="000000"/>
                        </a:solidFill>
                        <a:effectLst/>
                        <a:latin typeface="Calibri" panose="020F0502020204030204" pitchFamily="34" charset="0"/>
                        <a:ea typeface="+mn-ea"/>
                        <a:cs typeface="+mn-cs"/>
                      </a:endParaRPr>
                    </a:p>
                  </a:txBody>
                  <a:tcPr marL="6350" marR="6350" marT="6350" marB="0" anchor="ctr"/>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89174137"/>
                  </a:ext>
                </a:extLst>
              </a:tr>
            </a:tbl>
          </a:graphicData>
        </a:graphic>
      </p:graphicFrame>
    </p:spTree>
    <p:extLst>
      <p:ext uri="{BB962C8B-B14F-4D97-AF65-F5344CB8AC3E}">
        <p14:creationId xmlns:p14="http://schemas.microsoft.com/office/powerpoint/2010/main" val="380066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List of submissions – N &amp; C Europe (1)</a:t>
            </a:r>
          </a:p>
        </p:txBody>
      </p:sp>
      <p:graphicFrame>
        <p:nvGraphicFramePr>
          <p:cNvPr id="2" name="Content Placeholder 1">
            <a:extLst>
              <a:ext uri="{FF2B5EF4-FFF2-40B4-BE49-F238E27FC236}">
                <a16:creationId xmlns:a16="http://schemas.microsoft.com/office/drawing/2014/main" id="{55BF2038-66F0-4FE6-A239-DECADBD56CB7}"/>
              </a:ext>
            </a:extLst>
          </p:cNvPr>
          <p:cNvGraphicFramePr>
            <a:graphicFrameLocks noGrp="1"/>
          </p:cNvGraphicFramePr>
          <p:nvPr>
            <p:ph idx="1"/>
            <p:extLst>
              <p:ext uri="{D42A27DB-BD31-4B8C-83A1-F6EECF244321}">
                <p14:modId xmlns:p14="http://schemas.microsoft.com/office/powerpoint/2010/main" val="1130732263"/>
              </p:ext>
            </p:extLst>
          </p:nvPr>
        </p:nvGraphicFramePr>
        <p:xfrm>
          <a:off x="685800" y="2057400"/>
          <a:ext cx="13258800" cy="5467350"/>
        </p:xfrm>
        <a:graphic>
          <a:graphicData uri="http://schemas.openxmlformats.org/drawingml/2006/table">
            <a:tbl>
              <a:tblPr firstRow="1" bandRow="1">
                <a:tableStyleId>{45BD5076-5073-49C7-9E08-65982F3C9860}</a:tableStyleId>
              </a:tblPr>
              <a:tblGrid>
                <a:gridCol w="4012401">
                  <a:extLst>
                    <a:ext uri="{9D8B030D-6E8A-4147-A177-3AD203B41FA5}">
                      <a16:colId xmlns:a16="http://schemas.microsoft.com/office/drawing/2014/main" val="186271820"/>
                    </a:ext>
                  </a:extLst>
                </a:gridCol>
                <a:gridCol w="3082133">
                  <a:extLst>
                    <a:ext uri="{9D8B030D-6E8A-4147-A177-3AD203B41FA5}">
                      <a16:colId xmlns:a16="http://schemas.microsoft.com/office/drawing/2014/main" val="4111496345"/>
                    </a:ext>
                  </a:extLst>
                </a:gridCol>
                <a:gridCol w="3082133">
                  <a:extLst>
                    <a:ext uri="{9D8B030D-6E8A-4147-A177-3AD203B41FA5}">
                      <a16:colId xmlns:a16="http://schemas.microsoft.com/office/drawing/2014/main" val="1523232482"/>
                    </a:ext>
                  </a:extLst>
                </a:gridCol>
                <a:gridCol w="3082133">
                  <a:extLst>
                    <a:ext uri="{9D8B030D-6E8A-4147-A177-3AD203B41FA5}">
                      <a16:colId xmlns:a16="http://schemas.microsoft.com/office/drawing/2014/main" val="2240447727"/>
                    </a:ext>
                  </a:extLst>
                </a:gridCol>
              </a:tblGrid>
              <a:tr h="370840">
                <a:tc>
                  <a:txBody>
                    <a:bodyPr/>
                    <a:lstStyle/>
                    <a:p>
                      <a:r>
                        <a:rPr lang="en-GB" dirty="0"/>
                        <a:t>Solution Name</a:t>
                      </a:r>
                    </a:p>
                  </a:txBody>
                  <a:tcPr marL="80211" marR="80211"/>
                </a:tc>
                <a:tc>
                  <a:txBody>
                    <a:bodyPr/>
                    <a:lstStyle/>
                    <a:p>
                      <a:r>
                        <a:rPr lang="en-GB" dirty="0"/>
                        <a:t>Account</a:t>
                      </a:r>
                    </a:p>
                  </a:txBody>
                  <a:tcPr marL="80211" marR="80211"/>
                </a:tc>
                <a:tc>
                  <a:txBody>
                    <a:bodyPr/>
                    <a:lstStyle/>
                    <a:p>
                      <a:r>
                        <a:rPr lang="en-GB" dirty="0"/>
                        <a:t>Category</a:t>
                      </a:r>
                    </a:p>
                  </a:txBody>
                  <a:tcPr marL="80211" marR="80211"/>
                </a:tc>
                <a:tc>
                  <a:txBody>
                    <a:bodyPr/>
                    <a:lstStyle/>
                    <a:p>
                      <a:r>
                        <a:rPr lang="en-GB" dirty="0"/>
                        <a:t>Direct Link</a:t>
                      </a:r>
                    </a:p>
                  </a:txBody>
                  <a:tcPr marL="80211" marR="80211"/>
                </a:tc>
                <a:extLst>
                  <a:ext uri="{0D108BD9-81ED-4DB2-BD59-A6C34878D82A}">
                    <a16:rowId xmlns:a16="http://schemas.microsoft.com/office/drawing/2014/main" val="1471109212"/>
                  </a:ext>
                </a:extLst>
              </a:tr>
              <a:tr h="370840">
                <a:tc rowSpan="2">
                  <a:txBody>
                    <a:bodyPr/>
                    <a:lstStyle/>
                    <a:p>
                      <a:pPr algn="l" fontAlgn="b"/>
                      <a:r>
                        <a:rPr lang="en-US" sz="1400" b="0" i="0" u="none" strike="noStrike" dirty="0">
                          <a:solidFill>
                            <a:srgbClr val="000000"/>
                          </a:solidFill>
                          <a:effectLst/>
                          <a:latin typeface="Calibri" panose="020F0502020204030204" pitchFamily="34" charset="0"/>
                        </a:rPr>
                        <a:t>BASF Transformation from Traditional to Digital IT for Chemical Industry</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BASF</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4767930"/>
                  </a:ext>
                </a:extLst>
              </a:tr>
              <a:tr h="370840">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3"/>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71632849"/>
                  </a:ext>
                </a:extLst>
              </a:tr>
              <a:tr h="370840">
                <a:tc>
                  <a:txBody>
                    <a:bodyPr/>
                    <a:lstStyle/>
                    <a:p>
                      <a:pPr algn="l" fontAlgn="b"/>
                      <a:r>
                        <a:rPr lang="en-US" sz="1400" b="0" i="0" u="none" strike="noStrike" dirty="0">
                          <a:solidFill>
                            <a:srgbClr val="000000"/>
                          </a:solidFill>
                          <a:effectLst/>
                          <a:latin typeface="Calibri" panose="020F0502020204030204" pitchFamily="34" charset="0"/>
                        </a:rPr>
                        <a:t>Creation of an image of organizational structure</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Enterprise Data and Analytics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4"/>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85300325"/>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CSAVAR</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66607771"/>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Industry-Specific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5"/>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98086739"/>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Daimler Price List</a:t>
                      </a:r>
                    </a:p>
                  </a:txBody>
                  <a:tcPr marL="6350" marR="6350" marT="6350" marB="0" anchor="ctr"/>
                </a:tc>
                <a:tc rowSpan="2">
                  <a:txBody>
                    <a:bodyPr/>
                    <a:lstStyle/>
                    <a:p>
                      <a:pPr algn="l" fontAlgn="b"/>
                      <a:r>
                        <a:rPr lang="en-GB" sz="1400" b="0" i="0" u="none" strike="noStrike" dirty="0">
                          <a:solidFill>
                            <a:srgbClr val="000000"/>
                          </a:solidFill>
                          <a:effectLst/>
                          <a:latin typeface="Calibri" panose="020F0502020204030204" pitchFamily="34" charset="0"/>
                        </a:rPr>
                        <a:t>Daimler</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47910522"/>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dirty="0">
                          <a:solidFill>
                            <a:srgbClr val="000000"/>
                          </a:solidFill>
                          <a:effectLst/>
                          <a:latin typeface="Calibri" panose="020F0502020204030204" pitchFamily="34" charset="0"/>
                        </a:rPr>
                        <a:t>Digital Workplace Transformation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6"/>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23743359"/>
                  </a:ext>
                </a:extLst>
              </a:tr>
              <a:tr h="370840">
                <a:tc>
                  <a:txBody>
                    <a:bodyPr/>
                    <a:lstStyle/>
                    <a:p>
                      <a:pPr algn="l" fontAlgn="b"/>
                      <a:r>
                        <a:rPr lang="en-US" sz="1400" b="0" i="0" u="none" strike="noStrike" dirty="0">
                          <a:solidFill>
                            <a:srgbClr val="000000"/>
                          </a:solidFill>
                          <a:effectLst/>
                          <a:latin typeface="Calibri" panose="020F0502020204030204" pitchFamily="34" charset="0"/>
                        </a:rPr>
                        <a:t>DevOps Integration for build &amp; test phases of Zurich DE Life applications - </a:t>
                      </a:r>
                      <a:r>
                        <a:rPr lang="en-US" sz="1400" b="0" i="0" u="none" strike="noStrike" dirty="0" err="1">
                          <a:solidFill>
                            <a:srgbClr val="000000"/>
                          </a:solidFill>
                          <a:effectLst/>
                          <a:latin typeface="Calibri" panose="020F0502020204030204" pitchFamily="34" charset="0"/>
                        </a:rPr>
                        <a:t>Versicherungs</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Mathematisches</a:t>
                      </a:r>
                      <a:r>
                        <a:rPr lang="en-US" sz="1400" b="0" i="0" u="none" strike="noStrike" dirty="0">
                          <a:solidFill>
                            <a:srgbClr val="000000"/>
                          </a:solidFill>
                          <a:effectLst/>
                          <a:latin typeface="Calibri" panose="020F0502020204030204" pitchFamily="34" charset="0"/>
                        </a:rPr>
                        <a:t> Subsystem (VMS)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7"/>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75647060"/>
                  </a:ext>
                </a:extLst>
              </a:tr>
              <a:tr h="370840">
                <a:tc>
                  <a:txBody>
                    <a:bodyPr/>
                    <a:lstStyle/>
                    <a:p>
                      <a:pPr algn="l" fontAlgn="b"/>
                      <a:r>
                        <a:rPr lang="en-GB" sz="1400" b="0" i="0" u="none" strike="noStrike" dirty="0">
                          <a:solidFill>
                            <a:srgbClr val="000000"/>
                          </a:solidFill>
                          <a:effectLst/>
                          <a:latin typeface="Calibri" panose="020F0502020204030204" pitchFamily="34" charset="0"/>
                        </a:rPr>
                        <a:t>DMS (Document Management System)</a:t>
                      </a:r>
                    </a:p>
                  </a:txBody>
                  <a:tcPr marL="6350" marR="6350" marT="6350" marB="0" anchor="ctr"/>
                </a:tc>
                <a:tc>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null</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8"/>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21238011"/>
                  </a:ext>
                </a:extLst>
              </a:tr>
              <a:tr h="370840">
                <a:tc>
                  <a:txBody>
                    <a:bodyPr/>
                    <a:lstStyle/>
                    <a:p>
                      <a:pPr algn="l" fontAlgn="b"/>
                      <a:r>
                        <a:rPr lang="en-US" sz="1400" b="0" i="0" u="none" strike="noStrike" dirty="0">
                          <a:solidFill>
                            <a:srgbClr val="000000"/>
                          </a:solidFill>
                          <a:effectLst/>
                          <a:latin typeface="Calibri" panose="020F0502020204030204" pitchFamily="34" charset="0"/>
                        </a:rPr>
                        <a:t>DTU set up and Agile and DevOps project solution</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Zurich EMEA</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9"/>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94293119"/>
                  </a:ext>
                </a:extLst>
              </a:tr>
              <a:tr h="370840">
                <a:tc>
                  <a:txBody>
                    <a:bodyPr/>
                    <a:lstStyle/>
                    <a:p>
                      <a:pPr algn="l" fontAlgn="b"/>
                      <a:r>
                        <a:rPr lang="en-US" sz="1400" b="0" i="0" u="none" strike="noStrike" dirty="0">
                          <a:solidFill>
                            <a:srgbClr val="000000"/>
                          </a:solidFill>
                          <a:effectLst/>
                          <a:latin typeface="Calibri" panose="020F0502020204030204" pitchFamily="34" charset="0"/>
                        </a:rPr>
                        <a:t>Dubai Analytics Smart City Platform</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Dubai Smart City</a:t>
                      </a:r>
                      <a:endParaRPr lang="en-GB"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null</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0"/>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52274781"/>
                  </a:ext>
                </a:extLst>
              </a:tr>
              <a:tr h="370840">
                <a:tc rowSpan="2">
                  <a:txBody>
                    <a:bodyPr/>
                    <a:lstStyle/>
                    <a:p>
                      <a:pPr algn="l" fontAlgn="b"/>
                      <a:r>
                        <a:rPr lang="en-GB" sz="1400" b="0" i="0" u="none" strike="noStrike" dirty="0">
                          <a:solidFill>
                            <a:srgbClr val="000000"/>
                          </a:solidFill>
                          <a:effectLst/>
                          <a:latin typeface="Calibri" panose="020F0502020204030204" pitchFamily="34" charset="0"/>
                        </a:rPr>
                        <a:t>DXC DevOps Composer</a:t>
                      </a:r>
                    </a:p>
                  </a:txBody>
                  <a:tcPr marL="6350" marR="6350" marT="6350" marB="0" anchor="ctr"/>
                </a:tc>
                <a:tc rowSpan="2">
                  <a:txBody>
                    <a:bodyPr/>
                    <a:lstStyle/>
                    <a:p>
                      <a:pPr marL="0" marR="0" lvl="0" indent="0" algn="l" defTabSz="1463040" rtl="0" eaLnBrk="1" fontAlgn="b" latinLnBrk="0" hangingPunct="1">
                        <a:lnSpc>
                          <a:spcPct val="100000"/>
                        </a:lnSpc>
                        <a:spcBef>
                          <a:spcPts val="0"/>
                        </a:spcBef>
                        <a:spcAft>
                          <a:spcPts val="0"/>
                        </a:spcAft>
                        <a:buClrTx/>
                        <a:buSzTx/>
                        <a:buFontTx/>
                        <a:buNone/>
                        <a:tabLst/>
                        <a:defRPr/>
                      </a:pPr>
                      <a:r>
                        <a:rPr lang="en-GB" sz="1400" b="0" i="0" u="none" strike="noStrike" dirty="0">
                          <a:solidFill>
                            <a:srgbClr val="000000"/>
                          </a:solidFill>
                          <a:effectLst/>
                          <a:latin typeface="Calibri" panose="020F0502020204030204" pitchFamily="34" charset="0"/>
                        </a:rPr>
                        <a:t>None given</a:t>
                      </a:r>
                    </a:p>
                  </a:txBody>
                  <a:tcPr marL="6350" marR="6350" marT="6350" marB="0" anchor="ctr"/>
                </a:tc>
                <a:tc>
                  <a:txBody>
                    <a:bodyPr/>
                    <a:lstStyle/>
                    <a:p>
                      <a:pPr algn="l" fontAlgn="b"/>
                      <a:r>
                        <a:rPr lang="en-GB" sz="1400" b="0" i="0" u="none" strike="noStrike">
                          <a:solidFill>
                            <a:srgbClr val="000000"/>
                          </a:solidFill>
                          <a:effectLst/>
                          <a:latin typeface="Calibri" panose="020F0502020204030204" pitchFamily="34" charset="0"/>
                        </a:rPr>
                        <a:t>Agile Applications and Digital Experiences</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32286540"/>
                  </a:ext>
                </a:extLst>
              </a:tr>
              <a:tr h="370840">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GB"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400" b="0" i="0" u="none" strike="noStrike">
                          <a:solidFill>
                            <a:srgbClr val="000000"/>
                          </a:solidFill>
                          <a:effectLst/>
                          <a:latin typeface="Calibri" panose="020F0502020204030204" pitchFamily="34" charset="0"/>
                        </a:rPr>
                        <a:t>Hybrid Cloud Platform</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hlinkClick r:id="rId11"/>
                        </a:rPr>
                        <a:t>Direct Link</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17837381"/>
                  </a:ext>
                </a:extLst>
              </a:tr>
            </a:tbl>
          </a:graphicData>
        </a:graphic>
      </p:graphicFrame>
    </p:spTree>
    <p:extLst>
      <p:ext uri="{BB962C8B-B14F-4D97-AF65-F5344CB8AC3E}">
        <p14:creationId xmlns:p14="http://schemas.microsoft.com/office/powerpoint/2010/main" val="344865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Custom 18">
      <a:dk1>
        <a:srgbClr val="000000"/>
      </a:dk1>
      <a:lt1>
        <a:srgbClr val="FFFFFF"/>
      </a:lt1>
      <a:dk2>
        <a:srgbClr val="000000"/>
      </a:dk2>
      <a:lt2>
        <a:srgbClr val="FFFFFF"/>
      </a:lt2>
      <a:accent1>
        <a:srgbClr val="000000"/>
      </a:accent1>
      <a:accent2>
        <a:srgbClr val="666666"/>
      </a:accent2>
      <a:accent3>
        <a:srgbClr val="D9D9D9"/>
      </a:accent3>
      <a:accent4>
        <a:srgbClr val="FFED00"/>
      </a:accent4>
      <a:accent5>
        <a:srgbClr val="64FF00"/>
      </a:accent5>
      <a:accent6>
        <a:srgbClr val="00C9FF"/>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2" id="{94AB146E-232F-441B-A512-394E8F655083}" vid="{820694B0-1355-424B-83CD-D5C5613480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 Template</Template>
  <TotalTime>205</TotalTime>
  <Words>2676</Words>
  <Application>Microsoft Office PowerPoint</Application>
  <PresentationFormat>Custom</PresentationFormat>
  <Paragraphs>475</Paragraphs>
  <Slides>17</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DXC</vt:lpstr>
      <vt:lpstr>Regional CTO Pack for Technical Excellence 2019</vt:lpstr>
      <vt:lpstr>Introduction</vt:lpstr>
      <vt:lpstr>Selection Process </vt:lpstr>
      <vt:lpstr>The categories</vt:lpstr>
      <vt:lpstr>List of submissions – AMS (1)</vt:lpstr>
      <vt:lpstr>List of submissions – AMS (2)</vt:lpstr>
      <vt:lpstr>List of submissions - ANZ</vt:lpstr>
      <vt:lpstr>List of submissions - ASIA</vt:lpstr>
      <vt:lpstr>List of submissions – N &amp; C Europe (1)</vt:lpstr>
      <vt:lpstr>List of submissions – N &amp; C Europe (2)</vt:lpstr>
      <vt:lpstr>List of submissions – N &amp; C Europe (3)</vt:lpstr>
      <vt:lpstr>List of submissions – S Europe</vt:lpstr>
      <vt:lpstr>List of submissions – UKIIMEA (1)</vt:lpstr>
      <vt:lpstr>List of submissions – UKIIMEA (2)</vt:lpstr>
      <vt:lpstr>YOUR CHOICES &lt; REGION NAME HERE&gt;</vt:lpstr>
      <vt:lpstr>Rate and comment within Digital Explorer</vt:lpstr>
      <vt:lpstr>https://digitalexplorer.dxc.com/se/techexcellence/dashboard  </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Technical Excellence Submissions</dc:title>
  <dc:subject/>
  <dc:creator>David Stevens</dc:creator>
  <cp:keywords/>
  <dc:description/>
  <cp:lastModifiedBy>Stevens, David</cp:lastModifiedBy>
  <cp:revision>14</cp:revision>
  <cp:lastPrinted>2018-07-20T15:33:39Z</cp:lastPrinted>
  <dcterms:created xsi:type="dcterms:W3CDTF">2018-09-15T07:04:29Z</dcterms:created>
  <dcterms:modified xsi:type="dcterms:W3CDTF">2018-09-20T11:07:33Z</dcterms:modified>
  <cp:category/>
</cp:coreProperties>
</file>