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2592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B0B08B-E841-4261-93A0-9E1A76D2ECEF}" v="4" dt="2019-06-26T10:59:46.010"/>
  </p1510:revLst>
</p1510:revInfo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90"/>
  </p:normalViewPr>
  <p:slideViewPr>
    <p:cSldViewPr snapToGrid="0" snapToObjects="1" showGuides="1">
      <p:cViewPr>
        <p:scale>
          <a:sx n="200" d="100"/>
          <a:sy n="200" d="100"/>
        </p:scale>
        <p:origin x="-2898" y="-1788"/>
      </p:cViewPr>
      <p:guideLst>
        <p:guide orient="horz" pos="403"/>
        <p:guide orient="horz" pos="2592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6312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Stevens" userId="73fe415a-d21a-4898-bfab-0e75d37181d7" providerId="ADAL" clId="{A7B0B08B-E841-4261-93A0-9E1A76D2ECEF}"/>
    <pc:docChg chg="modSld">
      <pc:chgData name="David Stevens" userId="73fe415a-d21a-4898-bfab-0e75d37181d7" providerId="ADAL" clId="{A7B0B08B-E841-4261-93A0-9E1A76D2ECEF}" dt="2019-06-26T10:59:58.526" v="8" actId="1076"/>
      <pc:docMkLst>
        <pc:docMk/>
      </pc:docMkLst>
      <pc:sldChg chg="addSp delSp modSp">
        <pc:chgData name="David Stevens" userId="73fe415a-d21a-4898-bfab-0e75d37181d7" providerId="ADAL" clId="{A7B0B08B-E841-4261-93A0-9E1A76D2ECEF}" dt="2019-06-26T10:59:58.526" v="8" actId="1076"/>
        <pc:sldMkLst>
          <pc:docMk/>
          <pc:sldMk cId="4159684376" sldId="256"/>
        </pc:sldMkLst>
        <pc:spChg chg="add mod ord">
          <ac:chgData name="David Stevens" userId="73fe415a-d21a-4898-bfab-0e75d37181d7" providerId="ADAL" clId="{A7B0B08B-E841-4261-93A0-9E1A76D2ECEF}" dt="2019-06-26T10:59:32.145" v="4" actId="167"/>
          <ac:spMkLst>
            <pc:docMk/>
            <pc:sldMk cId="4159684376" sldId="256"/>
            <ac:spMk id="2" creationId="{1CE7CA3E-CB56-41E5-86F0-83B167A3D182}"/>
          </ac:spMkLst>
        </pc:spChg>
        <pc:spChg chg="mod topLvl">
          <ac:chgData name="David Stevens" userId="73fe415a-d21a-4898-bfab-0e75d37181d7" providerId="ADAL" clId="{A7B0B08B-E841-4261-93A0-9E1A76D2ECEF}" dt="2019-06-26T10:59:25.094" v="0" actId="165"/>
          <ac:spMkLst>
            <pc:docMk/>
            <pc:sldMk cId="4159684376" sldId="256"/>
            <ac:spMk id="64" creationId="{0CF00B71-8843-4CC8-AC45-B7D7D2DD768B}"/>
          </ac:spMkLst>
        </pc:spChg>
        <pc:spChg chg="mod">
          <ac:chgData name="David Stevens" userId="73fe415a-d21a-4898-bfab-0e75d37181d7" providerId="ADAL" clId="{A7B0B08B-E841-4261-93A0-9E1A76D2ECEF}" dt="2019-06-26T10:59:46.010" v="6" actId="207"/>
          <ac:spMkLst>
            <pc:docMk/>
            <pc:sldMk cId="4159684376" sldId="256"/>
            <ac:spMk id="102" creationId="{BB9349E7-7C32-427A-8540-4078250EDD96}"/>
          </ac:spMkLst>
        </pc:spChg>
        <pc:spChg chg="mod">
          <ac:chgData name="David Stevens" userId="73fe415a-d21a-4898-bfab-0e75d37181d7" providerId="ADAL" clId="{A7B0B08B-E841-4261-93A0-9E1A76D2ECEF}" dt="2019-06-26T10:59:46.010" v="6" actId="207"/>
          <ac:spMkLst>
            <pc:docMk/>
            <pc:sldMk cId="4159684376" sldId="256"/>
            <ac:spMk id="116" creationId="{B4195C8C-2AA9-4731-B8FA-7ABBFC206C4D}"/>
          </ac:spMkLst>
        </pc:spChg>
        <pc:spChg chg="mod">
          <ac:chgData name="David Stevens" userId="73fe415a-d21a-4898-bfab-0e75d37181d7" providerId="ADAL" clId="{A7B0B08B-E841-4261-93A0-9E1A76D2ECEF}" dt="2019-06-26T10:59:46.010" v="6" actId="207"/>
          <ac:spMkLst>
            <pc:docMk/>
            <pc:sldMk cId="4159684376" sldId="256"/>
            <ac:spMk id="117" creationId="{A4AF7DAE-9E3A-4F13-88B0-6335FDD34C4E}"/>
          </ac:spMkLst>
        </pc:spChg>
        <pc:spChg chg="mod">
          <ac:chgData name="David Stevens" userId="73fe415a-d21a-4898-bfab-0e75d37181d7" providerId="ADAL" clId="{A7B0B08B-E841-4261-93A0-9E1A76D2ECEF}" dt="2019-06-26T10:59:46.010" v="6" actId="207"/>
          <ac:spMkLst>
            <pc:docMk/>
            <pc:sldMk cId="4159684376" sldId="256"/>
            <ac:spMk id="118" creationId="{45A5E780-5F8A-43AC-9973-931DE3F7B7CD}"/>
          </ac:spMkLst>
        </pc:spChg>
        <pc:spChg chg="mod">
          <ac:chgData name="David Stevens" userId="73fe415a-d21a-4898-bfab-0e75d37181d7" providerId="ADAL" clId="{A7B0B08B-E841-4261-93A0-9E1A76D2ECEF}" dt="2019-06-26T10:59:46.010" v="6" actId="207"/>
          <ac:spMkLst>
            <pc:docMk/>
            <pc:sldMk cId="4159684376" sldId="256"/>
            <ac:spMk id="119" creationId="{730FF260-DD24-4747-8B8D-A1F674DA72C0}"/>
          </ac:spMkLst>
        </pc:spChg>
        <pc:spChg chg="mod">
          <ac:chgData name="David Stevens" userId="73fe415a-d21a-4898-bfab-0e75d37181d7" providerId="ADAL" clId="{A7B0B08B-E841-4261-93A0-9E1A76D2ECEF}" dt="2019-06-26T10:59:46.010" v="6" actId="207"/>
          <ac:spMkLst>
            <pc:docMk/>
            <pc:sldMk cId="4159684376" sldId="256"/>
            <ac:spMk id="121" creationId="{25E2BC10-6011-4164-AC91-30CB87D6E471}"/>
          </ac:spMkLst>
        </pc:spChg>
        <pc:spChg chg="mod">
          <ac:chgData name="David Stevens" userId="73fe415a-d21a-4898-bfab-0e75d37181d7" providerId="ADAL" clId="{A7B0B08B-E841-4261-93A0-9E1A76D2ECEF}" dt="2019-06-26T10:59:46.010" v="6" actId="207"/>
          <ac:spMkLst>
            <pc:docMk/>
            <pc:sldMk cId="4159684376" sldId="256"/>
            <ac:spMk id="123" creationId="{F5F78CDC-A067-4DF6-945D-3BCAF3CAD0B4}"/>
          </ac:spMkLst>
        </pc:spChg>
        <pc:grpChg chg="mod topLvl">
          <ac:chgData name="David Stevens" userId="73fe415a-d21a-4898-bfab-0e75d37181d7" providerId="ADAL" clId="{A7B0B08B-E841-4261-93A0-9E1A76D2ECEF}" dt="2019-06-26T10:59:25.094" v="0" actId="165"/>
          <ac:grpSpMkLst>
            <pc:docMk/>
            <pc:sldMk cId="4159684376" sldId="256"/>
            <ac:grpSpMk id="35" creationId="{2411B4DC-CFC7-4930-BD82-ED8D19537744}"/>
          </ac:grpSpMkLst>
        </pc:grpChg>
        <pc:grpChg chg="del">
          <ac:chgData name="David Stevens" userId="73fe415a-d21a-4898-bfab-0e75d37181d7" providerId="ADAL" clId="{A7B0B08B-E841-4261-93A0-9E1A76D2ECEF}" dt="2019-06-26T10:59:25.094" v="0" actId="165"/>
          <ac:grpSpMkLst>
            <pc:docMk/>
            <pc:sldMk cId="4159684376" sldId="256"/>
            <ac:grpSpMk id="65" creationId="{A4CD8EE6-427A-49EB-9A4A-E1A8AEE4C795}"/>
          </ac:grpSpMkLst>
        </pc:grpChg>
        <pc:grpChg chg="add mod">
          <ac:chgData name="David Stevens" userId="73fe415a-d21a-4898-bfab-0e75d37181d7" providerId="ADAL" clId="{A7B0B08B-E841-4261-93A0-9E1A76D2ECEF}" dt="2019-06-26T10:59:58.526" v="8" actId="1076"/>
          <ac:grpSpMkLst>
            <pc:docMk/>
            <pc:sldMk cId="4159684376" sldId="256"/>
            <ac:grpSpMk id="97" creationId="{FFFFFA75-3AAC-4448-B65F-B3BC933D24C1}"/>
          </ac:grpSpMkLst>
        </pc:grpChg>
        <pc:cxnChg chg="mod">
          <ac:chgData name="David Stevens" userId="73fe415a-d21a-4898-bfab-0e75d37181d7" providerId="ADAL" clId="{A7B0B08B-E841-4261-93A0-9E1A76D2ECEF}" dt="2019-06-26T10:59:56.227" v="7" actId="208"/>
          <ac:cxnSpMkLst>
            <pc:docMk/>
            <pc:sldMk cId="4159684376" sldId="256"/>
            <ac:cxnSpMk id="98" creationId="{11A8F8A5-BDFE-454B-95E7-64BC51023A2F}"/>
          </ac:cxnSpMkLst>
        </pc:cxnChg>
        <pc:cxnChg chg="mod">
          <ac:chgData name="David Stevens" userId="73fe415a-d21a-4898-bfab-0e75d37181d7" providerId="ADAL" clId="{A7B0B08B-E841-4261-93A0-9E1A76D2ECEF}" dt="2019-06-26T10:59:56.227" v="7" actId="208"/>
          <ac:cxnSpMkLst>
            <pc:docMk/>
            <pc:sldMk cId="4159684376" sldId="256"/>
            <ac:cxnSpMk id="99" creationId="{94823015-B69C-4241-8F89-8915D68F2C43}"/>
          </ac:cxnSpMkLst>
        </pc:cxnChg>
        <pc:cxnChg chg="mod">
          <ac:chgData name="David Stevens" userId="73fe415a-d21a-4898-bfab-0e75d37181d7" providerId="ADAL" clId="{A7B0B08B-E841-4261-93A0-9E1A76D2ECEF}" dt="2019-06-26T10:59:56.227" v="7" actId="208"/>
          <ac:cxnSpMkLst>
            <pc:docMk/>
            <pc:sldMk cId="4159684376" sldId="256"/>
            <ac:cxnSpMk id="100" creationId="{5383E237-FC9D-43D4-9241-09500236DC5E}"/>
          </ac:cxnSpMkLst>
        </pc:cxnChg>
        <pc:cxnChg chg="mod">
          <ac:chgData name="David Stevens" userId="73fe415a-d21a-4898-bfab-0e75d37181d7" providerId="ADAL" clId="{A7B0B08B-E841-4261-93A0-9E1A76D2ECEF}" dt="2019-06-26T10:59:56.227" v="7" actId="208"/>
          <ac:cxnSpMkLst>
            <pc:docMk/>
            <pc:sldMk cId="4159684376" sldId="256"/>
            <ac:cxnSpMk id="101" creationId="{B61785D4-23AD-4ABC-B164-2D3F98B2898D}"/>
          </ac:cxnSpMkLst>
        </pc:cxnChg>
        <pc:cxnChg chg="mod">
          <ac:chgData name="David Stevens" userId="73fe415a-d21a-4898-bfab-0e75d37181d7" providerId="ADAL" clId="{A7B0B08B-E841-4261-93A0-9E1A76D2ECEF}" dt="2019-06-26T10:59:56.227" v="7" actId="208"/>
          <ac:cxnSpMkLst>
            <pc:docMk/>
            <pc:sldMk cId="4159684376" sldId="256"/>
            <ac:cxnSpMk id="120" creationId="{9F1503A6-9AD1-4B5F-80D1-237AE339DFF1}"/>
          </ac:cxnSpMkLst>
        </pc:cxnChg>
        <pc:cxnChg chg="mod">
          <ac:chgData name="David Stevens" userId="73fe415a-d21a-4898-bfab-0e75d37181d7" providerId="ADAL" clId="{A7B0B08B-E841-4261-93A0-9E1A76D2ECEF}" dt="2019-06-26T10:59:56.227" v="7" actId="208"/>
          <ac:cxnSpMkLst>
            <pc:docMk/>
            <pc:sldMk cId="4159684376" sldId="256"/>
            <ac:cxnSpMk id="122" creationId="{D6734884-B78D-46D8-A110-AEBB9C7E6C46}"/>
          </ac:cxnSpMkLst>
        </pc:cxnChg>
        <pc:cxnChg chg="mod">
          <ac:chgData name="David Stevens" userId="73fe415a-d21a-4898-bfab-0e75d37181d7" providerId="ADAL" clId="{A7B0B08B-E841-4261-93A0-9E1A76D2ECEF}" dt="2019-06-26T10:59:56.227" v="7" actId="208"/>
          <ac:cxnSpMkLst>
            <pc:docMk/>
            <pc:sldMk cId="4159684376" sldId="256"/>
            <ac:cxnSpMk id="124" creationId="{940C642B-749D-40D4-8304-1F8DA944292B}"/>
          </ac:cxnSpMkLst>
        </pc:cxnChg>
        <pc:cxnChg chg="mod">
          <ac:chgData name="David Stevens" userId="73fe415a-d21a-4898-bfab-0e75d37181d7" providerId="ADAL" clId="{A7B0B08B-E841-4261-93A0-9E1A76D2ECEF}" dt="2019-06-26T10:59:56.227" v="7" actId="208"/>
          <ac:cxnSpMkLst>
            <pc:docMk/>
            <pc:sldMk cId="4159684376" sldId="256"/>
            <ac:cxnSpMk id="125" creationId="{50683FA1-A1B6-45C7-A8BE-F3BF93023766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6/26/2019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26,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3C784556-ED1C-4757-8071-FCBDBC8F3B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318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270956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270956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26,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00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9C0A5B1A-9515-45E6-BB76-DAF9E56BB3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1280"/>
          <a:stretch/>
        </p:blipFill>
        <p:spPr>
          <a:xfrm>
            <a:off x="3891783" y="-9991"/>
            <a:ext cx="10738617" cy="8242166"/>
          </a:xfrm>
          <a:prstGeom prst="rect">
            <a:avLst/>
          </a:prstGeom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D00227A-FCE5-4C90-8598-4398E14BD07B}"/>
              </a:ext>
            </a:extLst>
          </p:cNvPr>
          <p:cNvSpPr>
            <a:spLocks noChangeAspect="1"/>
          </p:cNvSpPr>
          <p:nvPr userDrawn="1"/>
        </p:nvSpPr>
        <p:spPr bwMode="hidden">
          <a:xfrm>
            <a:off x="-1568" y="1"/>
            <a:ext cx="8303762" cy="8229600"/>
          </a:xfrm>
          <a:custGeom>
            <a:avLst/>
            <a:gdLst>
              <a:gd name="connsiteX0" fmla="*/ 0 w 13880700"/>
              <a:gd name="connsiteY0" fmla="*/ 0 h 13806941"/>
              <a:gd name="connsiteX1" fmla="*/ 6983768 w 13880700"/>
              <a:gd name="connsiteY1" fmla="*/ 0 h 13806941"/>
              <a:gd name="connsiteX2" fmla="*/ 13880700 w 13880700"/>
              <a:gd name="connsiteY2" fmla="*/ 6893251 h 13806941"/>
              <a:gd name="connsiteX3" fmla="*/ 6983768 w 13880700"/>
              <a:gd name="connsiteY3" fmla="*/ 13806941 h 13806941"/>
              <a:gd name="connsiteX4" fmla="*/ 0 w 13880700"/>
              <a:gd name="connsiteY4" fmla="*/ 13806941 h 1380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0700" h="13806941">
                <a:moveTo>
                  <a:pt x="0" y="0"/>
                </a:moveTo>
                <a:lnTo>
                  <a:pt x="6983768" y="0"/>
                </a:lnTo>
                <a:cubicBezTo>
                  <a:pt x="10806594" y="0"/>
                  <a:pt x="13880700" y="3045499"/>
                  <a:pt x="13880700" y="6893251"/>
                </a:cubicBezTo>
                <a:cubicBezTo>
                  <a:pt x="13880700" y="10758888"/>
                  <a:pt x="10806594" y="13806941"/>
                  <a:pt x="6983768" y="13806941"/>
                </a:cubicBezTo>
                <a:lnTo>
                  <a:pt x="0" y="13806941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7680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1074840"/>
            <a:ext cx="68580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824197"/>
            <a:ext cx="68580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7" name="Freeform 9">
            <a:extLst>
              <a:ext uri="{FF2B5EF4-FFF2-40B4-BE49-F238E27FC236}">
                <a16:creationId xmlns:a16="http://schemas.microsoft.com/office/drawing/2014/main" id="{2A7B0FDF-BC58-414A-8AAC-3B176242203B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sp>
        <p:nvSpPr>
          <p:cNvPr id="42" name="Footer Placeholder 4">
            <a:extLst>
              <a:ext uri="{FF2B5EF4-FFF2-40B4-BE49-F238E27FC236}">
                <a16:creationId xmlns:a16="http://schemas.microsoft.com/office/drawing/2014/main" id="{3DC4A21B-A3B7-4535-89AB-D180D8D5FD35}"/>
              </a:ext>
            </a:extLst>
          </p:cNvPr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93C352BD-2464-4B6E-9C77-D29B31BC99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03047" y="6739333"/>
            <a:ext cx="3160262" cy="89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5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515B26B1-AA18-4E5E-B6CD-4C244B28C6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362498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362498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26,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86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8F30C8EE-0B29-4554-9390-638F135FE9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511"/>
          <a:stretch/>
        </p:blipFill>
        <p:spPr>
          <a:xfrm>
            <a:off x="7000875" y="525780"/>
            <a:ext cx="7629525" cy="6654767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FB69A07-AF17-4DD2-B2BB-02C498259F26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0" y="1"/>
            <a:ext cx="14630400" cy="8229600"/>
          </a:xfrm>
          <a:custGeom>
            <a:avLst/>
            <a:gdLst>
              <a:gd name="connsiteX0" fmla="*/ 0 w 14630400"/>
              <a:gd name="connsiteY0" fmla="*/ 0 h 8229600"/>
              <a:gd name="connsiteX1" fmla="*/ 14630400 w 14630400"/>
              <a:gd name="connsiteY1" fmla="*/ 0 h 8229600"/>
              <a:gd name="connsiteX2" fmla="*/ 14630400 w 14630400"/>
              <a:gd name="connsiteY2" fmla="*/ 1099060 h 8229600"/>
              <a:gd name="connsiteX3" fmla="*/ 10625288 w 14630400"/>
              <a:gd name="connsiteY3" fmla="*/ 1099060 h 8229600"/>
              <a:gd name="connsiteX4" fmla="*/ 7595420 w 14630400"/>
              <a:gd name="connsiteY4" fmla="*/ 4128929 h 8229600"/>
              <a:gd name="connsiteX5" fmla="*/ 10625288 w 14630400"/>
              <a:gd name="connsiteY5" fmla="*/ 7158798 h 8229600"/>
              <a:gd name="connsiteX6" fmla="*/ 14630400 w 14630400"/>
              <a:gd name="connsiteY6" fmla="*/ 7158797 h 8229600"/>
              <a:gd name="connsiteX7" fmla="*/ 14630400 w 14630400"/>
              <a:gd name="connsiteY7" fmla="*/ 8229600 h 8229600"/>
              <a:gd name="connsiteX8" fmla="*/ 0 w 14630400"/>
              <a:gd name="connsiteY8" fmla="*/ 8229600 h 822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30400" h="8229600">
                <a:moveTo>
                  <a:pt x="0" y="0"/>
                </a:moveTo>
                <a:lnTo>
                  <a:pt x="14630400" y="0"/>
                </a:lnTo>
                <a:lnTo>
                  <a:pt x="14630400" y="1099060"/>
                </a:lnTo>
                <a:lnTo>
                  <a:pt x="10625288" y="1099060"/>
                </a:lnTo>
                <a:cubicBezTo>
                  <a:pt x="8951938" y="1099060"/>
                  <a:pt x="7595420" y="2455579"/>
                  <a:pt x="7595420" y="4128929"/>
                </a:cubicBezTo>
                <a:cubicBezTo>
                  <a:pt x="7595420" y="5802279"/>
                  <a:pt x="8951939" y="7158798"/>
                  <a:pt x="10625288" y="7158798"/>
                </a:cubicBezTo>
                <a:lnTo>
                  <a:pt x="14630400" y="7158797"/>
                </a:lnTo>
                <a:lnTo>
                  <a:pt x="14630400" y="8229600"/>
                </a:lnTo>
                <a:lnTo>
                  <a:pt x="0" y="82296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4608"/>
          </a:p>
        </p:txBody>
      </p: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6629401" cy="3671614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883194"/>
            <a:ext cx="66294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June 26,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226A6E73-00CE-450D-9AFD-60F8AC8C1A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2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0E212B-7342-4D2D-A5D3-2E62A0071E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362498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362498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26,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21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 b="0"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 b="0"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 b="0"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 b="0"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 b="0"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26,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June 26,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© 2018 DXC Technology Company. All rights reserved.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June 26, 2019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91187660-0B2C-49B8-A9C6-69050469D9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9BDC13DC-430C-419B-B8B3-483CAC2DA90A}"/>
              </a:ext>
            </a:extLst>
          </p:cNvPr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5E83A453-A26B-4D5A-A017-0A7C0152672E}"/>
                </a:ext>
              </a:extLst>
            </p:cNvPr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 dirty="0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4D3F48B2-15F7-403D-8A83-2D9F8AC83391}"/>
                </a:ext>
              </a:extLst>
            </p:cNvPr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1" name="Text Box 115">
            <a:extLst>
              <a:ext uri="{FF2B5EF4-FFF2-40B4-BE49-F238E27FC236}">
                <a16:creationId xmlns:a16="http://schemas.microsoft.com/office/drawing/2014/main" id="{3DC7301A-0634-4DDE-84BD-D6A61E2D11D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26,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52" name="Text Box 115">
            <a:extLst>
              <a:ext uri="{FF2B5EF4-FFF2-40B4-BE49-F238E27FC236}">
                <a16:creationId xmlns:a16="http://schemas.microsoft.com/office/drawing/2014/main" id="{D4093138-40BC-4732-A9D2-201E13AAF4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3" name="Footer Placeholder 4">
            <a:extLst>
              <a:ext uri="{FF2B5EF4-FFF2-40B4-BE49-F238E27FC236}">
                <a16:creationId xmlns:a16="http://schemas.microsoft.com/office/drawing/2014/main" id="{DF295466-17A7-4B12-83BA-08D9B1935DE9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© 2018 DXC Technology Company. All rights reserved.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A4DF1B85-70B4-4DEE-91CE-EF07BE2AB9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60D70BD3-EB56-45E0-A89C-12E1C45B9E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26,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June 26, 2019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June 26,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5" name="Freeform 5"/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 dirty="0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black">
            <a:xfrm>
              <a:off x="503047" y="7314920"/>
              <a:ext cx="2706624" cy="768757"/>
            </a:xfrm>
            <a:prstGeom prst="rect">
              <a:avLst/>
            </a:prstGeom>
          </p:spPr>
        </p:pic>
        <p:sp>
          <p:nvSpPr>
            <p:cNvPr id="14" name="Freeform 9"/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26,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70E794-887D-4052-95F2-537520E714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1658"/>
          <a:stretch/>
        </p:blipFill>
        <p:spPr>
          <a:xfrm>
            <a:off x="6552363" y="1033398"/>
            <a:ext cx="8078037" cy="6102096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Freeform 5"/>
          <p:cNvSpPr>
            <a:spLocks noChangeAspect="1"/>
          </p:cNvSpPr>
          <p:nvPr userDrawn="1"/>
        </p:nvSpPr>
        <p:spPr bwMode="white">
          <a:xfrm>
            <a:off x="0" y="1"/>
            <a:ext cx="14630400" cy="8229600"/>
          </a:xfrm>
          <a:custGeom>
            <a:avLst/>
            <a:gdLst>
              <a:gd name="T0" fmla="*/ 19199 w 19199"/>
              <a:gd name="T1" fmla="*/ 9340 h 10809"/>
              <a:gd name="T2" fmla="*/ 19199 w 19199"/>
              <a:gd name="T3" fmla="*/ 9340 h 10809"/>
              <a:gd name="T4" fmla="*/ 16987 w 19199"/>
              <a:gd name="T5" fmla="*/ 9340 h 10809"/>
              <a:gd name="T6" fmla="*/ 13055 w 19199"/>
              <a:gd name="T7" fmla="*/ 5408 h 10809"/>
              <a:gd name="T8" fmla="*/ 16987 w 19199"/>
              <a:gd name="T9" fmla="*/ 1468 h 10809"/>
              <a:gd name="T10" fmla="*/ 19199 w 19199"/>
              <a:gd name="T11" fmla="*/ 1468 h 10809"/>
              <a:gd name="T12" fmla="*/ 19199 w 19199"/>
              <a:gd name="T13" fmla="*/ 0 h 10809"/>
              <a:gd name="T14" fmla="*/ 0 w 19199"/>
              <a:gd name="T15" fmla="*/ 0 h 10809"/>
              <a:gd name="T16" fmla="*/ 0 w 19199"/>
              <a:gd name="T17" fmla="*/ 10809 h 10809"/>
              <a:gd name="T18" fmla="*/ 19199 w 19199"/>
              <a:gd name="T19" fmla="*/ 10809 h 10809"/>
              <a:gd name="T20" fmla="*/ 19199 w 19199"/>
              <a:gd name="T21" fmla="*/ 9340 h 10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199" h="10809">
                <a:moveTo>
                  <a:pt x="19199" y="9340"/>
                </a:moveTo>
                <a:lnTo>
                  <a:pt x="19199" y="9340"/>
                </a:lnTo>
                <a:lnTo>
                  <a:pt x="16987" y="9340"/>
                </a:lnTo>
                <a:cubicBezTo>
                  <a:pt x="14808" y="9340"/>
                  <a:pt x="13055" y="7602"/>
                  <a:pt x="13055" y="5408"/>
                </a:cubicBezTo>
                <a:cubicBezTo>
                  <a:pt x="13055" y="3205"/>
                  <a:pt x="14808" y="1468"/>
                  <a:pt x="16987" y="1468"/>
                </a:cubicBezTo>
                <a:lnTo>
                  <a:pt x="19199" y="1468"/>
                </a:lnTo>
                <a:lnTo>
                  <a:pt x="19199" y="0"/>
                </a:lnTo>
                <a:lnTo>
                  <a:pt x="0" y="0"/>
                </a:lnTo>
                <a:lnTo>
                  <a:pt x="0" y="10809"/>
                </a:lnTo>
                <a:lnTo>
                  <a:pt x="19199" y="10809"/>
                </a:lnTo>
                <a:lnTo>
                  <a:pt x="19199" y="934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June 26,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78B0B0F-DE09-40EF-A259-814397ADDE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0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7CA387B5-33FA-4DCC-93C0-42A325D8D0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362498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362498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26,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20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807E6E-CA26-4CA9-97FE-35F4EAA06D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3357"/>
          <a:stretch/>
        </p:blipFill>
        <p:spPr>
          <a:xfrm>
            <a:off x="6765993" y="1095847"/>
            <a:ext cx="7864407" cy="6056192"/>
          </a:xfrm>
          <a:prstGeom prst="rect">
            <a:avLst/>
          </a:prstGeom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1617EF5-8923-48CF-8E8C-F23131EE5707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0" y="1"/>
            <a:ext cx="14630400" cy="8229600"/>
          </a:xfrm>
          <a:custGeom>
            <a:avLst/>
            <a:gdLst>
              <a:gd name="connsiteX0" fmla="*/ 0 w 14630400"/>
              <a:gd name="connsiteY0" fmla="*/ 0 h 8229600"/>
              <a:gd name="connsiteX1" fmla="*/ 14630400 w 14630400"/>
              <a:gd name="connsiteY1" fmla="*/ 0 h 8229600"/>
              <a:gd name="connsiteX2" fmla="*/ 14630400 w 14630400"/>
              <a:gd name="connsiteY2" fmla="*/ 1099060 h 8229600"/>
              <a:gd name="connsiteX3" fmla="*/ 10625288 w 14630400"/>
              <a:gd name="connsiteY3" fmla="*/ 1099060 h 8229600"/>
              <a:gd name="connsiteX4" fmla="*/ 7595420 w 14630400"/>
              <a:gd name="connsiteY4" fmla="*/ 4128929 h 8229600"/>
              <a:gd name="connsiteX5" fmla="*/ 10625288 w 14630400"/>
              <a:gd name="connsiteY5" fmla="*/ 7158798 h 8229600"/>
              <a:gd name="connsiteX6" fmla="*/ 14630400 w 14630400"/>
              <a:gd name="connsiteY6" fmla="*/ 7158797 h 8229600"/>
              <a:gd name="connsiteX7" fmla="*/ 14630400 w 14630400"/>
              <a:gd name="connsiteY7" fmla="*/ 8229600 h 8229600"/>
              <a:gd name="connsiteX8" fmla="*/ 0 w 14630400"/>
              <a:gd name="connsiteY8" fmla="*/ 8229600 h 822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30400" h="8229600">
                <a:moveTo>
                  <a:pt x="0" y="0"/>
                </a:moveTo>
                <a:lnTo>
                  <a:pt x="14630400" y="0"/>
                </a:lnTo>
                <a:lnTo>
                  <a:pt x="14630400" y="1099060"/>
                </a:lnTo>
                <a:lnTo>
                  <a:pt x="10625288" y="1099060"/>
                </a:lnTo>
                <a:cubicBezTo>
                  <a:pt x="8951938" y="1099060"/>
                  <a:pt x="7595420" y="2455579"/>
                  <a:pt x="7595420" y="4128929"/>
                </a:cubicBezTo>
                <a:cubicBezTo>
                  <a:pt x="7595420" y="5802279"/>
                  <a:pt x="8951939" y="7158798"/>
                  <a:pt x="10625288" y="7158798"/>
                </a:cubicBezTo>
                <a:lnTo>
                  <a:pt x="14630400" y="7158797"/>
                </a:lnTo>
                <a:lnTo>
                  <a:pt x="14630400" y="8229600"/>
                </a:lnTo>
                <a:lnTo>
                  <a:pt x="0" y="82296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4608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6629401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4389120"/>
            <a:ext cx="6629402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26,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E5CBB9A-FE51-4F22-8CF4-563E85EA53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9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432A79B2-E76C-4713-8613-8DC91EE54A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101349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10134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26,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43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3C8299-53E3-4F65-8A6F-4435BC86B2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175091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17509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26,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49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26,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4" r:id="rId3"/>
    <p:sldLayoutId id="2147483657" r:id="rId4"/>
    <p:sldLayoutId id="2147483681" r:id="rId5"/>
    <p:sldLayoutId id="2147483671" r:id="rId6"/>
    <p:sldLayoutId id="2147483687" r:id="rId7"/>
    <p:sldLayoutId id="2147483678" r:id="rId8"/>
    <p:sldLayoutId id="2147483675" r:id="rId9"/>
    <p:sldLayoutId id="2147483673" r:id="rId10"/>
    <p:sldLayoutId id="2147483676" r:id="rId11"/>
    <p:sldLayoutId id="2147483680" r:id="rId12"/>
    <p:sldLayoutId id="2147483686" r:id="rId13"/>
    <p:sldLayoutId id="2147483685" r:id="rId14"/>
    <p:sldLayoutId id="2147483659" r:id="rId15"/>
    <p:sldLayoutId id="2147483650" r:id="rId16"/>
    <p:sldLayoutId id="2147483666" r:id="rId17"/>
    <p:sldLayoutId id="2147483667" r:id="rId18"/>
    <p:sldLayoutId id="2147483652" r:id="rId19"/>
    <p:sldLayoutId id="2147483660" r:id="rId20"/>
    <p:sldLayoutId id="2147483662" r:id="rId21"/>
    <p:sldLayoutId id="2147483663" r:id="rId22"/>
    <p:sldLayoutId id="2147483651" r:id="rId23"/>
    <p:sldLayoutId id="2147483668" r:id="rId24"/>
    <p:sldLayoutId id="2147483669" r:id="rId25"/>
    <p:sldLayoutId id="2147483655" r:id="rId26"/>
    <p:sldLayoutId id="2147483661" r:id="rId2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E7CA3E-CB56-41E5-86F0-83B167A3D182}"/>
              </a:ext>
            </a:extLst>
          </p:cNvPr>
          <p:cNvSpPr/>
          <p:nvPr/>
        </p:nvSpPr>
        <p:spPr>
          <a:xfrm>
            <a:off x="7315200" y="1268361"/>
            <a:ext cx="4650658" cy="2364469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BF574A-FDAD-4864-BA8E-2380FCB82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DXC Digital Explorer Logos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411B4DC-CFC7-4930-BD82-ED8D19537744}"/>
              </a:ext>
            </a:extLst>
          </p:cNvPr>
          <p:cNvGrpSpPr/>
          <p:nvPr/>
        </p:nvGrpSpPr>
        <p:grpSpPr>
          <a:xfrm>
            <a:off x="685800" y="1792380"/>
            <a:ext cx="1262197" cy="1155700"/>
            <a:chOff x="1921047" y="2009393"/>
            <a:chExt cx="3929255" cy="359772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0F83A17-8192-4EAC-98A4-04EDBA94CF88}"/>
                </a:ext>
              </a:extLst>
            </p:cNvPr>
            <p:cNvCxnSpPr>
              <a:cxnSpLocks/>
            </p:cNvCxnSpPr>
            <p:nvPr/>
          </p:nvCxnSpPr>
          <p:spPr>
            <a:xfrm rot="2248319">
              <a:off x="3041815" y="3371315"/>
              <a:ext cx="1001804" cy="23145"/>
            </a:xfrm>
            <a:prstGeom prst="line">
              <a:avLst/>
            </a:prstGeom>
            <a:noFill/>
            <a:ln w="28575" cap="sq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0CFDBF0-64BF-4112-8592-4B1251CCB096}"/>
                </a:ext>
              </a:extLst>
            </p:cNvPr>
            <p:cNvCxnSpPr>
              <a:cxnSpLocks/>
            </p:cNvCxnSpPr>
            <p:nvPr/>
          </p:nvCxnSpPr>
          <p:spPr>
            <a:xfrm rot="2248319" flipV="1">
              <a:off x="2398973" y="4215060"/>
              <a:ext cx="1021929" cy="1"/>
            </a:xfrm>
            <a:prstGeom prst="line">
              <a:avLst/>
            </a:prstGeom>
            <a:noFill/>
            <a:ln w="28575" cap="sq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3941268-E0EE-42E4-BAC4-41075C28558C}"/>
                </a:ext>
              </a:extLst>
            </p:cNvPr>
            <p:cNvCxnSpPr>
              <a:cxnSpLocks/>
            </p:cNvCxnSpPr>
            <p:nvPr/>
          </p:nvCxnSpPr>
          <p:spPr>
            <a:xfrm rot="2248319" flipH="1" flipV="1">
              <a:off x="3629328" y="3600560"/>
              <a:ext cx="10894" cy="1019415"/>
            </a:xfrm>
            <a:prstGeom prst="line">
              <a:avLst/>
            </a:prstGeom>
            <a:noFill/>
            <a:ln w="28575" cap="sq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759ED9D-D9C5-419D-BB08-68D2F589BDA7}"/>
                </a:ext>
              </a:extLst>
            </p:cNvPr>
            <p:cNvCxnSpPr>
              <a:cxnSpLocks/>
            </p:cNvCxnSpPr>
            <p:nvPr/>
          </p:nvCxnSpPr>
          <p:spPr>
            <a:xfrm rot="2248319" flipH="1">
              <a:off x="3197930" y="2233395"/>
              <a:ext cx="744193" cy="963096"/>
            </a:xfrm>
            <a:prstGeom prst="line">
              <a:avLst/>
            </a:prstGeom>
            <a:noFill/>
            <a:ln w="28575" cap="sq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F3070A0-53FB-47DD-BE14-E33ECE83B92F}"/>
                </a:ext>
              </a:extLst>
            </p:cNvPr>
            <p:cNvSpPr/>
            <p:nvPr/>
          </p:nvSpPr>
          <p:spPr>
            <a:xfrm rot="2248319">
              <a:off x="2891462" y="4103698"/>
              <a:ext cx="832731" cy="83273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5704F4B-7E2F-4765-ABDD-4DE4C9C1B6BB}"/>
                </a:ext>
              </a:extLst>
            </p:cNvPr>
            <p:cNvSpPr/>
            <p:nvPr/>
          </p:nvSpPr>
          <p:spPr>
            <a:xfrm rot="2248319">
              <a:off x="4471581" y="2972869"/>
              <a:ext cx="433106" cy="433106"/>
            </a:xfrm>
            <a:prstGeom prst="ellipse">
              <a:avLst/>
            </a:prstGeom>
            <a:solidFill>
              <a:srgbClr val="FFED00"/>
            </a:solidFill>
            <a:ln w="28575"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369F140-1DD4-46C7-8105-419C4FEAA651}"/>
                </a:ext>
              </a:extLst>
            </p:cNvPr>
            <p:cNvSpPr/>
            <p:nvPr/>
          </p:nvSpPr>
          <p:spPr>
            <a:xfrm rot="2248319">
              <a:off x="4106925" y="4050847"/>
              <a:ext cx="433106" cy="433106"/>
            </a:xfrm>
            <a:prstGeom prst="ellipse">
              <a:avLst/>
            </a:prstGeom>
            <a:solidFill>
              <a:srgbClr val="FFED00"/>
            </a:solidFill>
            <a:ln w="28575"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042A067-C88A-4CFC-8F95-2E6CA6D560CA}"/>
                </a:ext>
              </a:extLst>
            </p:cNvPr>
            <p:cNvSpPr/>
            <p:nvPr/>
          </p:nvSpPr>
          <p:spPr>
            <a:xfrm rot="2248319">
              <a:off x="2983156" y="3505997"/>
              <a:ext cx="433106" cy="433106"/>
            </a:xfrm>
            <a:prstGeom prst="ellipse">
              <a:avLst/>
            </a:prstGeom>
            <a:solidFill>
              <a:srgbClr val="FFED00"/>
            </a:solidFill>
            <a:ln w="28575"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A8B15C0-9B20-4B90-911A-669282E35086}"/>
                </a:ext>
              </a:extLst>
            </p:cNvPr>
            <p:cNvSpPr/>
            <p:nvPr/>
          </p:nvSpPr>
          <p:spPr>
            <a:xfrm rot="2248319">
              <a:off x="3265335" y="2009393"/>
              <a:ext cx="433106" cy="433106"/>
            </a:xfrm>
            <a:prstGeom prst="ellipse">
              <a:avLst/>
            </a:prstGeom>
            <a:solidFill>
              <a:srgbClr val="FFED00"/>
            </a:solidFill>
            <a:ln w="28575"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652DCF2-9369-47E0-B7B4-86F5E1B0E5A0}"/>
                </a:ext>
              </a:extLst>
            </p:cNvPr>
            <p:cNvSpPr/>
            <p:nvPr/>
          </p:nvSpPr>
          <p:spPr>
            <a:xfrm rot="2248319">
              <a:off x="4822564" y="4649470"/>
              <a:ext cx="433106" cy="433106"/>
            </a:xfrm>
            <a:prstGeom prst="ellipse">
              <a:avLst/>
            </a:prstGeom>
            <a:solidFill>
              <a:srgbClr val="FFED00"/>
            </a:solidFill>
            <a:ln w="28575"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2314746-C1C7-4780-85B1-B5F6A593DF9E}"/>
                </a:ext>
              </a:extLst>
            </p:cNvPr>
            <p:cNvCxnSpPr>
              <a:cxnSpLocks/>
            </p:cNvCxnSpPr>
            <p:nvPr/>
          </p:nvCxnSpPr>
          <p:spPr>
            <a:xfrm>
              <a:off x="4682605" y="3215261"/>
              <a:ext cx="377599" cy="1712581"/>
            </a:xfrm>
            <a:prstGeom prst="line">
              <a:avLst/>
            </a:prstGeom>
            <a:solidFill>
              <a:srgbClr val="FFED00"/>
            </a:solidFill>
            <a:ln w="12700" cap="sq" cmpd="sng" algn="ctr">
              <a:solidFill>
                <a:srgbClr val="FFED00"/>
              </a:solidFill>
              <a:prstDash val="solid"/>
            </a:ln>
            <a:effectLst/>
          </p:spPr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778D481-CA8C-4B82-830B-BBFEDF0243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9117" y="3468335"/>
              <a:ext cx="377917" cy="1387074"/>
            </a:xfrm>
            <a:prstGeom prst="line">
              <a:avLst/>
            </a:prstGeom>
            <a:solidFill>
              <a:srgbClr val="FFED00"/>
            </a:solidFill>
            <a:ln w="12700" cap="sq" cmpd="sng" algn="ctr">
              <a:solidFill>
                <a:srgbClr val="FFED00"/>
              </a:solidFill>
              <a:prstDash val="solid"/>
            </a:ln>
            <a:effectLst/>
          </p:spPr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6530FCE-7795-4899-B72F-93E6CCF48E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2775" y="4298273"/>
              <a:ext cx="135921" cy="892483"/>
            </a:xfrm>
            <a:prstGeom prst="line">
              <a:avLst/>
            </a:prstGeom>
            <a:noFill/>
            <a:ln w="12700" cap="sq" cmpd="sng" algn="ctr">
              <a:solidFill>
                <a:srgbClr val="FFED00"/>
              </a:solidFill>
              <a:prstDash val="solid"/>
            </a:ln>
            <a:effectLst/>
          </p:spPr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B1C05C7-CE10-4BB4-B7E5-0077CC3757FD}"/>
                </a:ext>
              </a:extLst>
            </p:cNvPr>
            <p:cNvCxnSpPr>
              <a:cxnSpLocks/>
            </p:cNvCxnSpPr>
            <p:nvPr/>
          </p:nvCxnSpPr>
          <p:spPr>
            <a:xfrm>
              <a:off x="3256205" y="3774781"/>
              <a:ext cx="1058672" cy="508228"/>
            </a:xfrm>
            <a:prstGeom prst="line">
              <a:avLst/>
            </a:prstGeom>
            <a:noFill/>
            <a:ln w="12700" cap="sq" cmpd="sng" algn="ctr">
              <a:solidFill>
                <a:srgbClr val="FFED00"/>
              </a:solidFill>
              <a:prstDash val="solid"/>
            </a:ln>
            <a:effectLst/>
          </p:spPr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78E1AF8-6EE2-4227-855B-82EE2A3359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4131" y="3719338"/>
              <a:ext cx="863960" cy="18892"/>
            </a:xfrm>
            <a:prstGeom prst="line">
              <a:avLst/>
            </a:prstGeom>
            <a:noFill/>
            <a:ln w="12700" cap="sq" cmpd="sng" algn="ctr">
              <a:solidFill>
                <a:srgbClr val="FFED00"/>
              </a:solidFill>
              <a:prstDash val="solid"/>
            </a:ln>
            <a:effectLst/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67FD80A-3436-46F4-B40B-23CB4B7B0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9174" y="2225947"/>
              <a:ext cx="527590" cy="753706"/>
            </a:xfrm>
            <a:prstGeom prst="line">
              <a:avLst/>
            </a:prstGeom>
            <a:solidFill>
              <a:srgbClr val="FFED00"/>
            </a:solidFill>
            <a:ln w="12700" cap="sq" cmpd="sng" algn="ctr">
              <a:solidFill>
                <a:srgbClr val="FFED00"/>
              </a:solidFill>
              <a:prstDash val="solid"/>
            </a:ln>
            <a:effectLst/>
          </p:spPr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D828D1B-1166-45A3-9651-8B72E51A2C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86689" y="2502476"/>
              <a:ext cx="504958" cy="694162"/>
            </a:xfrm>
            <a:prstGeom prst="line">
              <a:avLst/>
            </a:prstGeom>
            <a:noFill/>
            <a:ln w="12700" cap="sq" cmpd="sng" algn="ctr">
              <a:solidFill>
                <a:srgbClr val="FFED00"/>
              </a:solidFill>
              <a:prstDash val="solid"/>
            </a:ln>
            <a:effectLst/>
          </p:spPr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D67F26B-886A-4CA9-8818-AB112C8BC4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50346" y="3189423"/>
              <a:ext cx="783590" cy="267001"/>
            </a:xfrm>
            <a:prstGeom prst="line">
              <a:avLst/>
            </a:prstGeom>
            <a:noFill/>
            <a:ln w="12700" cap="sq" cmpd="sng" algn="ctr">
              <a:solidFill>
                <a:srgbClr val="FFED00"/>
              </a:solidFill>
              <a:prstDash val="solid"/>
            </a:ln>
            <a:effectLst/>
          </p:spPr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DBF422D-B23E-44C7-93B5-A455A5020DC5}"/>
                </a:ext>
              </a:extLst>
            </p:cNvPr>
            <p:cNvSpPr/>
            <p:nvPr/>
          </p:nvSpPr>
          <p:spPr>
            <a:xfrm rot="2248319">
              <a:off x="2548891" y="2540775"/>
              <a:ext cx="832731" cy="83273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7AA5740-DA18-470E-82B4-8B01C4745295}"/>
                </a:ext>
              </a:extLst>
            </p:cNvPr>
            <p:cNvSpPr/>
            <p:nvPr/>
          </p:nvSpPr>
          <p:spPr>
            <a:xfrm rot="2248319">
              <a:off x="1921047" y="3359826"/>
              <a:ext cx="832731" cy="83273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EFFA4A8-0F94-43C8-AA59-CB9A4FF1606C}"/>
                </a:ext>
              </a:extLst>
            </p:cNvPr>
            <p:cNvSpPr/>
            <p:nvPr/>
          </p:nvSpPr>
          <p:spPr>
            <a:xfrm rot="2248319">
              <a:off x="3517009" y="3282887"/>
              <a:ext cx="832731" cy="83273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669BBCB-D39C-405C-802A-A8ADFF20871C}"/>
                </a:ext>
              </a:extLst>
            </p:cNvPr>
            <p:cNvSpPr/>
            <p:nvPr/>
          </p:nvSpPr>
          <p:spPr>
            <a:xfrm rot="2248319">
              <a:off x="5017571" y="3051970"/>
              <a:ext cx="832731" cy="832731"/>
            </a:xfrm>
            <a:prstGeom prst="ellipse">
              <a:avLst/>
            </a:prstGeom>
            <a:solidFill>
              <a:sysClr val="windowText" lastClr="000000"/>
            </a:solidFill>
            <a:ln w="28575"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DCEF7A9-426F-43F2-8E7D-6D60FE64CBEB}"/>
                </a:ext>
              </a:extLst>
            </p:cNvPr>
            <p:cNvCxnSpPr>
              <a:cxnSpLocks/>
            </p:cNvCxnSpPr>
            <p:nvPr/>
          </p:nvCxnSpPr>
          <p:spPr>
            <a:xfrm rot="2248319">
              <a:off x="3815385" y="2545326"/>
              <a:ext cx="528599" cy="1166483"/>
            </a:xfrm>
            <a:prstGeom prst="line">
              <a:avLst/>
            </a:prstGeom>
            <a:noFill/>
            <a:ln w="28575" cap="sq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423656B-9132-4A74-9CC4-0D2EB965F881}"/>
                </a:ext>
              </a:extLst>
            </p:cNvPr>
            <p:cNvSpPr/>
            <p:nvPr/>
          </p:nvSpPr>
          <p:spPr>
            <a:xfrm rot="2248319">
              <a:off x="3809930" y="2126252"/>
              <a:ext cx="832731" cy="832731"/>
            </a:xfrm>
            <a:prstGeom prst="ellipse">
              <a:avLst/>
            </a:prstGeom>
            <a:solidFill>
              <a:sysClr val="windowText" lastClr="000000"/>
            </a:solidFill>
            <a:ln w="28575"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D95C5F-DE5F-4849-AB44-85A68115FADF}"/>
                </a:ext>
              </a:extLst>
            </p:cNvPr>
            <p:cNvCxnSpPr>
              <a:cxnSpLocks/>
            </p:cNvCxnSpPr>
            <p:nvPr/>
          </p:nvCxnSpPr>
          <p:spPr>
            <a:xfrm rot="2248319">
              <a:off x="3184461" y="4855409"/>
              <a:ext cx="1121681" cy="0"/>
            </a:xfrm>
            <a:prstGeom prst="line">
              <a:avLst/>
            </a:prstGeom>
            <a:noFill/>
            <a:ln w="28575" cap="sq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76C42CB-9988-490C-96FE-C963972D1BFB}"/>
                </a:ext>
              </a:extLst>
            </p:cNvPr>
            <p:cNvSpPr/>
            <p:nvPr/>
          </p:nvSpPr>
          <p:spPr>
            <a:xfrm rot="2248319">
              <a:off x="3766410" y="4774390"/>
              <a:ext cx="832731" cy="832731"/>
            </a:xfrm>
            <a:prstGeom prst="ellipse">
              <a:avLst/>
            </a:prstGeom>
            <a:solidFill>
              <a:sysClr val="windowText" lastClr="000000"/>
            </a:solidFill>
            <a:ln w="28575"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5C8DEDC-1D8F-4F01-95C6-65160519B71B}"/>
                </a:ext>
              </a:extLst>
            </p:cNvPr>
            <p:cNvCxnSpPr>
              <a:cxnSpLocks/>
            </p:cNvCxnSpPr>
            <p:nvPr/>
          </p:nvCxnSpPr>
          <p:spPr>
            <a:xfrm rot="2248319" flipH="1">
              <a:off x="4188701" y="3073759"/>
              <a:ext cx="1017209" cy="1039076"/>
            </a:xfrm>
            <a:prstGeom prst="line">
              <a:avLst/>
            </a:prstGeom>
            <a:noFill/>
            <a:ln w="28575" cap="sq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BBDB762-4C16-4730-9C3E-0BC07D4DAC76}"/>
                </a:ext>
              </a:extLst>
            </p:cNvPr>
            <p:cNvCxnSpPr>
              <a:cxnSpLocks/>
            </p:cNvCxnSpPr>
            <p:nvPr/>
          </p:nvCxnSpPr>
          <p:spPr>
            <a:xfrm rot="2248319">
              <a:off x="4655080" y="3564669"/>
              <a:ext cx="34841" cy="1793987"/>
            </a:xfrm>
            <a:prstGeom prst="line">
              <a:avLst/>
            </a:prstGeom>
            <a:noFill/>
            <a:ln w="28575" cap="sq" cmpd="sng" algn="ctr">
              <a:solidFill>
                <a:srgbClr val="000000"/>
              </a:solidFill>
              <a:prstDash val="solid"/>
            </a:ln>
            <a:effectLst/>
          </p:spPr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0CF00B71-8843-4CC8-AC45-B7D7D2DD768B}"/>
              </a:ext>
            </a:extLst>
          </p:cNvPr>
          <p:cNvSpPr txBox="1"/>
          <p:nvPr/>
        </p:nvSpPr>
        <p:spPr>
          <a:xfrm>
            <a:off x="2116291" y="2108620"/>
            <a:ext cx="3701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GB" sz="2800" dirty="0">
                <a:solidFill>
                  <a:prstClr val="black"/>
                </a:solidFill>
                <a:latin typeface="GT Walsheim Pro Bold" panose="00000800000000000000" pitchFamily="50" charset="0"/>
              </a:rPr>
              <a:t>DXC Digital Explorer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59AD9F3-C806-41ED-9C49-34EF637D045B}"/>
              </a:ext>
            </a:extLst>
          </p:cNvPr>
          <p:cNvGrpSpPr/>
          <p:nvPr/>
        </p:nvGrpSpPr>
        <p:grpSpPr>
          <a:xfrm>
            <a:off x="405580" y="3834027"/>
            <a:ext cx="12693451" cy="2787445"/>
            <a:chOff x="685800" y="1792380"/>
            <a:chExt cx="5262820" cy="1155700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01F7D6E5-109F-4061-BE32-B5F4FC93AD52}"/>
                </a:ext>
              </a:extLst>
            </p:cNvPr>
            <p:cNvGrpSpPr/>
            <p:nvPr/>
          </p:nvGrpSpPr>
          <p:grpSpPr>
            <a:xfrm>
              <a:off x="685800" y="1792380"/>
              <a:ext cx="1262197" cy="1155700"/>
              <a:chOff x="1921047" y="2009393"/>
              <a:chExt cx="3929255" cy="3597728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1FFD5C10-E103-4BC2-BDC0-091BD0A6D800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>
                <a:off x="3041815" y="3371315"/>
                <a:ext cx="1001804" cy="23145"/>
              </a:xfrm>
              <a:prstGeom prst="line">
                <a:avLst/>
              </a:prstGeom>
              <a:noFill/>
              <a:ln w="57150" cap="sq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A148319-B640-4322-8DE7-CBBFE84B47D1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 flipV="1">
                <a:off x="2398973" y="4215060"/>
                <a:ext cx="1021929" cy="1"/>
              </a:xfrm>
              <a:prstGeom prst="line">
                <a:avLst/>
              </a:prstGeom>
              <a:noFill/>
              <a:ln w="57150" cap="sq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ED3EA8C-738E-4399-B862-935875636BA6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 flipH="1" flipV="1">
                <a:off x="3629328" y="3600560"/>
                <a:ext cx="10894" cy="1019415"/>
              </a:xfrm>
              <a:prstGeom prst="line">
                <a:avLst/>
              </a:prstGeom>
              <a:noFill/>
              <a:ln w="57150" cap="sq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C1214E4F-321E-4A34-BFC7-156D9CE63D73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 flipH="1">
                <a:off x="3197930" y="2233395"/>
                <a:ext cx="744193" cy="963096"/>
              </a:xfrm>
              <a:prstGeom prst="line">
                <a:avLst/>
              </a:prstGeom>
              <a:noFill/>
              <a:ln w="57150" cap="sq" cmpd="sng" algn="ctr">
                <a:solidFill>
                  <a:srgbClr val="000000"/>
                </a:solidFill>
                <a:prstDash val="solid"/>
              </a:ln>
              <a:effectLst/>
            </p:spPr>
          </p:cxn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10E792C4-4A28-403F-921F-CC9176807A3E}"/>
                  </a:ext>
                </a:extLst>
              </p:cNvPr>
              <p:cNvSpPr/>
              <p:nvPr/>
            </p:nvSpPr>
            <p:spPr>
              <a:xfrm rot="2248319">
                <a:off x="2891462" y="4103698"/>
                <a:ext cx="832731" cy="83273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B0EBEF92-18B7-46A6-B63F-75B426CD9967}"/>
                  </a:ext>
                </a:extLst>
              </p:cNvPr>
              <p:cNvSpPr/>
              <p:nvPr/>
            </p:nvSpPr>
            <p:spPr>
              <a:xfrm rot="2248319">
                <a:off x="4471581" y="2972869"/>
                <a:ext cx="433106" cy="433106"/>
              </a:xfrm>
              <a:prstGeom prst="ellipse">
                <a:avLst/>
              </a:prstGeom>
              <a:solidFill>
                <a:srgbClr val="FFED00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13B03301-EDF3-4434-9D18-C13C4B13E4ED}"/>
                  </a:ext>
                </a:extLst>
              </p:cNvPr>
              <p:cNvSpPr/>
              <p:nvPr/>
            </p:nvSpPr>
            <p:spPr>
              <a:xfrm rot="2248319">
                <a:off x="4106925" y="4050847"/>
                <a:ext cx="433106" cy="433106"/>
              </a:xfrm>
              <a:prstGeom prst="ellipse">
                <a:avLst/>
              </a:prstGeom>
              <a:solidFill>
                <a:srgbClr val="FFED00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2B0765C8-3ED1-4580-87D8-445CD70EACEA}"/>
                  </a:ext>
                </a:extLst>
              </p:cNvPr>
              <p:cNvSpPr/>
              <p:nvPr/>
            </p:nvSpPr>
            <p:spPr>
              <a:xfrm rot="2248319">
                <a:off x="2983156" y="3505997"/>
                <a:ext cx="433106" cy="433106"/>
              </a:xfrm>
              <a:prstGeom prst="ellipse">
                <a:avLst/>
              </a:prstGeom>
              <a:solidFill>
                <a:srgbClr val="FFED00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B2ED0AC1-70FB-4060-B67C-D53408F23971}"/>
                  </a:ext>
                </a:extLst>
              </p:cNvPr>
              <p:cNvSpPr/>
              <p:nvPr/>
            </p:nvSpPr>
            <p:spPr>
              <a:xfrm rot="2248319">
                <a:off x="3265335" y="2009393"/>
                <a:ext cx="433106" cy="433106"/>
              </a:xfrm>
              <a:prstGeom prst="ellipse">
                <a:avLst/>
              </a:prstGeom>
              <a:solidFill>
                <a:srgbClr val="FFED00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57625AE1-B2D6-488C-A86C-35BD8C8B300F}"/>
                  </a:ext>
                </a:extLst>
              </p:cNvPr>
              <p:cNvSpPr/>
              <p:nvPr/>
            </p:nvSpPr>
            <p:spPr>
              <a:xfrm rot="2248319">
                <a:off x="4822564" y="4649470"/>
                <a:ext cx="433106" cy="433106"/>
              </a:xfrm>
              <a:prstGeom prst="ellipse">
                <a:avLst/>
              </a:prstGeom>
              <a:solidFill>
                <a:srgbClr val="FFED00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AF0610EC-258B-4BFC-BD7A-461BC7D469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2605" y="3215261"/>
                <a:ext cx="377599" cy="1712581"/>
              </a:xfrm>
              <a:prstGeom prst="line">
                <a:avLst/>
              </a:prstGeom>
              <a:solidFill>
                <a:srgbClr val="FFED00"/>
              </a:solidFill>
              <a:ln w="381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61C9D5FF-FE61-4A71-B0A6-F204630250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39117" y="3468335"/>
                <a:ext cx="377917" cy="1387074"/>
              </a:xfrm>
              <a:prstGeom prst="line">
                <a:avLst/>
              </a:prstGeom>
              <a:solidFill>
                <a:srgbClr val="FFED00"/>
              </a:solidFill>
              <a:ln w="381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8F43A975-EE41-4AA9-A56A-8D2D3376B4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82775" y="4298273"/>
                <a:ext cx="135921" cy="892483"/>
              </a:xfrm>
              <a:prstGeom prst="line">
                <a:avLst/>
              </a:prstGeom>
              <a:noFill/>
              <a:ln w="381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FDCB346A-35F7-48C2-AB39-47D427E0AA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205" y="3774781"/>
                <a:ext cx="1058672" cy="508228"/>
              </a:xfrm>
              <a:prstGeom prst="line">
                <a:avLst/>
              </a:prstGeom>
              <a:noFill/>
              <a:ln w="381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6353112B-6B62-4785-B71A-87F81CD504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4131" y="3719338"/>
                <a:ext cx="863960" cy="18892"/>
              </a:xfrm>
              <a:prstGeom prst="line">
                <a:avLst/>
              </a:prstGeom>
              <a:noFill/>
              <a:ln w="381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B0C5EF76-0EAC-4264-AA2E-2B41813707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49174" y="2225947"/>
                <a:ext cx="527590" cy="753706"/>
              </a:xfrm>
              <a:prstGeom prst="line">
                <a:avLst/>
              </a:prstGeom>
              <a:solidFill>
                <a:srgbClr val="FFED00"/>
              </a:solidFill>
              <a:ln w="381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7703B034-D940-48CB-9BAF-CB8F8311BC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86689" y="2502476"/>
                <a:ext cx="504958" cy="694162"/>
              </a:xfrm>
              <a:prstGeom prst="line">
                <a:avLst/>
              </a:prstGeom>
              <a:noFill/>
              <a:ln w="381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CD5546FD-5E2A-4DD6-AD9B-B5EFFA0B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650346" y="3189423"/>
                <a:ext cx="783590" cy="267001"/>
              </a:xfrm>
              <a:prstGeom prst="line">
                <a:avLst/>
              </a:prstGeom>
              <a:noFill/>
              <a:ln w="381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F1935D99-7CDC-4BD7-860F-DA24EB2249D1}"/>
                  </a:ext>
                </a:extLst>
              </p:cNvPr>
              <p:cNvSpPr/>
              <p:nvPr/>
            </p:nvSpPr>
            <p:spPr>
              <a:xfrm rot="2248319">
                <a:off x="2548891" y="2540775"/>
                <a:ext cx="832731" cy="83273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5B70AA13-5231-4631-B249-A0A95DF77A42}"/>
                  </a:ext>
                </a:extLst>
              </p:cNvPr>
              <p:cNvSpPr/>
              <p:nvPr/>
            </p:nvSpPr>
            <p:spPr>
              <a:xfrm rot="2248319">
                <a:off x="1921047" y="3359826"/>
                <a:ext cx="832731" cy="83273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84B041D1-40CE-465D-B1E0-DB3D725EB516}"/>
                  </a:ext>
                </a:extLst>
              </p:cNvPr>
              <p:cNvSpPr/>
              <p:nvPr/>
            </p:nvSpPr>
            <p:spPr>
              <a:xfrm rot="2248319">
                <a:off x="3517009" y="3282887"/>
                <a:ext cx="832731" cy="83273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B72DE37B-E169-402F-9FE2-D5E0035F7384}"/>
                  </a:ext>
                </a:extLst>
              </p:cNvPr>
              <p:cNvSpPr/>
              <p:nvPr/>
            </p:nvSpPr>
            <p:spPr>
              <a:xfrm rot="2248319">
                <a:off x="5017571" y="3051970"/>
                <a:ext cx="832731" cy="832731"/>
              </a:xfrm>
              <a:prstGeom prst="ellipse">
                <a:avLst/>
              </a:prstGeom>
              <a:solidFill>
                <a:sysClr val="windowText" lastClr="000000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6461589F-86A3-4FEF-87F2-BC4F87BC1D72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>
                <a:off x="3815385" y="2545326"/>
                <a:ext cx="528599" cy="1166483"/>
              </a:xfrm>
              <a:prstGeom prst="line">
                <a:avLst/>
              </a:prstGeom>
              <a:noFill/>
              <a:ln w="57150" cap="sq" cmpd="sng" algn="ctr">
                <a:solidFill>
                  <a:srgbClr val="000000"/>
                </a:solidFill>
                <a:prstDash val="solid"/>
              </a:ln>
              <a:effectLst/>
            </p:spPr>
          </p:cxn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C9559934-17A0-43F7-B2B1-513BF2A2588E}"/>
                  </a:ext>
                </a:extLst>
              </p:cNvPr>
              <p:cNvSpPr/>
              <p:nvPr/>
            </p:nvSpPr>
            <p:spPr>
              <a:xfrm rot="2248319">
                <a:off x="3809930" y="2126252"/>
                <a:ext cx="832731" cy="832731"/>
              </a:xfrm>
              <a:prstGeom prst="ellipse">
                <a:avLst/>
              </a:prstGeom>
              <a:solidFill>
                <a:sysClr val="windowText" lastClr="000000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CBDB4E3-6701-454F-8EBE-456E27F627A7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>
                <a:off x="3184461" y="4855409"/>
                <a:ext cx="1121681" cy="0"/>
              </a:xfrm>
              <a:prstGeom prst="line">
                <a:avLst/>
              </a:prstGeom>
              <a:noFill/>
              <a:ln w="57150" cap="sq" cmpd="sng" algn="ctr">
                <a:solidFill>
                  <a:srgbClr val="000000"/>
                </a:solidFill>
                <a:prstDash val="solid"/>
              </a:ln>
              <a:effectLst/>
            </p:spPr>
          </p:cxn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2CCCEEF6-6D52-458B-9297-29D2BEF30A2F}"/>
                  </a:ext>
                </a:extLst>
              </p:cNvPr>
              <p:cNvSpPr/>
              <p:nvPr/>
            </p:nvSpPr>
            <p:spPr>
              <a:xfrm rot="2248319">
                <a:off x="3766410" y="4774390"/>
                <a:ext cx="832731" cy="832731"/>
              </a:xfrm>
              <a:prstGeom prst="ellipse">
                <a:avLst/>
              </a:prstGeom>
              <a:solidFill>
                <a:sysClr val="windowText" lastClr="000000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A182B06F-2B8D-46B5-A6DD-23A657E23057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 flipH="1">
                <a:off x="4188701" y="3073759"/>
                <a:ext cx="1017209" cy="1039076"/>
              </a:xfrm>
              <a:prstGeom prst="line">
                <a:avLst/>
              </a:prstGeom>
              <a:noFill/>
              <a:ln w="57150" cap="sq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029ED027-A930-43FC-B77F-20058C886D94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>
                <a:off x="4655080" y="3564669"/>
                <a:ext cx="34841" cy="1793987"/>
              </a:xfrm>
              <a:prstGeom prst="line">
                <a:avLst/>
              </a:prstGeom>
              <a:noFill/>
              <a:ln w="57150" cap="sq" cmpd="sng" algn="ctr">
                <a:solidFill>
                  <a:srgbClr val="000000"/>
                </a:solidFill>
                <a:prstDash val="solid"/>
              </a:ln>
              <a:effectLst/>
            </p:spPr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1FF1643-CB6B-4E63-AE28-5C2537D275E3}"/>
                </a:ext>
              </a:extLst>
            </p:cNvPr>
            <p:cNvSpPr txBox="1"/>
            <p:nvPr/>
          </p:nvSpPr>
          <p:spPr>
            <a:xfrm>
              <a:off x="2116291" y="2108620"/>
              <a:ext cx="3832329" cy="497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GB" sz="7200" dirty="0">
                  <a:solidFill>
                    <a:prstClr val="black"/>
                  </a:solidFill>
                  <a:latin typeface="GT Walsheim Pro Bold" panose="00000800000000000000" pitchFamily="50" charset="0"/>
                </a:rPr>
                <a:t>DXC Digital Explorer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FFFFA75-3AAC-4448-B65F-B3BC933D24C1}"/>
              </a:ext>
            </a:extLst>
          </p:cNvPr>
          <p:cNvGrpSpPr/>
          <p:nvPr/>
        </p:nvGrpSpPr>
        <p:grpSpPr>
          <a:xfrm>
            <a:off x="7629721" y="1924729"/>
            <a:ext cx="1262197" cy="1155700"/>
            <a:chOff x="1921047" y="2009393"/>
            <a:chExt cx="3929255" cy="3597728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1A8F8A5-BDFE-454B-95E7-64BC51023A2F}"/>
                </a:ext>
              </a:extLst>
            </p:cNvPr>
            <p:cNvCxnSpPr>
              <a:cxnSpLocks/>
            </p:cNvCxnSpPr>
            <p:nvPr/>
          </p:nvCxnSpPr>
          <p:spPr>
            <a:xfrm rot="2248319">
              <a:off x="3041815" y="3371315"/>
              <a:ext cx="1001804" cy="23145"/>
            </a:xfrm>
            <a:prstGeom prst="line">
              <a:avLst/>
            </a:prstGeom>
            <a:noFill/>
            <a:ln w="28575" cap="sq" cmpd="sng" algn="ctr">
              <a:solidFill>
                <a:schemeClr val="bg2"/>
              </a:solidFill>
              <a:prstDash val="solid"/>
            </a:ln>
            <a:effectLst/>
          </p:spPr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4823015-B69C-4241-8F89-8915D68F2C43}"/>
                </a:ext>
              </a:extLst>
            </p:cNvPr>
            <p:cNvCxnSpPr>
              <a:cxnSpLocks/>
            </p:cNvCxnSpPr>
            <p:nvPr/>
          </p:nvCxnSpPr>
          <p:spPr>
            <a:xfrm rot="2248319" flipV="1">
              <a:off x="2398973" y="4215060"/>
              <a:ext cx="1021929" cy="1"/>
            </a:xfrm>
            <a:prstGeom prst="line">
              <a:avLst/>
            </a:prstGeom>
            <a:noFill/>
            <a:ln w="28575" cap="sq" cmpd="sng" algn="ctr">
              <a:solidFill>
                <a:schemeClr val="bg2"/>
              </a:solidFill>
              <a:prstDash val="solid"/>
            </a:ln>
            <a:effectLst/>
          </p:spPr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383E237-FC9D-43D4-9241-09500236DC5E}"/>
                </a:ext>
              </a:extLst>
            </p:cNvPr>
            <p:cNvCxnSpPr>
              <a:cxnSpLocks/>
            </p:cNvCxnSpPr>
            <p:nvPr/>
          </p:nvCxnSpPr>
          <p:spPr>
            <a:xfrm rot="2248319" flipH="1" flipV="1">
              <a:off x="3629328" y="3600560"/>
              <a:ext cx="10894" cy="1019415"/>
            </a:xfrm>
            <a:prstGeom prst="line">
              <a:avLst/>
            </a:prstGeom>
            <a:noFill/>
            <a:ln w="28575" cap="sq" cmpd="sng" algn="ctr">
              <a:solidFill>
                <a:schemeClr val="bg2"/>
              </a:solidFill>
              <a:prstDash val="solid"/>
            </a:ln>
            <a:effectLst/>
          </p:spPr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B61785D4-23AD-4ABC-B164-2D3F98B2898D}"/>
                </a:ext>
              </a:extLst>
            </p:cNvPr>
            <p:cNvCxnSpPr>
              <a:cxnSpLocks/>
            </p:cNvCxnSpPr>
            <p:nvPr/>
          </p:nvCxnSpPr>
          <p:spPr>
            <a:xfrm rot="2248319" flipH="1">
              <a:off x="3197930" y="2233395"/>
              <a:ext cx="744193" cy="963096"/>
            </a:xfrm>
            <a:prstGeom prst="line">
              <a:avLst/>
            </a:prstGeom>
            <a:noFill/>
            <a:ln w="28575" cap="sq" cmpd="sng" algn="ctr">
              <a:solidFill>
                <a:schemeClr val="bg2"/>
              </a:solidFill>
              <a:prstDash val="solid"/>
            </a:ln>
            <a:effectLst/>
          </p:spPr>
        </p:cxn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BB9349E7-7C32-427A-8540-4078250EDD96}"/>
                </a:ext>
              </a:extLst>
            </p:cNvPr>
            <p:cNvSpPr/>
            <p:nvPr/>
          </p:nvSpPr>
          <p:spPr>
            <a:xfrm rot="2248319">
              <a:off x="2891462" y="4103698"/>
              <a:ext cx="832731" cy="832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2B4935D-A400-4C4C-80D6-B3EA99A85E69}"/>
                </a:ext>
              </a:extLst>
            </p:cNvPr>
            <p:cNvSpPr/>
            <p:nvPr/>
          </p:nvSpPr>
          <p:spPr>
            <a:xfrm rot="2248319">
              <a:off x="4471581" y="2972869"/>
              <a:ext cx="433106" cy="433106"/>
            </a:xfrm>
            <a:prstGeom prst="ellipse">
              <a:avLst/>
            </a:prstGeom>
            <a:solidFill>
              <a:srgbClr val="FFED00"/>
            </a:solidFill>
            <a:ln w="28575"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45BFBDA-0E65-4AEE-8138-3CB39A464B34}"/>
                </a:ext>
              </a:extLst>
            </p:cNvPr>
            <p:cNvSpPr/>
            <p:nvPr/>
          </p:nvSpPr>
          <p:spPr>
            <a:xfrm rot="2248319">
              <a:off x="4106925" y="4050847"/>
              <a:ext cx="433106" cy="433106"/>
            </a:xfrm>
            <a:prstGeom prst="ellipse">
              <a:avLst/>
            </a:prstGeom>
            <a:solidFill>
              <a:srgbClr val="FFED00"/>
            </a:solidFill>
            <a:ln w="28575"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712907F7-57A9-4C73-BEEC-A27B51CBF3C1}"/>
                </a:ext>
              </a:extLst>
            </p:cNvPr>
            <p:cNvSpPr/>
            <p:nvPr/>
          </p:nvSpPr>
          <p:spPr>
            <a:xfrm rot="2248319">
              <a:off x="2983156" y="3505997"/>
              <a:ext cx="433106" cy="433106"/>
            </a:xfrm>
            <a:prstGeom prst="ellipse">
              <a:avLst/>
            </a:prstGeom>
            <a:solidFill>
              <a:srgbClr val="FFED00"/>
            </a:solidFill>
            <a:ln w="28575"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85878201-FA39-455F-994C-FC1D89230EBA}"/>
                </a:ext>
              </a:extLst>
            </p:cNvPr>
            <p:cNvSpPr/>
            <p:nvPr/>
          </p:nvSpPr>
          <p:spPr>
            <a:xfrm rot="2248319">
              <a:off x="3265335" y="2009393"/>
              <a:ext cx="433106" cy="433106"/>
            </a:xfrm>
            <a:prstGeom prst="ellipse">
              <a:avLst/>
            </a:prstGeom>
            <a:solidFill>
              <a:srgbClr val="FFED00"/>
            </a:solidFill>
            <a:ln w="28575"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37DE0302-B6D0-4CA6-99F4-27F7B027A031}"/>
                </a:ext>
              </a:extLst>
            </p:cNvPr>
            <p:cNvSpPr/>
            <p:nvPr/>
          </p:nvSpPr>
          <p:spPr>
            <a:xfrm rot="2248319">
              <a:off x="4822564" y="4649470"/>
              <a:ext cx="433106" cy="433106"/>
            </a:xfrm>
            <a:prstGeom prst="ellipse">
              <a:avLst/>
            </a:prstGeom>
            <a:solidFill>
              <a:srgbClr val="FFED00"/>
            </a:solidFill>
            <a:ln w="28575"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C765829-9D54-4B5D-B11B-766706A9D258}"/>
                </a:ext>
              </a:extLst>
            </p:cNvPr>
            <p:cNvCxnSpPr>
              <a:cxnSpLocks/>
            </p:cNvCxnSpPr>
            <p:nvPr/>
          </p:nvCxnSpPr>
          <p:spPr>
            <a:xfrm>
              <a:off x="4682605" y="3215261"/>
              <a:ext cx="377599" cy="1712581"/>
            </a:xfrm>
            <a:prstGeom prst="line">
              <a:avLst/>
            </a:prstGeom>
            <a:solidFill>
              <a:srgbClr val="FFED00"/>
            </a:solidFill>
            <a:ln w="12700" cap="sq" cmpd="sng" algn="ctr">
              <a:solidFill>
                <a:srgbClr val="FFED00"/>
              </a:solidFill>
              <a:prstDash val="solid"/>
            </a:ln>
            <a:effectLst/>
          </p:spPr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BA3334D-D837-4C8D-A9B2-E66B5B5FA9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9117" y="3468335"/>
              <a:ext cx="377917" cy="1387074"/>
            </a:xfrm>
            <a:prstGeom prst="line">
              <a:avLst/>
            </a:prstGeom>
            <a:solidFill>
              <a:srgbClr val="FFED00"/>
            </a:solidFill>
            <a:ln w="12700" cap="sq" cmpd="sng" algn="ctr">
              <a:solidFill>
                <a:srgbClr val="FFED00"/>
              </a:solidFill>
              <a:prstDash val="solid"/>
            </a:ln>
            <a:effectLst/>
          </p:spPr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CF574B6-8A0E-4FDB-9C66-C275C7E185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2775" y="4298273"/>
              <a:ext cx="135921" cy="892483"/>
            </a:xfrm>
            <a:prstGeom prst="line">
              <a:avLst/>
            </a:prstGeom>
            <a:noFill/>
            <a:ln w="12700" cap="sq" cmpd="sng" algn="ctr">
              <a:solidFill>
                <a:srgbClr val="FFED00"/>
              </a:solidFill>
              <a:prstDash val="solid"/>
            </a:ln>
            <a:effectLst/>
          </p:spPr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80751DB-BC0F-462E-82CC-D178CE258D46}"/>
                </a:ext>
              </a:extLst>
            </p:cNvPr>
            <p:cNvCxnSpPr>
              <a:cxnSpLocks/>
            </p:cNvCxnSpPr>
            <p:nvPr/>
          </p:nvCxnSpPr>
          <p:spPr>
            <a:xfrm>
              <a:off x="3256205" y="3774781"/>
              <a:ext cx="1058672" cy="508228"/>
            </a:xfrm>
            <a:prstGeom prst="line">
              <a:avLst/>
            </a:prstGeom>
            <a:noFill/>
            <a:ln w="12700" cap="sq" cmpd="sng" algn="ctr">
              <a:solidFill>
                <a:srgbClr val="FFED00"/>
              </a:solidFill>
              <a:prstDash val="solid"/>
            </a:ln>
            <a:effectLst/>
          </p:spPr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4C98EAAA-C775-4C84-B2F3-54473C7B98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4131" y="3719338"/>
              <a:ext cx="863960" cy="18892"/>
            </a:xfrm>
            <a:prstGeom prst="line">
              <a:avLst/>
            </a:prstGeom>
            <a:noFill/>
            <a:ln w="12700" cap="sq" cmpd="sng" algn="ctr">
              <a:solidFill>
                <a:srgbClr val="FFED00"/>
              </a:solidFill>
              <a:prstDash val="solid"/>
            </a:ln>
            <a:effectLst/>
          </p:spPr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B33A644F-3D9B-4C3B-AF17-58308C9C40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9174" y="2225947"/>
              <a:ext cx="527590" cy="753706"/>
            </a:xfrm>
            <a:prstGeom prst="line">
              <a:avLst/>
            </a:prstGeom>
            <a:solidFill>
              <a:srgbClr val="FFED00"/>
            </a:solidFill>
            <a:ln w="12700" cap="sq" cmpd="sng" algn="ctr">
              <a:solidFill>
                <a:srgbClr val="FFED00"/>
              </a:solidFill>
              <a:prstDash val="solid"/>
            </a:ln>
            <a:effectLst/>
          </p:spPr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F95006B-1CC0-4CAB-89DA-54254BF8F1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86689" y="2502476"/>
              <a:ext cx="504958" cy="694162"/>
            </a:xfrm>
            <a:prstGeom prst="line">
              <a:avLst/>
            </a:prstGeom>
            <a:noFill/>
            <a:ln w="12700" cap="sq" cmpd="sng" algn="ctr">
              <a:solidFill>
                <a:srgbClr val="FFED00"/>
              </a:solidFill>
              <a:prstDash val="solid"/>
            </a:ln>
            <a:effectLst/>
          </p:spPr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8978FF8-B7D4-497F-9CE5-70D54148BA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50346" y="3189423"/>
              <a:ext cx="783590" cy="267001"/>
            </a:xfrm>
            <a:prstGeom prst="line">
              <a:avLst/>
            </a:prstGeom>
            <a:noFill/>
            <a:ln w="12700" cap="sq" cmpd="sng" algn="ctr">
              <a:solidFill>
                <a:srgbClr val="FFED00"/>
              </a:solidFill>
              <a:prstDash val="solid"/>
            </a:ln>
            <a:effectLst/>
          </p:spPr>
        </p:cxn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B4195C8C-2AA9-4731-B8FA-7ABBFC206C4D}"/>
                </a:ext>
              </a:extLst>
            </p:cNvPr>
            <p:cNvSpPr/>
            <p:nvPr/>
          </p:nvSpPr>
          <p:spPr>
            <a:xfrm rot="2248319">
              <a:off x="2548891" y="2540775"/>
              <a:ext cx="832731" cy="832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4AF7DAE-9E3A-4F13-88B0-6335FDD34C4E}"/>
                </a:ext>
              </a:extLst>
            </p:cNvPr>
            <p:cNvSpPr/>
            <p:nvPr/>
          </p:nvSpPr>
          <p:spPr>
            <a:xfrm rot="2248319">
              <a:off x="1921047" y="3359826"/>
              <a:ext cx="832731" cy="832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45A5E780-5F8A-43AC-9973-931DE3F7B7CD}"/>
                </a:ext>
              </a:extLst>
            </p:cNvPr>
            <p:cNvSpPr/>
            <p:nvPr/>
          </p:nvSpPr>
          <p:spPr>
            <a:xfrm rot="2248319">
              <a:off x="3517009" y="3282887"/>
              <a:ext cx="832731" cy="832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730FF260-DD24-4747-8B8D-A1F674DA72C0}"/>
                </a:ext>
              </a:extLst>
            </p:cNvPr>
            <p:cNvSpPr/>
            <p:nvPr/>
          </p:nvSpPr>
          <p:spPr>
            <a:xfrm rot="2248319">
              <a:off x="5017571" y="3051970"/>
              <a:ext cx="832731" cy="832731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F1503A6-9AD1-4B5F-80D1-237AE339DFF1}"/>
                </a:ext>
              </a:extLst>
            </p:cNvPr>
            <p:cNvCxnSpPr>
              <a:cxnSpLocks/>
            </p:cNvCxnSpPr>
            <p:nvPr/>
          </p:nvCxnSpPr>
          <p:spPr>
            <a:xfrm rot="2248319">
              <a:off x="3815385" y="2545326"/>
              <a:ext cx="528599" cy="1166483"/>
            </a:xfrm>
            <a:prstGeom prst="line">
              <a:avLst/>
            </a:prstGeom>
            <a:solidFill>
              <a:schemeClr val="bg1"/>
            </a:solidFill>
            <a:ln w="28575" cap="sq" cmpd="sng" algn="ctr">
              <a:solidFill>
                <a:schemeClr val="bg2"/>
              </a:solidFill>
              <a:prstDash val="solid"/>
            </a:ln>
            <a:effectLst/>
          </p:spPr>
        </p:cxn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25E2BC10-6011-4164-AC91-30CB87D6E471}"/>
                </a:ext>
              </a:extLst>
            </p:cNvPr>
            <p:cNvSpPr/>
            <p:nvPr/>
          </p:nvSpPr>
          <p:spPr>
            <a:xfrm rot="2248319">
              <a:off x="3809930" y="2126252"/>
              <a:ext cx="832731" cy="832731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6734884-B78D-46D8-A110-AEBB9C7E6C46}"/>
                </a:ext>
              </a:extLst>
            </p:cNvPr>
            <p:cNvCxnSpPr>
              <a:cxnSpLocks/>
            </p:cNvCxnSpPr>
            <p:nvPr/>
          </p:nvCxnSpPr>
          <p:spPr>
            <a:xfrm rot="2248319">
              <a:off x="3184461" y="4855409"/>
              <a:ext cx="1121681" cy="0"/>
            </a:xfrm>
            <a:prstGeom prst="line">
              <a:avLst/>
            </a:prstGeom>
            <a:noFill/>
            <a:ln w="28575" cap="sq" cmpd="sng" algn="ctr">
              <a:solidFill>
                <a:schemeClr val="bg2"/>
              </a:solidFill>
              <a:prstDash val="solid"/>
            </a:ln>
            <a:effectLst/>
          </p:spPr>
        </p:cxn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F5F78CDC-A067-4DF6-945D-3BCAF3CAD0B4}"/>
                </a:ext>
              </a:extLst>
            </p:cNvPr>
            <p:cNvSpPr/>
            <p:nvPr/>
          </p:nvSpPr>
          <p:spPr>
            <a:xfrm rot="2248319">
              <a:off x="3766410" y="4774390"/>
              <a:ext cx="832731" cy="832731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40C642B-749D-40D4-8304-1F8DA944292B}"/>
                </a:ext>
              </a:extLst>
            </p:cNvPr>
            <p:cNvCxnSpPr>
              <a:cxnSpLocks/>
            </p:cNvCxnSpPr>
            <p:nvPr/>
          </p:nvCxnSpPr>
          <p:spPr>
            <a:xfrm rot="2248319" flipH="1">
              <a:off x="4188701" y="3073759"/>
              <a:ext cx="1017209" cy="1039076"/>
            </a:xfrm>
            <a:prstGeom prst="line">
              <a:avLst/>
            </a:prstGeom>
            <a:noFill/>
            <a:ln w="28575" cap="sq" cmpd="sng" algn="ctr">
              <a:solidFill>
                <a:schemeClr val="bg2"/>
              </a:solidFill>
              <a:prstDash val="solid"/>
            </a:ln>
            <a:effectLst/>
          </p:spPr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0683FA1-A1B6-45C7-A8BE-F3BF93023766}"/>
                </a:ext>
              </a:extLst>
            </p:cNvPr>
            <p:cNvCxnSpPr>
              <a:cxnSpLocks/>
            </p:cNvCxnSpPr>
            <p:nvPr/>
          </p:nvCxnSpPr>
          <p:spPr>
            <a:xfrm rot="2248319">
              <a:off x="4655080" y="3564669"/>
              <a:ext cx="34841" cy="1793987"/>
            </a:xfrm>
            <a:prstGeom prst="line">
              <a:avLst/>
            </a:prstGeom>
            <a:noFill/>
            <a:ln w="28575" cap="sq" cmpd="sng" algn="ctr">
              <a:solidFill>
                <a:schemeClr val="bg2"/>
              </a:solidFill>
              <a:prstDash val="soli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5968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Custom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D9D9D9"/>
      </a:accent3>
      <a:accent4>
        <a:srgbClr val="FFED00"/>
      </a:accent4>
      <a:accent5>
        <a:srgbClr val="64FF00"/>
      </a:accent5>
      <a:accent6>
        <a:srgbClr val="00C9FF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94AB146E-232F-441B-A512-394E8F655083}" vid="{820694B0-1355-424B-83CD-D5C5613480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 Template</Template>
  <TotalTime>2</TotalTime>
  <Words>10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GT Walsheim Pro Bold</vt:lpstr>
      <vt:lpstr>DXC</vt:lpstr>
      <vt:lpstr>DXC Digital Explorer Logos</vt:lpstr>
    </vt:vector>
  </TitlesOfParts>
  <Manager/>
  <Company>DXC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DXC Digital Explorer Logos</dc:title>
  <dc:subject/>
  <dc:creator>David Stevens</dc:creator>
  <cp:keywords/>
  <dc:description/>
  <cp:lastModifiedBy>David Stevens</cp:lastModifiedBy>
  <cp:revision>1</cp:revision>
  <cp:lastPrinted>2018-07-20T15:33:39Z</cp:lastPrinted>
  <dcterms:created xsi:type="dcterms:W3CDTF">2018-12-06T11:44:05Z</dcterms:created>
  <dcterms:modified xsi:type="dcterms:W3CDTF">2019-06-26T11:00:05Z</dcterms:modified>
  <cp:category/>
</cp:coreProperties>
</file>