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56DB-8F01-4111-8444-CF026C533998}" v="1" dt="2018-10-18T07:18:39.061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Objects="1" showGuides="1">
      <p:cViewPr varScale="1">
        <p:scale>
          <a:sx n="106" d="100"/>
          <a:sy n="106" d="100"/>
        </p:scale>
        <p:origin x="648" y="10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8A5D56DB-8F01-4111-8444-CF026C533998}"/>
    <pc:docChg chg="modSld">
      <pc:chgData name="David Stevens" userId="73fe415a-d21a-4898-bfab-0e75d37181d7" providerId="ADAL" clId="{8A5D56DB-8F01-4111-8444-CF026C533998}" dt="2018-10-18T07:29:18.539" v="107" actId="20577"/>
      <pc:docMkLst>
        <pc:docMk/>
      </pc:docMkLst>
      <pc:sldChg chg="modSp">
        <pc:chgData name="David Stevens" userId="73fe415a-d21a-4898-bfab-0e75d37181d7" providerId="ADAL" clId="{8A5D56DB-8F01-4111-8444-CF026C533998}" dt="2018-10-18T07:29:18.539" v="107" actId="20577"/>
        <pc:sldMkLst>
          <pc:docMk/>
          <pc:sldMk cId="340440126" sldId="257"/>
        </pc:sldMkLst>
        <pc:spChg chg="mod">
          <ac:chgData name="David Stevens" userId="73fe415a-d21a-4898-bfab-0e75d37181d7" providerId="ADAL" clId="{8A5D56DB-8F01-4111-8444-CF026C533998}" dt="2018-10-18T07:29:18.539" v="107" actId="20577"/>
          <ac:spMkLst>
            <pc:docMk/>
            <pc:sldMk cId="340440126" sldId="257"/>
            <ac:spMk id="16" creationId="{F949EEEA-FDF2-4FFE-9129-B5FBDF3B61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10/18/2018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18,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BBBD2F-18B0-4F2F-B5E6-B9F271357F58}"/>
              </a:ext>
            </a:extLst>
          </p:cNvPr>
          <p:cNvSpPr/>
          <p:nvPr userDrawn="1"/>
        </p:nvSpPr>
        <p:spPr>
          <a:xfrm>
            <a:off x="0" y="0"/>
            <a:ext cx="11923712" cy="8226946"/>
          </a:xfrm>
          <a:custGeom>
            <a:avLst/>
            <a:gdLst>
              <a:gd name="connsiteX0" fmla="*/ 0 w 11923712"/>
              <a:gd name="connsiteY0" fmla="*/ 0 h 8226946"/>
              <a:gd name="connsiteX1" fmla="*/ 7152083 w 11923712"/>
              <a:gd name="connsiteY1" fmla="*/ 0 h 8226946"/>
              <a:gd name="connsiteX2" fmla="*/ 11923712 w 11923712"/>
              <a:gd name="connsiteY2" fmla="*/ 8226946 h 8226946"/>
              <a:gd name="connsiteX3" fmla="*/ 0 w 11923712"/>
              <a:gd name="connsiteY3" fmla="*/ 8226946 h 8226946"/>
              <a:gd name="connsiteX4" fmla="*/ 0 w 11923712"/>
              <a:gd name="connsiteY4" fmla="*/ 3582270 h 8226946"/>
              <a:gd name="connsiteX5" fmla="*/ 0 w 11923712"/>
              <a:gd name="connsiteY5" fmla="*/ 1306488 h 82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3712" h="8226946">
                <a:moveTo>
                  <a:pt x="0" y="0"/>
                </a:moveTo>
                <a:lnTo>
                  <a:pt x="7152083" y="0"/>
                </a:lnTo>
                <a:lnTo>
                  <a:pt x="11923712" y="8226946"/>
                </a:lnTo>
                <a:lnTo>
                  <a:pt x="0" y="8226946"/>
                </a:lnTo>
                <a:lnTo>
                  <a:pt x="0" y="3582270"/>
                </a:lnTo>
                <a:lnTo>
                  <a:pt x="0" y="1306488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FEA339-EF25-4939-B49C-4B681047E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52079" y="768757"/>
            <a:ext cx="2706624" cy="768757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6B414230-5260-4DD8-ABE4-2E510905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5C03159-22D7-4B65-B9F7-2198116C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E43AF20-253F-40EA-B8B9-85583948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Explorer</a:t>
            </a:r>
            <a:br>
              <a:rPr lang="en-US" dirty="0"/>
            </a:br>
            <a:r>
              <a:rPr lang="en-US" dirty="0"/>
              <a:t>Did you know?</a:t>
            </a:r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949EEEA-FDF2-4FFE-9129-B5FBDF3B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80380"/>
            <a:ext cx="8861648" cy="914400"/>
          </a:xfrm>
        </p:spPr>
        <p:txBody>
          <a:bodyPr anchor="ctr"/>
          <a:lstStyle/>
          <a:p>
            <a:r>
              <a:rPr lang="en-US" dirty="0"/>
              <a:t>#9 </a:t>
            </a:r>
            <a:r>
              <a:rPr lang="en-GB" dirty="0"/>
              <a:t>Roadmap Insights</a:t>
            </a:r>
          </a:p>
        </p:txBody>
      </p:sp>
    </p:spTree>
    <p:extLst>
      <p:ext uri="{BB962C8B-B14F-4D97-AF65-F5344CB8AC3E}">
        <p14:creationId xmlns:p14="http://schemas.microsoft.com/office/powerpoint/2010/main" val="3404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262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Digital Explorer Did you know?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Did you know?</dc:title>
  <dc:subject/>
  <dc:creator>Stevens, David</dc:creator>
  <cp:keywords/>
  <dc:description/>
  <cp:lastModifiedBy>David Stevens</cp:lastModifiedBy>
  <cp:revision>5</cp:revision>
  <dcterms:created xsi:type="dcterms:W3CDTF">2018-05-09T08:48:25Z</dcterms:created>
  <dcterms:modified xsi:type="dcterms:W3CDTF">2018-10-18T07:46:06Z</dcterms:modified>
  <cp:category/>
</cp:coreProperties>
</file>