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545" r:id="rId5"/>
    <p:sldId id="546" r:id="rId6"/>
    <p:sldId id="547" r:id="rId7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2592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5A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5710" autoAdjust="0"/>
  </p:normalViewPr>
  <p:slideViewPr>
    <p:cSldViewPr snapToGrid="0" snapToObjects="1" showGuides="1">
      <p:cViewPr>
        <p:scale>
          <a:sx n="75" d="100"/>
          <a:sy n="75" d="100"/>
        </p:scale>
        <p:origin x="420" y="888"/>
      </p:cViewPr>
      <p:guideLst>
        <p:guide orient="horz" pos="403"/>
        <p:guide orient="horz" pos="2592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3/10/2020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itter-friendly zo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685798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© 2019 DXC Technology Company. All rights reserved.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March 10, 2020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48" name="Round Same Side Corner Rectangle 71">
            <a:extLst>
              <a:ext uri="{FF2B5EF4-FFF2-40B4-BE49-F238E27FC236}">
                <a16:creationId xmlns:a16="http://schemas.microsoft.com/office/drawing/2014/main" id="{62B9CC68-C27F-4C1C-9D0D-A143C5F95057}"/>
              </a:ext>
            </a:extLst>
          </p:cNvPr>
          <p:cNvSpPr/>
          <p:nvPr userDrawn="1"/>
        </p:nvSpPr>
        <p:spPr>
          <a:xfrm rot="5400000">
            <a:off x="1297368" y="-659294"/>
            <a:ext cx="3346854" cy="594560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 err="1">
              <a:solidFill>
                <a:schemeClr val="tx1"/>
              </a:solidFill>
            </a:endParaRP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6277DC6E-13EF-4473-8C7B-8C61E68C0E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1385662"/>
            <a:ext cx="4452257" cy="1852139"/>
          </a:xfrm>
          <a:prstGeom prst="rect">
            <a:avLst/>
          </a:prstGeom>
        </p:spPr>
      </p:pic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6747EF6-6C67-4EA7-8758-74C450965D27}"/>
              </a:ext>
            </a:extLst>
          </p:cNvPr>
          <p:cNvSpPr/>
          <p:nvPr userDrawn="1"/>
        </p:nvSpPr>
        <p:spPr>
          <a:xfrm>
            <a:off x="5003799" y="0"/>
            <a:ext cx="9626601" cy="8252460"/>
          </a:xfrm>
          <a:custGeom>
            <a:avLst/>
            <a:gdLst>
              <a:gd name="connsiteX0" fmla="*/ 4784431 w 9626601"/>
              <a:gd name="connsiteY0" fmla="*/ 0 h 8321040"/>
              <a:gd name="connsiteX1" fmla="*/ 9626601 w 9626601"/>
              <a:gd name="connsiteY1" fmla="*/ 0 h 8321040"/>
              <a:gd name="connsiteX2" fmla="*/ 9626601 w 9626601"/>
              <a:gd name="connsiteY2" fmla="*/ 8321040 h 8321040"/>
              <a:gd name="connsiteX3" fmla="*/ 0 w 9626601"/>
              <a:gd name="connsiteY3" fmla="*/ 8321040 h 832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601" h="8321040">
                <a:moveTo>
                  <a:pt x="4784431" y="0"/>
                </a:moveTo>
                <a:lnTo>
                  <a:pt x="9626601" y="0"/>
                </a:lnTo>
                <a:lnTo>
                  <a:pt x="9626601" y="8321040"/>
                </a:lnTo>
                <a:lnTo>
                  <a:pt x="0" y="83210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0EC06BE0-D56B-784E-8B22-03B21FD19DF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11172825" y="7102602"/>
            <a:ext cx="3010716" cy="855128"/>
          </a:xfrm>
          <a:prstGeom prst="rect">
            <a:avLst/>
          </a:prstGeom>
        </p:spPr>
      </p:pic>
      <p:sp>
        <p:nvSpPr>
          <p:cNvPr id="46" name="Title 1">
            <a:extLst>
              <a:ext uri="{FF2B5EF4-FFF2-40B4-BE49-F238E27FC236}">
                <a16:creationId xmlns:a16="http://schemas.microsoft.com/office/drawing/2014/main" id="{82A84E0B-5CB2-814F-BB5A-11B4214AD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842" y="2720181"/>
            <a:ext cx="6023758" cy="2814746"/>
          </a:xfrm>
        </p:spPr>
        <p:txBody>
          <a:bodyPr anchor="ctr" anchorCtr="0">
            <a:no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F9C0DB83-69E9-4D4A-9B32-7368AB7AC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842" y="5591124"/>
            <a:ext cx="6023758" cy="914400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2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2019 DXC Technology Company. All rights reserved.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March 10, 2020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March 10, 2020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 b="0"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 b="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 b="0"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 b="0"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March 10, 2020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© 2019 DXC Technology Company.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witter-friendly zo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685798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March 10, 2020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48" name="Round Same Side Corner Rectangle 71">
            <a:extLst>
              <a:ext uri="{FF2B5EF4-FFF2-40B4-BE49-F238E27FC236}">
                <a16:creationId xmlns:a16="http://schemas.microsoft.com/office/drawing/2014/main" id="{62B9CC68-C27F-4C1C-9D0D-A143C5F95057}"/>
              </a:ext>
            </a:extLst>
          </p:cNvPr>
          <p:cNvSpPr/>
          <p:nvPr userDrawn="1"/>
        </p:nvSpPr>
        <p:spPr>
          <a:xfrm rot="5400000">
            <a:off x="1297368" y="-659294"/>
            <a:ext cx="3346854" cy="594560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 err="1">
              <a:solidFill>
                <a:schemeClr val="tx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6747EF6-6C67-4EA7-8758-74C450965D27}"/>
              </a:ext>
            </a:extLst>
          </p:cNvPr>
          <p:cNvSpPr/>
          <p:nvPr userDrawn="1"/>
        </p:nvSpPr>
        <p:spPr>
          <a:xfrm>
            <a:off x="5003799" y="0"/>
            <a:ext cx="9626601" cy="8252460"/>
          </a:xfrm>
          <a:custGeom>
            <a:avLst/>
            <a:gdLst>
              <a:gd name="connsiteX0" fmla="*/ 4784431 w 9626601"/>
              <a:gd name="connsiteY0" fmla="*/ 0 h 8321040"/>
              <a:gd name="connsiteX1" fmla="*/ 9626601 w 9626601"/>
              <a:gd name="connsiteY1" fmla="*/ 0 h 8321040"/>
              <a:gd name="connsiteX2" fmla="*/ 9626601 w 9626601"/>
              <a:gd name="connsiteY2" fmla="*/ 8321040 h 8321040"/>
              <a:gd name="connsiteX3" fmla="*/ 0 w 9626601"/>
              <a:gd name="connsiteY3" fmla="*/ 8321040 h 832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601" h="8321040">
                <a:moveTo>
                  <a:pt x="4784431" y="0"/>
                </a:moveTo>
                <a:lnTo>
                  <a:pt x="9626601" y="0"/>
                </a:lnTo>
                <a:lnTo>
                  <a:pt x="9626601" y="8321040"/>
                </a:lnTo>
                <a:lnTo>
                  <a:pt x="0" y="8321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82A84E0B-5CB2-814F-BB5A-11B4214AD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842" y="2720181"/>
            <a:ext cx="6023758" cy="2814746"/>
          </a:xfrm>
        </p:spPr>
        <p:txBody>
          <a:bodyPr anchor="ctr" anchorCtr="0">
            <a:noAutofit/>
          </a:bodyPr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F9C0DB83-69E9-4D4A-9B32-7368AB7AC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842" y="5591124"/>
            <a:ext cx="6023758" cy="914400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F4F60F7C-DC7E-408D-812F-AEEA7A8319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172824" y="7102602"/>
            <a:ext cx="3010716" cy="855128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6A4CB469-ECE5-431A-AD22-6AE32BD3B1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5962" y="1381569"/>
            <a:ext cx="4462095" cy="185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March 10, 2020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March 10, 2020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FA52D317-E006-485E-820B-1248339581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6" y="2783436"/>
            <a:ext cx="6400787" cy="266272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F28B9DF-FB2E-46FF-9CFF-30DAE7BB7BB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9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61CF8A-111C-4A4F-AF36-FCF89E5AF35A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583674" cy="3671614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883194"/>
            <a:ext cx="6583674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March 10, 2020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26A6E73-00CE-450D-9AFD-60F8AC8C1A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4" name="Round Same Side Corner Rectangle 71">
            <a:extLst>
              <a:ext uri="{FF2B5EF4-FFF2-40B4-BE49-F238E27FC236}">
                <a16:creationId xmlns:a16="http://schemas.microsoft.com/office/drawing/2014/main" id="{A340B1AC-A2B7-4649-A1B7-0C4598711A77}"/>
              </a:ext>
            </a:extLst>
          </p:cNvPr>
          <p:cNvSpPr/>
          <p:nvPr userDrawn="1"/>
        </p:nvSpPr>
        <p:spPr>
          <a:xfrm rot="16200000" flipH="1">
            <a:off x="9984172" y="1141999"/>
            <a:ext cx="3346854" cy="594560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 err="1">
              <a:solidFill>
                <a:schemeClr val="tx1"/>
              </a:solidFill>
            </a:endParaRP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AAB2586D-AB91-4787-9585-BFA186D270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83701" y="3192229"/>
            <a:ext cx="4462095" cy="185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2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583674" cy="3671614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883194"/>
            <a:ext cx="6583674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2019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March 10, 2020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54" name="Round Same Side Corner Rectangle 71">
            <a:extLst>
              <a:ext uri="{FF2B5EF4-FFF2-40B4-BE49-F238E27FC236}">
                <a16:creationId xmlns:a16="http://schemas.microsoft.com/office/drawing/2014/main" id="{A340B1AC-A2B7-4649-A1B7-0C4598711A77}"/>
              </a:ext>
            </a:extLst>
          </p:cNvPr>
          <p:cNvSpPr/>
          <p:nvPr userDrawn="1"/>
        </p:nvSpPr>
        <p:spPr>
          <a:xfrm rot="16200000" flipH="1">
            <a:off x="9984172" y="1141999"/>
            <a:ext cx="3346854" cy="594560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 err="1">
              <a:solidFill>
                <a:schemeClr val="tx1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EB9E44F-721F-457C-9502-D8278E621E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2DD71AE6-C52A-4B0B-96BD-04C2DE19BD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88619" y="3186197"/>
            <a:ext cx="4452257" cy="185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8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CF99E66-933C-4F36-AC84-02691BE4535B}"/>
              </a:ext>
            </a:extLst>
          </p:cNvPr>
          <p:cNvSpPr/>
          <p:nvPr userDrawn="1"/>
        </p:nvSpPr>
        <p:spPr>
          <a:xfrm rot="10800000" flipH="1">
            <a:off x="-1" y="0"/>
            <a:ext cx="12770156" cy="5902321"/>
          </a:xfrm>
          <a:custGeom>
            <a:avLst/>
            <a:gdLst>
              <a:gd name="connsiteX0" fmla="*/ 0 w 12770156"/>
              <a:gd name="connsiteY0" fmla="*/ 5902321 h 5902321"/>
              <a:gd name="connsiteX1" fmla="*/ 12770156 w 12770156"/>
              <a:gd name="connsiteY1" fmla="*/ 5902321 h 5902321"/>
              <a:gd name="connsiteX2" fmla="*/ 3372610 w 12770156"/>
              <a:gd name="connsiteY2" fmla="*/ 0 h 5902321"/>
              <a:gd name="connsiteX3" fmla="*/ 0 w 12770156"/>
              <a:gd name="connsiteY3" fmla="*/ 2118236 h 590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0156" h="5902321">
                <a:moveTo>
                  <a:pt x="0" y="5902321"/>
                </a:moveTo>
                <a:lnTo>
                  <a:pt x="12770156" y="5902321"/>
                </a:lnTo>
                <a:lnTo>
                  <a:pt x="3372610" y="0"/>
                </a:lnTo>
                <a:lnTo>
                  <a:pt x="0" y="2118236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4A276F4-6741-4331-A096-1D38D5D56942}"/>
              </a:ext>
            </a:extLst>
          </p:cNvPr>
          <p:cNvSpPr/>
          <p:nvPr userDrawn="1"/>
        </p:nvSpPr>
        <p:spPr>
          <a:xfrm flipH="1">
            <a:off x="-9296" y="5902322"/>
            <a:ext cx="6763811" cy="2327277"/>
          </a:xfrm>
          <a:custGeom>
            <a:avLst/>
            <a:gdLst>
              <a:gd name="connsiteX0" fmla="*/ 2610590 w 5221179"/>
              <a:gd name="connsiteY0" fmla="*/ 0 h 2124075"/>
              <a:gd name="connsiteX1" fmla="*/ 5221179 w 5221179"/>
              <a:gd name="connsiteY1" fmla="*/ 2124075 h 2124075"/>
              <a:gd name="connsiteX2" fmla="*/ 0 w 5221179"/>
              <a:gd name="connsiteY2" fmla="*/ 2124075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1179" h="2124075">
                <a:moveTo>
                  <a:pt x="2610590" y="0"/>
                </a:moveTo>
                <a:lnTo>
                  <a:pt x="5221179" y="2124075"/>
                </a:lnTo>
                <a:lnTo>
                  <a:pt x="0" y="2124075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1583030" y="1188295"/>
            <a:ext cx="5226887" cy="1956042"/>
          </a:xfrm>
        </p:spPr>
        <p:txBody>
          <a:bodyPr anchor="b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1583030" y="3477078"/>
            <a:ext cx="487446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1594759" y="7580439"/>
            <a:ext cx="12349841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78B0B0F-DE09-40EF-A259-814397ADDE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402225" y="462303"/>
            <a:ext cx="2931650" cy="832671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F58074CC-4A7C-4B58-9166-F1AF341B79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3790" y="4502676"/>
            <a:ext cx="6755335" cy="28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7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4FDF9B8B-F398-4E18-BB2C-309F4196248A}"/>
              </a:ext>
            </a:extLst>
          </p:cNvPr>
          <p:cNvSpPr/>
          <p:nvPr userDrawn="1"/>
        </p:nvSpPr>
        <p:spPr>
          <a:xfrm>
            <a:off x="-1675" y="3614569"/>
            <a:ext cx="3384956" cy="4615031"/>
          </a:xfrm>
          <a:prstGeom prst="rect">
            <a:avLst/>
          </a:prstGeom>
          <a:solidFill>
            <a:srgbClr val="835AA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CF99E66-933C-4F36-AC84-02691BE4535B}"/>
              </a:ext>
            </a:extLst>
          </p:cNvPr>
          <p:cNvSpPr/>
          <p:nvPr userDrawn="1"/>
        </p:nvSpPr>
        <p:spPr>
          <a:xfrm rot="10800000" flipH="1">
            <a:off x="-1" y="0"/>
            <a:ext cx="12770156" cy="5902321"/>
          </a:xfrm>
          <a:custGeom>
            <a:avLst/>
            <a:gdLst>
              <a:gd name="connsiteX0" fmla="*/ 0 w 12770156"/>
              <a:gd name="connsiteY0" fmla="*/ 5902321 h 5902321"/>
              <a:gd name="connsiteX1" fmla="*/ 12770156 w 12770156"/>
              <a:gd name="connsiteY1" fmla="*/ 5902321 h 5902321"/>
              <a:gd name="connsiteX2" fmla="*/ 3372610 w 12770156"/>
              <a:gd name="connsiteY2" fmla="*/ 0 h 5902321"/>
              <a:gd name="connsiteX3" fmla="*/ 0 w 12770156"/>
              <a:gd name="connsiteY3" fmla="*/ 2118236 h 590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0156" h="5902321">
                <a:moveTo>
                  <a:pt x="0" y="5902321"/>
                </a:moveTo>
                <a:lnTo>
                  <a:pt x="12770156" y="5902321"/>
                </a:lnTo>
                <a:lnTo>
                  <a:pt x="3372610" y="0"/>
                </a:lnTo>
                <a:lnTo>
                  <a:pt x="0" y="2118236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4A276F4-6741-4331-A096-1D38D5D56942}"/>
              </a:ext>
            </a:extLst>
          </p:cNvPr>
          <p:cNvSpPr/>
          <p:nvPr userDrawn="1"/>
        </p:nvSpPr>
        <p:spPr>
          <a:xfrm flipH="1">
            <a:off x="-9296" y="5902322"/>
            <a:ext cx="6763811" cy="2327277"/>
          </a:xfrm>
          <a:custGeom>
            <a:avLst/>
            <a:gdLst>
              <a:gd name="connsiteX0" fmla="*/ 2610590 w 5221179"/>
              <a:gd name="connsiteY0" fmla="*/ 0 h 2124075"/>
              <a:gd name="connsiteX1" fmla="*/ 5221179 w 5221179"/>
              <a:gd name="connsiteY1" fmla="*/ 2124075 h 2124075"/>
              <a:gd name="connsiteX2" fmla="*/ 0 w 5221179"/>
              <a:gd name="connsiteY2" fmla="*/ 2124075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1179" h="2124075">
                <a:moveTo>
                  <a:pt x="2610590" y="0"/>
                </a:moveTo>
                <a:lnTo>
                  <a:pt x="5221179" y="2124075"/>
                </a:lnTo>
                <a:lnTo>
                  <a:pt x="0" y="2124075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1583030" y="1188295"/>
            <a:ext cx="5226887" cy="1956042"/>
          </a:xfrm>
        </p:spPr>
        <p:txBody>
          <a:bodyPr anchor="b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1583030" y="3477078"/>
            <a:ext cx="487446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1594759" y="7580439"/>
            <a:ext cx="12349841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78B0B0F-DE09-40EF-A259-814397ADDE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402225" y="462303"/>
            <a:ext cx="2931650" cy="832671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F58074CC-4A7C-4B58-9166-F1AF341B79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3790" y="4502676"/>
            <a:ext cx="6755335" cy="28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5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 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CF99E66-933C-4F36-AC84-02691BE4535B}"/>
              </a:ext>
            </a:extLst>
          </p:cNvPr>
          <p:cNvSpPr/>
          <p:nvPr userDrawn="1"/>
        </p:nvSpPr>
        <p:spPr>
          <a:xfrm rot="10800000" flipH="1">
            <a:off x="-1" y="0"/>
            <a:ext cx="12770156" cy="5902321"/>
          </a:xfrm>
          <a:custGeom>
            <a:avLst/>
            <a:gdLst>
              <a:gd name="connsiteX0" fmla="*/ 0 w 12770156"/>
              <a:gd name="connsiteY0" fmla="*/ 5902321 h 5902321"/>
              <a:gd name="connsiteX1" fmla="*/ 12770156 w 12770156"/>
              <a:gd name="connsiteY1" fmla="*/ 5902321 h 5902321"/>
              <a:gd name="connsiteX2" fmla="*/ 3372610 w 12770156"/>
              <a:gd name="connsiteY2" fmla="*/ 0 h 5902321"/>
              <a:gd name="connsiteX3" fmla="*/ 0 w 12770156"/>
              <a:gd name="connsiteY3" fmla="*/ 2118236 h 590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0156" h="5902321">
                <a:moveTo>
                  <a:pt x="0" y="5902321"/>
                </a:moveTo>
                <a:lnTo>
                  <a:pt x="12770156" y="5902321"/>
                </a:lnTo>
                <a:lnTo>
                  <a:pt x="3372610" y="0"/>
                </a:lnTo>
                <a:lnTo>
                  <a:pt x="0" y="21182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4A276F4-6741-4331-A096-1D38D5D56942}"/>
              </a:ext>
            </a:extLst>
          </p:cNvPr>
          <p:cNvSpPr/>
          <p:nvPr userDrawn="1"/>
        </p:nvSpPr>
        <p:spPr>
          <a:xfrm flipH="1">
            <a:off x="-9296" y="5902322"/>
            <a:ext cx="6763811" cy="2327277"/>
          </a:xfrm>
          <a:custGeom>
            <a:avLst/>
            <a:gdLst>
              <a:gd name="connsiteX0" fmla="*/ 2610590 w 5221179"/>
              <a:gd name="connsiteY0" fmla="*/ 0 h 2124075"/>
              <a:gd name="connsiteX1" fmla="*/ 5221179 w 5221179"/>
              <a:gd name="connsiteY1" fmla="*/ 2124075 h 2124075"/>
              <a:gd name="connsiteX2" fmla="*/ 0 w 5221179"/>
              <a:gd name="connsiteY2" fmla="*/ 2124075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1179" h="2124075">
                <a:moveTo>
                  <a:pt x="2610590" y="0"/>
                </a:moveTo>
                <a:lnTo>
                  <a:pt x="5221179" y="2124075"/>
                </a:lnTo>
                <a:lnTo>
                  <a:pt x="0" y="21240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1583030" y="1188295"/>
            <a:ext cx="5226887" cy="1956042"/>
          </a:xfrm>
        </p:spPr>
        <p:txBody>
          <a:bodyPr anchor="b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1583030" y="3477078"/>
            <a:ext cx="487446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1594759" y="7580439"/>
            <a:ext cx="12349841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© 2019 DXC Technology Company. All rights reserved.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6A85E4E-C0BE-4D0B-8A7F-B3C90E13DD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1029" y="4505688"/>
            <a:ext cx="6748096" cy="280720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E31AAFF-E382-445E-A524-8A272CD98F4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1400792" y="462303"/>
            <a:ext cx="2931650" cy="83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4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 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CAFC8-2F0A-4DAA-B7F0-1BA620B86A6F}"/>
              </a:ext>
            </a:extLst>
          </p:cNvPr>
          <p:cNvSpPr/>
          <p:nvPr userDrawn="1"/>
        </p:nvSpPr>
        <p:spPr>
          <a:xfrm>
            <a:off x="-1675" y="3614569"/>
            <a:ext cx="3384956" cy="4615031"/>
          </a:xfrm>
          <a:prstGeom prst="rect">
            <a:avLst/>
          </a:prstGeom>
          <a:solidFill>
            <a:srgbClr val="835AA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CF99E66-933C-4F36-AC84-02691BE4535B}"/>
              </a:ext>
            </a:extLst>
          </p:cNvPr>
          <p:cNvSpPr/>
          <p:nvPr userDrawn="1"/>
        </p:nvSpPr>
        <p:spPr>
          <a:xfrm rot="10800000" flipH="1">
            <a:off x="-1" y="0"/>
            <a:ext cx="12770156" cy="5902321"/>
          </a:xfrm>
          <a:custGeom>
            <a:avLst/>
            <a:gdLst>
              <a:gd name="connsiteX0" fmla="*/ 0 w 12770156"/>
              <a:gd name="connsiteY0" fmla="*/ 5902321 h 5902321"/>
              <a:gd name="connsiteX1" fmla="*/ 12770156 w 12770156"/>
              <a:gd name="connsiteY1" fmla="*/ 5902321 h 5902321"/>
              <a:gd name="connsiteX2" fmla="*/ 3372610 w 12770156"/>
              <a:gd name="connsiteY2" fmla="*/ 0 h 5902321"/>
              <a:gd name="connsiteX3" fmla="*/ 0 w 12770156"/>
              <a:gd name="connsiteY3" fmla="*/ 2118236 h 590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0156" h="5902321">
                <a:moveTo>
                  <a:pt x="0" y="5902321"/>
                </a:moveTo>
                <a:lnTo>
                  <a:pt x="12770156" y="5902321"/>
                </a:lnTo>
                <a:lnTo>
                  <a:pt x="3372610" y="0"/>
                </a:lnTo>
                <a:lnTo>
                  <a:pt x="0" y="21182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4A276F4-6741-4331-A096-1D38D5D56942}"/>
              </a:ext>
            </a:extLst>
          </p:cNvPr>
          <p:cNvSpPr/>
          <p:nvPr userDrawn="1"/>
        </p:nvSpPr>
        <p:spPr>
          <a:xfrm flipH="1">
            <a:off x="-9296" y="5902322"/>
            <a:ext cx="6763811" cy="2327277"/>
          </a:xfrm>
          <a:custGeom>
            <a:avLst/>
            <a:gdLst>
              <a:gd name="connsiteX0" fmla="*/ 2610590 w 5221179"/>
              <a:gd name="connsiteY0" fmla="*/ 0 h 2124075"/>
              <a:gd name="connsiteX1" fmla="*/ 5221179 w 5221179"/>
              <a:gd name="connsiteY1" fmla="*/ 2124075 h 2124075"/>
              <a:gd name="connsiteX2" fmla="*/ 0 w 5221179"/>
              <a:gd name="connsiteY2" fmla="*/ 2124075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1179" h="2124075">
                <a:moveTo>
                  <a:pt x="2610590" y="0"/>
                </a:moveTo>
                <a:lnTo>
                  <a:pt x="5221179" y="2124075"/>
                </a:lnTo>
                <a:lnTo>
                  <a:pt x="0" y="21240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1583030" y="1188295"/>
            <a:ext cx="5226887" cy="1956042"/>
          </a:xfrm>
        </p:spPr>
        <p:txBody>
          <a:bodyPr anchor="b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1583030" y="3477078"/>
            <a:ext cx="487446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1594759" y="7580439"/>
            <a:ext cx="12349841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© 2019 DXC Technology Company. All rights reserved.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6A85E4E-C0BE-4D0B-8A7F-B3C90E13DD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1029" y="4505688"/>
            <a:ext cx="6748096" cy="280720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E31AAFF-E382-445E-A524-8A272CD98F4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1400792" y="462303"/>
            <a:ext cx="2931650" cy="83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0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March 10, 2020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120775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March 10, 2020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2019 DXC Technology Company. All rights reserved.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BBD723CA-7005-41F9-9D49-53A03834B889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2489187" y="498498"/>
            <a:ext cx="1455413" cy="60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6" r:id="rId3"/>
    <p:sldLayoutId id="2147483699" r:id="rId4"/>
    <p:sldLayoutId id="2147483694" r:id="rId5"/>
    <p:sldLayoutId id="2147483702" r:id="rId6"/>
    <p:sldLayoutId id="2147483700" r:id="rId7"/>
    <p:sldLayoutId id="2147483701" r:id="rId8"/>
    <p:sldLayoutId id="2147483649" r:id="rId9"/>
    <p:sldLayoutId id="2147483656" r:id="rId10"/>
    <p:sldLayoutId id="2147483664" r:id="rId11"/>
    <p:sldLayoutId id="2147483659" r:id="rId12"/>
    <p:sldLayoutId id="2147483650" r:id="rId13"/>
    <p:sldLayoutId id="2147483666" r:id="rId14"/>
    <p:sldLayoutId id="2147483667" r:id="rId15"/>
    <p:sldLayoutId id="2147483652" r:id="rId16"/>
    <p:sldLayoutId id="2147483660" r:id="rId17"/>
    <p:sldLayoutId id="2147483662" r:id="rId18"/>
    <p:sldLayoutId id="2147483663" r:id="rId19"/>
    <p:sldLayoutId id="2147483651" r:id="rId20"/>
    <p:sldLayoutId id="2147483655" r:id="rId21"/>
    <p:sldLayoutId id="2147483661" r:id="rId22"/>
    <p:sldLayoutId id="2147483703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AED636-32E2-404D-B7B0-FC7BBE3AE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Explorer</a:t>
            </a:r>
            <a:br>
              <a:rPr lang="en-US" dirty="0"/>
            </a:br>
            <a:r>
              <a:rPr lang="en-US" dirty="0"/>
              <a:t>Achievements 2020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8A754F-DF3C-4B4F-AF9A-1FEC9A637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55283" y="816452"/>
            <a:ext cx="1589317" cy="228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6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34781-4ECF-4B5B-B61F-C3D6871C6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Achievement design constraints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57BA1BA-7820-4BD1-883C-9EB81F78FB6B}"/>
              </a:ext>
            </a:extLst>
          </p:cNvPr>
          <p:cNvSpPr/>
          <p:nvPr/>
        </p:nvSpPr>
        <p:spPr>
          <a:xfrm>
            <a:off x="685800" y="4462054"/>
            <a:ext cx="2160000" cy="1855172"/>
          </a:xfrm>
          <a:custGeom>
            <a:avLst/>
            <a:gdLst>
              <a:gd name="connsiteX0" fmla="*/ 1080000 w 2160000"/>
              <a:gd name="connsiteY0" fmla="*/ 0 h 1855172"/>
              <a:gd name="connsiteX1" fmla="*/ 1849169 w 2160000"/>
              <a:gd name="connsiteY1" fmla="*/ 408964 h 1855172"/>
              <a:gd name="connsiteX2" fmla="*/ 1911851 w 2160000"/>
              <a:gd name="connsiteY2" fmla="*/ 524447 h 1855172"/>
              <a:gd name="connsiteX3" fmla="*/ 2160000 w 2160000"/>
              <a:gd name="connsiteY3" fmla="*/ 524447 h 1855172"/>
              <a:gd name="connsiteX4" fmla="*/ 2160000 w 2160000"/>
              <a:gd name="connsiteY4" fmla="*/ 1330726 h 1855172"/>
              <a:gd name="connsiteX5" fmla="*/ 1911851 w 2160000"/>
              <a:gd name="connsiteY5" fmla="*/ 1330726 h 1855172"/>
              <a:gd name="connsiteX6" fmla="*/ 1849169 w 2160000"/>
              <a:gd name="connsiteY6" fmla="*/ 1446208 h 1855172"/>
              <a:gd name="connsiteX7" fmla="*/ 1080000 w 2160000"/>
              <a:gd name="connsiteY7" fmla="*/ 1855172 h 1855172"/>
              <a:gd name="connsiteX8" fmla="*/ 310831 w 2160000"/>
              <a:gd name="connsiteY8" fmla="*/ 1446208 h 1855172"/>
              <a:gd name="connsiteX9" fmla="*/ 248150 w 2160000"/>
              <a:gd name="connsiteY9" fmla="*/ 1330726 h 1855172"/>
              <a:gd name="connsiteX10" fmla="*/ 0 w 2160000"/>
              <a:gd name="connsiteY10" fmla="*/ 1330726 h 1855172"/>
              <a:gd name="connsiteX11" fmla="*/ 0 w 2160000"/>
              <a:gd name="connsiteY11" fmla="*/ 524447 h 1855172"/>
              <a:gd name="connsiteX12" fmla="*/ 248149 w 2160000"/>
              <a:gd name="connsiteY12" fmla="*/ 524447 h 1855172"/>
              <a:gd name="connsiteX13" fmla="*/ 310831 w 2160000"/>
              <a:gd name="connsiteY13" fmla="*/ 408964 h 1855172"/>
              <a:gd name="connsiteX14" fmla="*/ 1080000 w 2160000"/>
              <a:gd name="connsiteY14" fmla="*/ 0 h 185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00" h="1855172">
                <a:moveTo>
                  <a:pt x="1080000" y="0"/>
                </a:moveTo>
                <a:cubicBezTo>
                  <a:pt x="1400183" y="0"/>
                  <a:pt x="1682475" y="162224"/>
                  <a:pt x="1849169" y="408964"/>
                </a:cubicBezTo>
                <a:lnTo>
                  <a:pt x="1911851" y="524447"/>
                </a:lnTo>
                <a:lnTo>
                  <a:pt x="2160000" y="524447"/>
                </a:lnTo>
                <a:lnTo>
                  <a:pt x="2160000" y="1330726"/>
                </a:lnTo>
                <a:lnTo>
                  <a:pt x="1911851" y="1330726"/>
                </a:lnTo>
                <a:lnTo>
                  <a:pt x="1849169" y="1446208"/>
                </a:lnTo>
                <a:cubicBezTo>
                  <a:pt x="1682475" y="1692948"/>
                  <a:pt x="1400183" y="1855172"/>
                  <a:pt x="1080000" y="1855172"/>
                </a:cubicBezTo>
                <a:cubicBezTo>
                  <a:pt x="759818" y="1855172"/>
                  <a:pt x="477525" y="1692948"/>
                  <a:pt x="310831" y="1446208"/>
                </a:cubicBezTo>
                <a:lnTo>
                  <a:pt x="248150" y="1330726"/>
                </a:lnTo>
                <a:lnTo>
                  <a:pt x="0" y="1330726"/>
                </a:lnTo>
                <a:lnTo>
                  <a:pt x="0" y="524447"/>
                </a:lnTo>
                <a:lnTo>
                  <a:pt x="248149" y="524447"/>
                </a:lnTo>
                <a:lnTo>
                  <a:pt x="310831" y="408964"/>
                </a:lnTo>
                <a:cubicBezTo>
                  <a:pt x="477525" y="162224"/>
                  <a:pt x="759818" y="0"/>
                  <a:pt x="1080000" y="0"/>
                </a:cubicBezTo>
                <a:close/>
              </a:path>
            </a:pathLst>
          </a:custGeom>
          <a:ln w="7620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B24428-4E58-429D-B072-DEFCCDBAACE0}"/>
              </a:ext>
            </a:extLst>
          </p:cNvPr>
          <p:cNvSpPr/>
          <p:nvPr/>
        </p:nvSpPr>
        <p:spPr>
          <a:xfrm>
            <a:off x="721800" y="5009442"/>
            <a:ext cx="2088000" cy="75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DXC DIGITAL EXPLORER</a:t>
            </a:r>
            <a:br>
              <a:rPr lang="en-GB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GB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Solutions</a:t>
            </a:r>
            <a:br>
              <a:rPr lang="en-GB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GB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Keep it in the family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47770D-D0CE-4324-AEAC-2FC20B823228}"/>
              </a:ext>
            </a:extLst>
          </p:cNvPr>
          <p:cNvGrpSpPr/>
          <p:nvPr/>
        </p:nvGrpSpPr>
        <p:grpSpPr>
          <a:xfrm>
            <a:off x="1558275" y="5847002"/>
            <a:ext cx="415051" cy="380031"/>
            <a:chOff x="1924721" y="3689142"/>
            <a:chExt cx="1790695" cy="1639608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15284E6-7448-4BFB-8156-23336BC3482F}"/>
                </a:ext>
              </a:extLst>
            </p:cNvPr>
            <p:cNvCxnSpPr>
              <a:cxnSpLocks/>
            </p:cNvCxnSpPr>
            <p:nvPr/>
          </p:nvCxnSpPr>
          <p:spPr>
            <a:xfrm rot="2248319">
              <a:off x="2435494" y="4309817"/>
              <a:ext cx="456558" cy="10549"/>
            </a:xfrm>
            <a:prstGeom prst="line">
              <a:avLst/>
            </a:prstGeom>
            <a:noFill/>
            <a:ln w="28575" cap="sq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CD616F3-B2EC-4F57-B2CF-77BE5E7FF8DC}"/>
                </a:ext>
              </a:extLst>
            </p:cNvPr>
            <p:cNvCxnSpPr>
              <a:cxnSpLocks/>
            </p:cNvCxnSpPr>
            <p:nvPr/>
          </p:nvCxnSpPr>
          <p:spPr>
            <a:xfrm rot="2248319" flipV="1">
              <a:off x="2142529" y="4694342"/>
              <a:ext cx="465731" cy="0"/>
            </a:xfrm>
            <a:prstGeom prst="line">
              <a:avLst/>
            </a:prstGeom>
            <a:noFill/>
            <a:ln w="28575" cap="sq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E2E467E-4CA0-4AF8-9FF6-BEFBCCCE51AB}"/>
                </a:ext>
              </a:extLst>
            </p:cNvPr>
            <p:cNvCxnSpPr>
              <a:cxnSpLocks/>
            </p:cNvCxnSpPr>
            <p:nvPr/>
          </p:nvCxnSpPr>
          <p:spPr>
            <a:xfrm rot="2248319" flipH="1" flipV="1">
              <a:off x="2703245" y="4414290"/>
              <a:ext cx="4966" cy="464580"/>
            </a:xfrm>
            <a:prstGeom prst="line">
              <a:avLst/>
            </a:prstGeom>
            <a:noFill/>
            <a:ln w="28575" cap="sq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27A7-F0ED-490D-A072-5E665BF03F0E}"/>
                </a:ext>
              </a:extLst>
            </p:cNvPr>
            <p:cNvCxnSpPr>
              <a:cxnSpLocks/>
            </p:cNvCxnSpPr>
            <p:nvPr/>
          </p:nvCxnSpPr>
          <p:spPr>
            <a:xfrm rot="2248319" flipH="1">
              <a:off x="2506643" y="3791229"/>
              <a:ext cx="339155" cy="438917"/>
            </a:xfrm>
            <a:prstGeom prst="line">
              <a:avLst/>
            </a:prstGeom>
            <a:noFill/>
            <a:ln w="28575" cap="sq" cmpd="sng" algn="ctr">
              <a:solidFill>
                <a:schemeClr val="bg1"/>
              </a:solidFill>
              <a:prstDash val="solid"/>
            </a:ln>
            <a:effectLst/>
          </p:spPr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F40056-E77F-4A67-AE90-0595AC3DE6D7}"/>
                </a:ext>
              </a:extLst>
            </p:cNvPr>
            <p:cNvSpPr/>
            <p:nvPr/>
          </p:nvSpPr>
          <p:spPr>
            <a:xfrm rot="2248319">
              <a:off x="2366973" y="4643588"/>
              <a:ext cx="379503" cy="3795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E99E24D-BCAB-49CC-9E4E-4597E9CB5045}"/>
                </a:ext>
              </a:extLst>
            </p:cNvPr>
            <p:cNvSpPr/>
            <p:nvPr/>
          </p:nvSpPr>
          <p:spPr>
            <a:xfrm rot="2248319">
              <a:off x="3087089" y="4128232"/>
              <a:ext cx="197379" cy="197380"/>
            </a:xfrm>
            <a:prstGeom prst="ellipse">
              <a:avLst/>
            </a:prstGeom>
            <a:solidFill>
              <a:srgbClr val="FFED00"/>
            </a:solidFill>
            <a:ln w="28575"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4C6F3B4-BB3A-4323-8022-035277EBA16F}"/>
                </a:ext>
              </a:extLst>
            </p:cNvPr>
            <p:cNvSpPr/>
            <p:nvPr/>
          </p:nvSpPr>
          <p:spPr>
            <a:xfrm rot="2248319">
              <a:off x="2920898" y="4619505"/>
              <a:ext cx="197379" cy="197380"/>
            </a:xfrm>
            <a:prstGeom prst="ellipse">
              <a:avLst/>
            </a:prstGeom>
            <a:solidFill>
              <a:srgbClr val="FFED00"/>
            </a:solidFill>
            <a:ln w="28575"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29B1F38-FA38-4050-9EAB-BA33CE7B07FA}"/>
                </a:ext>
              </a:extLst>
            </p:cNvPr>
            <p:cNvSpPr/>
            <p:nvPr/>
          </p:nvSpPr>
          <p:spPr>
            <a:xfrm rot="2248319">
              <a:off x="2408758" y="4371193"/>
              <a:ext cx="197379" cy="197380"/>
            </a:xfrm>
            <a:prstGeom prst="ellipse">
              <a:avLst/>
            </a:prstGeom>
            <a:solidFill>
              <a:srgbClr val="FFED00"/>
            </a:solidFill>
            <a:ln w="28575"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BCFB5B1-224E-4B13-A3BF-AF11EAC6E2DE}"/>
                </a:ext>
              </a:extLst>
            </p:cNvPr>
            <p:cNvSpPr/>
            <p:nvPr/>
          </p:nvSpPr>
          <p:spPr>
            <a:xfrm rot="2248319">
              <a:off x="2537357" y="3689142"/>
              <a:ext cx="197379" cy="197380"/>
            </a:xfrm>
            <a:prstGeom prst="ellipse">
              <a:avLst/>
            </a:prstGeom>
            <a:solidFill>
              <a:srgbClr val="FFED00"/>
            </a:solidFill>
            <a:ln w="28575"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08F22CF-3709-4457-B3DA-6F4C424A6D7B}"/>
                </a:ext>
              </a:extLst>
            </p:cNvPr>
            <p:cNvSpPr/>
            <p:nvPr/>
          </p:nvSpPr>
          <p:spPr>
            <a:xfrm rot="2248319">
              <a:off x="3247041" y="4892318"/>
              <a:ext cx="197379" cy="197380"/>
            </a:xfrm>
            <a:prstGeom prst="ellipse">
              <a:avLst/>
            </a:prstGeom>
            <a:solidFill>
              <a:srgbClr val="FFED00"/>
            </a:solidFill>
            <a:ln w="28575"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7BC3874-A49F-4731-8CD7-8FE16C6DA2EC}"/>
                </a:ext>
              </a:extLst>
            </p:cNvPr>
            <p:cNvCxnSpPr>
              <a:cxnSpLocks/>
            </p:cNvCxnSpPr>
            <p:nvPr/>
          </p:nvCxnSpPr>
          <p:spPr>
            <a:xfrm>
              <a:off x="3183257" y="4238698"/>
              <a:ext cx="172084" cy="780480"/>
            </a:xfrm>
            <a:prstGeom prst="line">
              <a:avLst/>
            </a:prstGeom>
            <a:solidFill>
              <a:srgbClr val="FFED00"/>
            </a:solidFill>
            <a:ln w="12700" cap="sq" cmpd="sng" algn="ctr">
              <a:solidFill>
                <a:srgbClr val="FFED00"/>
              </a:solidFill>
              <a:prstDash val="soli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5F0CC21-CEAA-4D21-939A-AC77B53D23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5733" y="4354031"/>
              <a:ext cx="172231" cy="632138"/>
            </a:xfrm>
            <a:prstGeom prst="line">
              <a:avLst/>
            </a:prstGeom>
            <a:solidFill>
              <a:srgbClr val="FFED00"/>
            </a:solidFill>
            <a:ln w="12700" cap="sq" cmpd="sng" algn="ctr">
              <a:solidFill>
                <a:srgbClr val="FFED00"/>
              </a:solidFill>
              <a:prstDash val="solid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8D31E36-FD08-4E55-85E1-85A909238F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5465" y="4732266"/>
              <a:ext cx="61942" cy="406732"/>
            </a:xfrm>
            <a:prstGeom prst="line">
              <a:avLst/>
            </a:prstGeom>
            <a:noFill/>
            <a:ln w="12700" cap="sq" cmpd="sng" algn="ctr">
              <a:solidFill>
                <a:srgbClr val="FFED00"/>
              </a:solidFill>
              <a:prstDash val="soli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F185C17-A7CC-4A22-B668-1CE0C773E6D7}"/>
                </a:ext>
              </a:extLst>
            </p:cNvPr>
            <p:cNvCxnSpPr>
              <a:cxnSpLocks/>
            </p:cNvCxnSpPr>
            <p:nvPr/>
          </p:nvCxnSpPr>
          <p:spPr>
            <a:xfrm>
              <a:off x="2533198" y="4493692"/>
              <a:ext cx="482475" cy="231619"/>
            </a:xfrm>
            <a:prstGeom prst="line">
              <a:avLst/>
            </a:prstGeom>
            <a:noFill/>
            <a:ln w="12700" cap="sq" cmpd="sng" algn="ctr">
              <a:solidFill>
                <a:srgbClr val="FFED00"/>
              </a:solidFill>
              <a:prstDash val="solid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4B944D-2BE6-4B3D-AD91-CA51069A3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2975" y="4468423"/>
              <a:ext cx="393736" cy="8607"/>
            </a:xfrm>
            <a:prstGeom prst="line">
              <a:avLst/>
            </a:prstGeom>
            <a:noFill/>
            <a:ln w="12700" cap="sq" cmpd="sng" algn="ctr">
              <a:solidFill>
                <a:srgbClr val="FFED00"/>
              </a:solidFill>
              <a:prstDash val="soli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F2FEC20-8282-426A-A6FA-D94CA7A4E3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3273" y="3787834"/>
              <a:ext cx="240441" cy="343487"/>
            </a:xfrm>
            <a:prstGeom prst="line">
              <a:avLst/>
            </a:prstGeom>
            <a:solidFill>
              <a:srgbClr val="FFED00"/>
            </a:solidFill>
            <a:ln w="12700" cap="sq" cmpd="sng" algn="ctr">
              <a:solidFill>
                <a:srgbClr val="FFED00"/>
              </a:solidFill>
              <a:prstDash val="solid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0FC2524-470C-429E-99FD-CC9B2BE095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57251" y="3913858"/>
              <a:ext cx="230126" cy="316354"/>
            </a:xfrm>
            <a:prstGeom prst="line">
              <a:avLst/>
            </a:prstGeom>
            <a:noFill/>
            <a:ln w="12700" cap="sq" cmpd="sng" algn="ctr">
              <a:solidFill>
                <a:srgbClr val="FFED00"/>
              </a:solidFill>
              <a:prstDash val="solid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0616BCE-01E6-42BA-82A0-21D6F29E4E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8553" y="4226924"/>
              <a:ext cx="357107" cy="121679"/>
            </a:xfrm>
            <a:prstGeom prst="line">
              <a:avLst/>
            </a:prstGeom>
            <a:noFill/>
            <a:ln w="12700" cap="sq" cmpd="sng" algn="ctr">
              <a:solidFill>
                <a:srgbClr val="FFED00"/>
              </a:solidFill>
              <a:prstDash val="solid"/>
            </a:ln>
            <a:effectLst/>
          </p:spPr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96B909C-47C4-4F54-92BE-7564851DAE0C}"/>
                </a:ext>
              </a:extLst>
            </p:cNvPr>
            <p:cNvSpPr/>
            <p:nvPr/>
          </p:nvSpPr>
          <p:spPr>
            <a:xfrm rot="2248319">
              <a:off x="2210848" y="3931314"/>
              <a:ext cx="379503" cy="3795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4044517-87C2-471C-B7AA-54B8592DEE65}"/>
                </a:ext>
              </a:extLst>
            </p:cNvPr>
            <p:cNvSpPr/>
            <p:nvPr/>
          </p:nvSpPr>
          <p:spPr>
            <a:xfrm rot="2248319">
              <a:off x="1924721" y="4304579"/>
              <a:ext cx="379503" cy="3795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8D50070-7D15-4F1B-997B-BA72CB673647}"/>
                </a:ext>
              </a:extLst>
            </p:cNvPr>
            <p:cNvSpPr/>
            <p:nvPr/>
          </p:nvSpPr>
          <p:spPr>
            <a:xfrm rot="2248319">
              <a:off x="2652055" y="4269516"/>
              <a:ext cx="379503" cy="3795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B9B62B3-039F-4A6D-B50A-C6288160DBEB}"/>
                </a:ext>
              </a:extLst>
            </p:cNvPr>
            <p:cNvSpPr/>
            <p:nvPr/>
          </p:nvSpPr>
          <p:spPr>
            <a:xfrm rot="2248319">
              <a:off x="3335913" y="4164279"/>
              <a:ext cx="379503" cy="379504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5C8FF5-8EF4-4334-9C30-B02BABA37F9F}"/>
                </a:ext>
              </a:extLst>
            </p:cNvPr>
            <p:cNvCxnSpPr>
              <a:cxnSpLocks/>
            </p:cNvCxnSpPr>
            <p:nvPr/>
          </p:nvCxnSpPr>
          <p:spPr>
            <a:xfrm rot="2248319">
              <a:off x="2788036" y="3933385"/>
              <a:ext cx="240903" cy="531608"/>
            </a:xfrm>
            <a:prstGeom prst="line">
              <a:avLst/>
            </a:prstGeom>
            <a:noFill/>
            <a:ln w="28575" cap="sq" cmpd="sng" algn="ctr">
              <a:solidFill>
                <a:schemeClr val="bg1"/>
              </a:solidFill>
              <a:prstDash val="solid"/>
            </a:ln>
            <a:effectLst/>
          </p:spPr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7B4816F-C310-4421-B26F-6773A9670AF6}"/>
                </a:ext>
              </a:extLst>
            </p:cNvPr>
            <p:cNvSpPr/>
            <p:nvPr/>
          </p:nvSpPr>
          <p:spPr>
            <a:xfrm rot="2248319">
              <a:off x="2785547" y="3742399"/>
              <a:ext cx="379503" cy="379504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8A18219-0873-47AD-892C-C3015C82D116}"/>
                </a:ext>
              </a:extLst>
            </p:cNvPr>
            <p:cNvCxnSpPr>
              <a:cxnSpLocks/>
            </p:cNvCxnSpPr>
            <p:nvPr/>
          </p:nvCxnSpPr>
          <p:spPr>
            <a:xfrm rot="2248319">
              <a:off x="2500503" y="4986169"/>
              <a:ext cx="511187" cy="0"/>
            </a:xfrm>
            <a:prstGeom prst="line">
              <a:avLst/>
            </a:prstGeom>
            <a:noFill/>
            <a:ln w="28575" cap="sq" cmpd="sng" algn="ctr">
              <a:solidFill>
                <a:schemeClr val="bg1"/>
              </a:solidFill>
              <a:prstDash val="solid"/>
            </a:ln>
            <a:effectLst/>
          </p:spPr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96DC4E6-3036-4598-823E-1E034DBD611F}"/>
                </a:ext>
              </a:extLst>
            </p:cNvPr>
            <p:cNvSpPr/>
            <p:nvPr/>
          </p:nvSpPr>
          <p:spPr>
            <a:xfrm rot="2248319">
              <a:off x="2765722" y="4949246"/>
              <a:ext cx="379503" cy="379504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5C40AE5-85DD-4930-AEAA-E0ADD8085CBD}"/>
                </a:ext>
              </a:extLst>
            </p:cNvPr>
            <p:cNvCxnSpPr>
              <a:cxnSpLocks/>
            </p:cNvCxnSpPr>
            <p:nvPr/>
          </p:nvCxnSpPr>
          <p:spPr>
            <a:xfrm rot="2248319" flipH="1">
              <a:off x="2958174" y="4174206"/>
              <a:ext cx="463578" cy="473541"/>
            </a:xfrm>
            <a:prstGeom prst="line">
              <a:avLst/>
            </a:prstGeom>
            <a:noFill/>
            <a:ln w="28575" cap="sq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276BBF1-CA6F-468C-9AE2-F2F12054CE89}"/>
                </a:ext>
              </a:extLst>
            </p:cNvPr>
            <p:cNvCxnSpPr>
              <a:cxnSpLocks/>
            </p:cNvCxnSpPr>
            <p:nvPr/>
          </p:nvCxnSpPr>
          <p:spPr>
            <a:xfrm rot="2248319">
              <a:off x="3170719" y="4397930"/>
              <a:ext cx="15877" cy="817580"/>
            </a:xfrm>
            <a:prstGeom prst="line">
              <a:avLst/>
            </a:prstGeom>
            <a:noFill/>
            <a:ln w="28575" cap="sq" cmpd="sng" algn="ctr">
              <a:solidFill>
                <a:schemeClr val="bg1"/>
              </a:solidFill>
              <a:prstDash val="solid"/>
            </a:ln>
            <a:effectLst/>
          </p:spPr>
        </p:cxnSp>
      </p:grp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9ED4947-9AE0-45D0-8C65-6737062D2F17}"/>
              </a:ext>
            </a:extLst>
          </p:cNvPr>
          <p:cNvSpPr txBox="1">
            <a:spLocks/>
          </p:cNvSpPr>
          <p:nvPr/>
        </p:nvSpPr>
        <p:spPr>
          <a:xfrm>
            <a:off x="685800" y="2057399"/>
            <a:ext cx="6989440" cy="5121275"/>
          </a:xfrm>
          <a:prstGeom prst="rect">
            <a:avLst/>
          </a:prstGeom>
        </p:spPr>
        <p:txBody>
          <a:bodyPr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Must align to DXC colours</a:t>
            </a:r>
          </a:p>
          <a:p>
            <a:r>
              <a:rPr lang="en-GB"/>
              <a:t>Must leverage or compliment DXC standard icons</a:t>
            </a:r>
          </a:p>
          <a:p>
            <a:endParaRPr lang="en-GB"/>
          </a:p>
          <a:p>
            <a:r>
              <a:rPr lang="en-GB"/>
              <a:t>Standard image size of 250px x 250px</a:t>
            </a:r>
          </a:p>
          <a:p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F4920C-57D5-415D-9D00-1746E4F637D7}"/>
              </a:ext>
            </a:extLst>
          </p:cNvPr>
          <p:cNvSpPr>
            <a:spLocks/>
          </p:cNvSpPr>
          <p:nvPr/>
        </p:nvSpPr>
        <p:spPr>
          <a:xfrm>
            <a:off x="9052741" y="2786697"/>
            <a:ext cx="3600000" cy="36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ABC9CC-5291-48D3-959F-38525A6D9338}"/>
              </a:ext>
            </a:extLst>
          </p:cNvPr>
          <p:cNvCxnSpPr/>
          <p:nvPr/>
        </p:nvCxnSpPr>
        <p:spPr>
          <a:xfrm>
            <a:off x="8341793" y="2786696"/>
            <a:ext cx="5146431" cy="0"/>
          </a:xfrm>
          <a:prstGeom prst="line">
            <a:avLst/>
          </a:prstGeom>
          <a:ln w="6350" cap="sq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BE96824-A1B6-4D68-8164-A9B2AA505646}"/>
              </a:ext>
            </a:extLst>
          </p:cNvPr>
          <p:cNvCxnSpPr/>
          <p:nvPr/>
        </p:nvCxnSpPr>
        <p:spPr>
          <a:xfrm>
            <a:off x="8341793" y="6386697"/>
            <a:ext cx="5146431" cy="0"/>
          </a:xfrm>
          <a:prstGeom prst="line">
            <a:avLst/>
          </a:prstGeom>
          <a:ln w="6350" cap="sq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C2DEC6-E90C-44ED-A62E-9644A1F9FDBE}"/>
              </a:ext>
            </a:extLst>
          </p:cNvPr>
          <p:cNvCxnSpPr>
            <a:cxnSpLocks/>
          </p:cNvCxnSpPr>
          <p:nvPr/>
        </p:nvCxnSpPr>
        <p:spPr>
          <a:xfrm flipV="1">
            <a:off x="9052741" y="2103218"/>
            <a:ext cx="0" cy="4943307"/>
          </a:xfrm>
          <a:prstGeom prst="line">
            <a:avLst/>
          </a:prstGeom>
          <a:ln w="6350" cap="sq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32A44BF-4AD5-4A25-B89C-320A7CED3ADF}"/>
              </a:ext>
            </a:extLst>
          </p:cNvPr>
          <p:cNvCxnSpPr>
            <a:cxnSpLocks/>
          </p:cNvCxnSpPr>
          <p:nvPr/>
        </p:nvCxnSpPr>
        <p:spPr>
          <a:xfrm flipV="1">
            <a:off x="12652741" y="2172689"/>
            <a:ext cx="0" cy="4943307"/>
          </a:xfrm>
          <a:prstGeom prst="line">
            <a:avLst/>
          </a:prstGeom>
          <a:ln w="6350" cap="sq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Freeform 96">
            <a:extLst>
              <a:ext uri="{FF2B5EF4-FFF2-40B4-BE49-F238E27FC236}">
                <a16:creationId xmlns:a16="http://schemas.microsoft.com/office/drawing/2014/main" id="{0BCDCDA5-2702-49B5-B074-9E47AA110BE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181213" y="6386697"/>
            <a:ext cx="405289" cy="406071"/>
          </a:xfrm>
          <a:custGeom>
            <a:avLst/>
            <a:gdLst>
              <a:gd name="T0" fmla="*/ 1152 w 1152"/>
              <a:gd name="T1" fmla="*/ 336 h 1152"/>
              <a:gd name="T2" fmla="*/ 1062 w 1152"/>
              <a:gd name="T3" fmla="*/ 312 h 1152"/>
              <a:gd name="T4" fmla="*/ 774 w 1152"/>
              <a:gd name="T5" fmla="*/ 168 h 1152"/>
              <a:gd name="T6" fmla="*/ 1104 w 1152"/>
              <a:gd name="T7" fmla="*/ 192 h 1152"/>
              <a:gd name="T8" fmla="*/ 1104 w 1152"/>
              <a:gd name="T9" fmla="*/ 96 h 1152"/>
              <a:gd name="T10" fmla="*/ 731 w 1152"/>
              <a:gd name="T11" fmla="*/ 120 h 1152"/>
              <a:gd name="T12" fmla="*/ 0 w 1152"/>
              <a:gd name="T13" fmla="*/ 432 h 1152"/>
              <a:gd name="T14" fmla="*/ 336 w 1152"/>
              <a:gd name="T15" fmla="*/ 912 h 1152"/>
              <a:gd name="T16" fmla="*/ 768 w 1152"/>
              <a:gd name="T17" fmla="*/ 1152 h 1152"/>
              <a:gd name="T18" fmla="*/ 847 w 1152"/>
              <a:gd name="T19" fmla="*/ 552 h 1152"/>
              <a:gd name="T20" fmla="*/ 1104 w 1152"/>
              <a:gd name="T21" fmla="*/ 576 h 1152"/>
              <a:gd name="T22" fmla="*/ 1104 w 1152"/>
              <a:gd name="T23" fmla="*/ 480 h 1152"/>
              <a:gd name="T24" fmla="*/ 858 w 1152"/>
              <a:gd name="T25" fmla="*/ 504 h 1152"/>
              <a:gd name="T26" fmla="*/ 858 w 1152"/>
              <a:gd name="T27" fmla="*/ 360 h 1152"/>
              <a:gd name="T28" fmla="*/ 1104 w 1152"/>
              <a:gd name="T29" fmla="*/ 384 h 1152"/>
              <a:gd name="T30" fmla="*/ 760 w 1152"/>
              <a:gd name="T31" fmla="*/ 504 h 1152"/>
              <a:gd name="T32" fmla="*/ 670 w 1152"/>
              <a:gd name="T33" fmla="*/ 444 h 1152"/>
              <a:gd name="T34" fmla="*/ 624 w 1152"/>
              <a:gd name="T35" fmla="*/ 384 h 1152"/>
              <a:gd name="T36" fmla="*/ 624 w 1152"/>
              <a:gd name="T37" fmla="*/ 480 h 1152"/>
              <a:gd name="T38" fmla="*/ 710 w 1152"/>
              <a:gd name="T39" fmla="*/ 552 h 1152"/>
              <a:gd name="T40" fmla="*/ 670 w 1152"/>
              <a:gd name="T41" fmla="*/ 670 h 1152"/>
              <a:gd name="T42" fmla="*/ 96 w 1152"/>
              <a:gd name="T43" fmla="*/ 432 h 1152"/>
              <a:gd name="T44" fmla="*/ 596 w 1152"/>
              <a:gd name="T45" fmla="*/ 139 h 1152"/>
              <a:gd name="T46" fmla="*/ 528 w 1152"/>
              <a:gd name="T47" fmla="*/ 192 h 1152"/>
              <a:gd name="T48" fmla="*/ 528 w 1152"/>
              <a:gd name="T49" fmla="*/ 288 h 1152"/>
              <a:gd name="T50" fmla="*/ 574 w 1152"/>
              <a:gd name="T51" fmla="*/ 228 h 1152"/>
              <a:gd name="T52" fmla="*/ 640 w 1152"/>
              <a:gd name="T53" fmla="*/ 168 h 1152"/>
              <a:gd name="T54" fmla="*/ 442 w 1152"/>
              <a:gd name="T55" fmla="*/ 312 h 1152"/>
              <a:gd name="T56" fmla="*/ 384 w 1152"/>
              <a:gd name="T57" fmla="*/ 240 h 1152"/>
              <a:gd name="T58" fmla="*/ 288 w 1152"/>
              <a:gd name="T59" fmla="*/ 240 h 1152"/>
              <a:gd name="T60" fmla="*/ 348 w 1152"/>
              <a:gd name="T61" fmla="*/ 286 h 1152"/>
              <a:gd name="T62" fmla="*/ 760 w 1152"/>
              <a:gd name="T63" fmla="*/ 360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52" h="1152">
                <a:moveTo>
                  <a:pt x="1104" y="384"/>
                </a:moveTo>
                <a:cubicBezTo>
                  <a:pt x="1131" y="384"/>
                  <a:pt x="1152" y="363"/>
                  <a:pt x="1152" y="336"/>
                </a:cubicBezTo>
                <a:cubicBezTo>
                  <a:pt x="1152" y="309"/>
                  <a:pt x="1131" y="288"/>
                  <a:pt x="1104" y="288"/>
                </a:cubicBezTo>
                <a:cubicBezTo>
                  <a:pt x="1086" y="288"/>
                  <a:pt x="1071" y="298"/>
                  <a:pt x="1062" y="312"/>
                </a:cubicBezTo>
                <a:cubicBezTo>
                  <a:pt x="847" y="312"/>
                  <a:pt x="847" y="312"/>
                  <a:pt x="847" y="312"/>
                </a:cubicBezTo>
                <a:cubicBezTo>
                  <a:pt x="832" y="259"/>
                  <a:pt x="807" y="210"/>
                  <a:pt x="774" y="168"/>
                </a:cubicBezTo>
                <a:cubicBezTo>
                  <a:pt x="1062" y="168"/>
                  <a:pt x="1062" y="168"/>
                  <a:pt x="1062" y="168"/>
                </a:cubicBezTo>
                <a:cubicBezTo>
                  <a:pt x="1071" y="182"/>
                  <a:pt x="1086" y="192"/>
                  <a:pt x="1104" y="192"/>
                </a:cubicBezTo>
                <a:cubicBezTo>
                  <a:pt x="1131" y="192"/>
                  <a:pt x="1152" y="171"/>
                  <a:pt x="1152" y="144"/>
                </a:cubicBezTo>
                <a:cubicBezTo>
                  <a:pt x="1152" y="117"/>
                  <a:pt x="1131" y="96"/>
                  <a:pt x="1104" y="96"/>
                </a:cubicBezTo>
                <a:cubicBezTo>
                  <a:pt x="1086" y="96"/>
                  <a:pt x="1071" y="106"/>
                  <a:pt x="1062" y="120"/>
                </a:cubicBezTo>
                <a:cubicBezTo>
                  <a:pt x="731" y="120"/>
                  <a:pt x="731" y="120"/>
                  <a:pt x="731" y="120"/>
                </a:cubicBezTo>
                <a:cubicBezTo>
                  <a:pt x="653" y="46"/>
                  <a:pt x="548" y="0"/>
                  <a:pt x="432" y="0"/>
                </a:cubicBezTo>
                <a:cubicBezTo>
                  <a:pt x="193" y="0"/>
                  <a:pt x="0" y="193"/>
                  <a:pt x="0" y="432"/>
                </a:cubicBezTo>
                <a:cubicBezTo>
                  <a:pt x="0" y="912"/>
                  <a:pt x="0" y="912"/>
                  <a:pt x="0" y="912"/>
                </a:cubicBezTo>
                <a:cubicBezTo>
                  <a:pt x="336" y="912"/>
                  <a:pt x="336" y="912"/>
                  <a:pt x="336" y="912"/>
                </a:cubicBezTo>
                <a:cubicBezTo>
                  <a:pt x="336" y="1152"/>
                  <a:pt x="336" y="1152"/>
                  <a:pt x="336" y="1152"/>
                </a:cubicBezTo>
                <a:cubicBezTo>
                  <a:pt x="768" y="1152"/>
                  <a:pt x="768" y="1152"/>
                  <a:pt x="768" y="1152"/>
                </a:cubicBezTo>
                <a:cubicBezTo>
                  <a:pt x="768" y="704"/>
                  <a:pt x="768" y="704"/>
                  <a:pt x="768" y="704"/>
                </a:cubicBezTo>
                <a:cubicBezTo>
                  <a:pt x="804" y="659"/>
                  <a:pt x="831" y="608"/>
                  <a:pt x="847" y="552"/>
                </a:cubicBezTo>
                <a:cubicBezTo>
                  <a:pt x="1062" y="552"/>
                  <a:pt x="1062" y="552"/>
                  <a:pt x="1062" y="552"/>
                </a:cubicBezTo>
                <a:cubicBezTo>
                  <a:pt x="1071" y="566"/>
                  <a:pt x="1086" y="576"/>
                  <a:pt x="1104" y="576"/>
                </a:cubicBezTo>
                <a:cubicBezTo>
                  <a:pt x="1131" y="576"/>
                  <a:pt x="1152" y="555"/>
                  <a:pt x="1152" y="528"/>
                </a:cubicBezTo>
                <a:cubicBezTo>
                  <a:pt x="1152" y="501"/>
                  <a:pt x="1131" y="480"/>
                  <a:pt x="1104" y="480"/>
                </a:cubicBezTo>
                <a:cubicBezTo>
                  <a:pt x="1086" y="480"/>
                  <a:pt x="1071" y="490"/>
                  <a:pt x="1062" y="504"/>
                </a:cubicBezTo>
                <a:cubicBezTo>
                  <a:pt x="858" y="504"/>
                  <a:pt x="858" y="504"/>
                  <a:pt x="858" y="504"/>
                </a:cubicBezTo>
                <a:cubicBezTo>
                  <a:pt x="862" y="481"/>
                  <a:pt x="864" y="457"/>
                  <a:pt x="864" y="432"/>
                </a:cubicBezTo>
                <a:cubicBezTo>
                  <a:pt x="864" y="407"/>
                  <a:pt x="862" y="383"/>
                  <a:pt x="858" y="360"/>
                </a:cubicBezTo>
                <a:cubicBezTo>
                  <a:pt x="1062" y="360"/>
                  <a:pt x="1062" y="360"/>
                  <a:pt x="1062" y="360"/>
                </a:cubicBezTo>
                <a:cubicBezTo>
                  <a:pt x="1071" y="374"/>
                  <a:pt x="1086" y="384"/>
                  <a:pt x="1104" y="384"/>
                </a:cubicBezTo>
                <a:close/>
                <a:moveTo>
                  <a:pt x="768" y="432"/>
                </a:moveTo>
                <a:cubicBezTo>
                  <a:pt x="768" y="457"/>
                  <a:pt x="765" y="481"/>
                  <a:pt x="760" y="504"/>
                </a:cubicBezTo>
                <a:cubicBezTo>
                  <a:pt x="730" y="504"/>
                  <a:pt x="730" y="504"/>
                  <a:pt x="730" y="504"/>
                </a:cubicBezTo>
                <a:cubicBezTo>
                  <a:pt x="670" y="444"/>
                  <a:pt x="670" y="444"/>
                  <a:pt x="670" y="444"/>
                </a:cubicBezTo>
                <a:cubicBezTo>
                  <a:pt x="671" y="440"/>
                  <a:pt x="672" y="436"/>
                  <a:pt x="672" y="432"/>
                </a:cubicBezTo>
                <a:cubicBezTo>
                  <a:pt x="672" y="405"/>
                  <a:pt x="651" y="384"/>
                  <a:pt x="624" y="384"/>
                </a:cubicBezTo>
                <a:cubicBezTo>
                  <a:pt x="597" y="384"/>
                  <a:pt x="576" y="405"/>
                  <a:pt x="576" y="432"/>
                </a:cubicBezTo>
                <a:cubicBezTo>
                  <a:pt x="576" y="459"/>
                  <a:pt x="597" y="480"/>
                  <a:pt x="624" y="480"/>
                </a:cubicBezTo>
                <a:cubicBezTo>
                  <a:pt x="628" y="480"/>
                  <a:pt x="632" y="479"/>
                  <a:pt x="636" y="478"/>
                </a:cubicBezTo>
                <a:cubicBezTo>
                  <a:pt x="710" y="552"/>
                  <a:pt x="710" y="552"/>
                  <a:pt x="710" y="552"/>
                </a:cubicBezTo>
                <a:cubicBezTo>
                  <a:pt x="746" y="552"/>
                  <a:pt x="746" y="552"/>
                  <a:pt x="746" y="552"/>
                </a:cubicBezTo>
                <a:cubicBezTo>
                  <a:pt x="729" y="597"/>
                  <a:pt x="703" y="636"/>
                  <a:pt x="670" y="670"/>
                </a:cubicBezTo>
                <a:cubicBezTo>
                  <a:pt x="432" y="432"/>
                  <a:pt x="432" y="432"/>
                  <a:pt x="432" y="432"/>
                </a:cubicBezTo>
                <a:cubicBezTo>
                  <a:pt x="96" y="432"/>
                  <a:pt x="96" y="432"/>
                  <a:pt x="96" y="432"/>
                </a:cubicBezTo>
                <a:cubicBezTo>
                  <a:pt x="96" y="246"/>
                  <a:pt x="246" y="96"/>
                  <a:pt x="432" y="96"/>
                </a:cubicBezTo>
                <a:cubicBezTo>
                  <a:pt x="491" y="96"/>
                  <a:pt x="547" y="111"/>
                  <a:pt x="596" y="139"/>
                </a:cubicBezTo>
                <a:cubicBezTo>
                  <a:pt x="540" y="194"/>
                  <a:pt x="540" y="194"/>
                  <a:pt x="540" y="194"/>
                </a:cubicBezTo>
                <a:cubicBezTo>
                  <a:pt x="536" y="193"/>
                  <a:pt x="532" y="192"/>
                  <a:pt x="528" y="192"/>
                </a:cubicBezTo>
                <a:cubicBezTo>
                  <a:pt x="501" y="192"/>
                  <a:pt x="480" y="213"/>
                  <a:pt x="480" y="240"/>
                </a:cubicBezTo>
                <a:cubicBezTo>
                  <a:pt x="480" y="267"/>
                  <a:pt x="501" y="288"/>
                  <a:pt x="528" y="288"/>
                </a:cubicBezTo>
                <a:cubicBezTo>
                  <a:pt x="555" y="288"/>
                  <a:pt x="576" y="267"/>
                  <a:pt x="576" y="240"/>
                </a:cubicBezTo>
                <a:cubicBezTo>
                  <a:pt x="576" y="236"/>
                  <a:pt x="575" y="232"/>
                  <a:pt x="574" y="228"/>
                </a:cubicBezTo>
                <a:cubicBezTo>
                  <a:pt x="634" y="168"/>
                  <a:pt x="634" y="168"/>
                  <a:pt x="634" y="168"/>
                </a:cubicBezTo>
                <a:cubicBezTo>
                  <a:pt x="640" y="168"/>
                  <a:pt x="640" y="168"/>
                  <a:pt x="640" y="168"/>
                </a:cubicBezTo>
                <a:cubicBezTo>
                  <a:pt x="687" y="205"/>
                  <a:pt x="724" y="255"/>
                  <a:pt x="746" y="312"/>
                </a:cubicBezTo>
                <a:cubicBezTo>
                  <a:pt x="442" y="312"/>
                  <a:pt x="442" y="312"/>
                  <a:pt x="442" y="312"/>
                </a:cubicBezTo>
                <a:cubicBezTo>
                  <a:pt x="382" y="252"/>
                  <a:pt x="382" y="252"/>
                  <a:pt x="382" y="252"/>
                </a:cubicBezTo>
                <a:cubicBezTo>
                  <a:pt x="383" y="248"/>
                  <a:pt x="384" y="244"/>
                  <a:pt x="384" y="240"/>
                </a:cubicBezTo>
                <a:cubicBezTo>
                  <a:pt x="384" y="213"/>
                  <a:pt x="363" y="192"/>
                  <a:pt x="336" y="192"/>
                </a:cubicBezTo>
                <a:cubicBezTo>
                  <a:pt x="309" y="192"/>
                  <a:pt x="288" y="213"/>
                  <a:pt x="288" y="240"/>
                </a:cubicBezTo>
                <a:cubicBezTo>
                  <a:pt x="288" y="267"/>
                  <a:pt x="309" y="288"/>
                  <a:pt x="336" y="288"/>
                </a:cubicBezTo>
                <a:cubicBezTo>
                  <a:pt x="340" y="288"/>
                  <a:pt x="344" y="287"/>
                  <a:pt x="348" y="286"/>
                </a:cubicBezTo>
                <a:cubicBezTo>
                  <a:pt x="422" y="360"/>
                  <a:pt x="422" y="360"/>
                  <a:pt x="422" y="360"/>
                </a:cubicBezTo>
                <a:cubicBezTo>
                  <a:pt x="760" y="360"/>
                  <a:pt x="760" y="360"/>
                  <a:pt x="760" y="360"/>
                </a:cubicBezTo>
                <a:cubicBezTo>
                  <a:pt x="765" y="383"/>
                  <a:pt x="768" y="407"/>
                  <a:pt x="768" y="4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4A21B770-B9B6-485C-A7D2-A2FABD13D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5324" y="4588590"/>
            <a:ext cx="300953" cy="300953"/>
          </a:xfrm>
          <a:prstGeom prst="rect">
            <a:avLst/>
          </a:pr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3969BE46-D6CA-4DFF-A74B-D100F1D00015}"/>
              </a:ext>
            </a:extLst>
          </p:cNvPr>
          <p:cNvSpPr/>
          <p:nvPr/>
        </p:nvSpPr>
        <p:spPr>
          <a:xfrm>
            <a:off x="4403431" y="4083018"/>
            <a:ext cx="3102880" cy="3095655"/>
          </a:xfrm>
          <a:custGeom>
            <a:avLst/>
            <a:gdLst>
              <a:gd name="connsiteX0" fmla="*/ 1771258 w 3545562"/>
              <a:gd name="connsiteY0" fmla="*/ 9 h 3537306"/>
              <a:gd name="connsiteX1" fmla="*/ 2657030 w 3545562"/>
              <a:gd name="connsiteY1" fmla="*/ 234533 h 3537306"/>
              <a:gd name="connsiteX2" fmla="*/ 3545562 w 3545562"/>
              <a:gd name="connsiteY2" fmla="*/ 1765395 h 3537306"/>
              <a:gd name="connsiteX3" fmla="*/ 3537303 w 3545562"/>
              <a:gd name="connsiteY3" fmla="*/ 1765410 h 3537306"/>
              <a:gd name="connsiteX4" fmla="*/ 3537303 w 3545562"/>
              <a:gd name="connsiteY4" fmla="*/ 1770546 h 3537306"/>
              <a:gd name="connsiteX5" fmla="*/ 3537303 w 3545562"/>
              <a:gd name="connsiteY5" fmla="*/ 2124074 h 3537306"/>
              <a:gd name="connsiteX6" fmla="*/ 3537303 w 3545562"/>
              <a:gd name="connsiteY6" fmla="*/ 3537306 h 3537306"/>
              <a:gd name="connsiteX7" fmla="*/ 0 w 3545562"/>
              <a:gd name="connsiteY7" fmla="*/ 3537306 h 3537306"/>
              <a:gd name="connsiteX8" fmla="*/ 0 w 3545562"/>
              <a:gd name="connsiteY8" fmla="*/ 1770546 h 3537306"/>
              <a:gd name="connsiteX9" fmla="*/ 8453 w 3545562"/>
              <a:gd name="connsiteY9" fmla="*/ 1770546 h 3537306"/>
              <a:gd name="connsiteX10" fmla="*/ 11665 w 3545562"/>
              <a:gd name="connsiteY10" fmla="*/ 1658719 h 3537306"/>
              <a:gd name="connsiteX11" fmla="*/ 887003 w 3545562"/>
              <a:gd name="connsiteY11" fmla="*/ 240191 h 3537306"/>
              <a:gd name="connsiteX12" fmla="*/ 1771258 w 3545562"/>
              <a:gd name="connsiteY12" fmla="*/ 9 h 353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45562" h="3537306">
                <a:moveTo>
                  <a:pt x="1771258" y="9"/>
                </a:moveTo>
                <a:cubicBezTo>
                  <a:pt x="2076872" y="-968"/>
                  <a:pt x="2382739" y="77173"/>
                  <a:pt x="2657030" y="234533"/>
                </a:cubicBezTo>
                <a:cubicBezTo>
                  <a:pt x="3205613" y="549253"/>
                  <a:pt x="3544396" y="1132947"/>
                  <a:pt x="3545562" y="1765395"/>
                </a:cubicBezTo>
                <a:lnTo>
                  <a:pt x="3537303" y="1765410"/>
                </a:lnTo>
                <a:lnTo>
                  <a:pt x="3537303" y="1770546"/>
                </a:lnTo>
                <a:lnTo>
                  <a:pt x="3537303" y="2124074"/>
                </a:lnTo>
                <a:lnTo>
                  <a:pt x="3537303" y="3537306"/>
                </a:lnTo>
                <a:lnTo>
                  <a:pt x="0" y="3537306"/>
                </a:lnTo>
                <a:lnTo>
                  <a:pt x="0" y="1770546"/>
                </a:lnTo>
                <a:lnTo>
                  <a:pt x="8453" y="1770546"/>
                </a:lnTo>
                <a:lnTo>
                  <a:pt x="11665" y="1658719"/>
                </a:lnTo>
                <a:cubicBezTo>
                  <a:pt x="48105" y="1072073"/>
                  <a:pt x="374603" y="538523"/>
                  <a:pt x="887003" y="240191"/>
                </a:cubicBezTo>
                <a:cubicBezTo>
                  <a:pt x="1160283" y="81080"/>
                  <a:pt x="1465644" y="986"/>
                  <a:pt x="1771258" y="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E352DE0E-57B2-4DB5-AE34-DF5C93686393}"/>
              </a:ext>
            </a:extLst>
          </p:cNvPr>
          <p:cNvSpPr/>
          <p:nvPr/>
        </p:nvSpPr>
        <p:spPr>
          <a:xfrm>
            <a:off x="4523136" y="4190132"/>
            <a:ext cx="2863060" cy="2856393"/>
          </a:xfrm>
          <a:custGeom>
            <a:avLst/>
            <a:gdLst>
              <a:gd name="connsiteX0" fmla="*/ 1771258 w 3545562"/>
              <a:gd name="connsiteY0" fmla="*/ 9 h 3537306"/>
              <a:gd name="connsiteX1" fmla="*/ 2657030 w 3545562"/>
              <a:gd name="connsiteY1" fmla="*/ 234533 h 3537306"/>
              <a:gd name="connsiteX2" fmla="*/ 3545562 w 3545562"/>
              <a:gd name="connsiteY2" fmla="*/ 1765395 h 3537306"/>
              <a:gd name="connsiteX3" fmla="*/ 3537303 w 3545562"/>
              <a:gd name="connsiteY3" fmla="*/ 1765410 h 3537306"/>
              <a:gd name="connsiteX4" fmla="*/ 3537303 w 3545562"/>
              <a:gd name="connsiteY4" fmla="*/ 1770546 h 3537306"/>
              <a:gd name="connsiteX5" fmla="*/ 3537303 w 3545562"/>
              <a:gd name="connsiteY5" fmla="*/ 2124074 h 3537306"/>
              <a:gd name="connsiteX6" fmla="*/ 3537303 w 3545562"/>
              <a:gd name="connsiteY6" fmla="*/ 3537306 h 3537306"/>
              <a:gd name="connsiteX7" fmla="*/ 0 w 3545562"/>
              <a:gd name="connsiteY7" fmla="*/ 3537306 h 3537306"/>
              <a:gd name="connsiteX8" fmla="*/ 0 w 3545562"/>
              <a:gd name="connsiteY8" fmla="*/ 1770546 h 3537306"/>
              <a:gd name="connsiteX9" fmla="*/ 8453 w 3545562"/>
              <a:gd name="connsiteY9" fmla="*/ 1770546 h 3537306"/>
              <a:gd name="connsiteX10" fmla="*/ 11665 w 3545562"/>
              <a:gd name="connsiteY10" fmla="*/ 1658719 h 3537306"/>
              <a:gd name="connsiteX11" fmla="*/ 887003 w 3545562"/>
              <a:gd name="connsiteY11" fmla="*/ 240191 h 3537306"/>
              <a:gd name="connsiteX12" fmla="*/ 1771258 w 3545562"/>
              <a:gd name="connsiteY12" fmla="*/ 9 h 353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45562" h="3537306">
                <a:moveTo>
                  <a:pt x="1771258" y="9"/>
                </a:moveTo>
                <a:cubicBezTo>
                  <a:pt x="2076872" y="-968"/>
                  <a:pt x="2382739" y="77173"/>
                  <a:pt x="2657030" y="234533"/>
                </a:cubicBezTo>
                <a:cubicBezTo>
                  <a:pt x="3205613" y="549253"/>
                  <a:pt x="3544396" y="1132947"/>
                  <a:pt x="3545562" y="1765395"/>
                </a:cubicBezTo>
                <a:lnTo>
                  <a:pt x="3537303" y="1765410"/>
                </a:lnTo>
                <a:lnTo>
                  <a:pt x="3537303" y="1770546"/>
                </a:lnTo>
                <a:lnTo>
                  <a:pt x="3537303" y="2124074"/>
                </a:lnTo>
                <a:lnTo>
                  <a:pt x="3537303" y="3537306"/>
                </a:lnTo>
                <a:lnTo>
                  <a:pt x="0" y="3537306"/>
                </a:lnTo>
                <a:lnTo>
                  <a:pt x="0" y="1770546"/>
                </a:lnTo>
                <a:lnTo>
                  <a:pt x="8453" y="1770546"/>
                </a:lnTo>
                <a:lnTo>
                  <a:pt x="11665" y="1658719"/>
                </a:lnTo>
                <a:cubicBezTo>
                  <a:pt x="48105" y="1072073"/>
                  <a:pt x="374603" y="538523"/>
                  <a:pt x="887003" y="240191"/>
                </a:cubicBezTo>
                <a:cubicBezTo>
                  <a:pt x="1160283" y="81080"/>
                  <a:pt x="1465644" y="986"/>
                  <a:pt x="1771258" y="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C1E7446C-D41F-45CD-8B2A-28764C92F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238" y="6386697"/>
            <a:ext cx="406072" cy="40607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C5F64FA3-11D9-477E-9F7A-0D3892577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6658" y="4336002"/>
            <a:ext cx="803141" cy="7560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7D006028-5EC0-4C40-83D2-6438BA642F69}"/>
              </a:ext>
            </a:extLst>
          </p:cNvPr>
          <p:cNvSpPr/>
          <p:nvPr/>
        </p:nvSpPr>
        <p:spPr>
          <a:xfrm>
            <a:off x="5213425" y="6367586"/>
            <a:ext cx="21727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DXC DIGITAL EXPLORER</a:t>
            </a:r>
            <a:br>
              <a:rPr lang="en-GB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GB" sz="1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Solutions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DA84BA5-5A3E-4581-B746-EBF36C23689E}"/>
              </a:ext>
            </a:extLst>
          </p:cNvPr>
          <p:cNvSpPr/>
          <p:nvPr/>
        </p:nvSpPr>
        <p:spPr>
          <a:xfrm>
            <a:off x="4187301" y="5247721"/>
            <a:ext cx="3647152" cy="75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Keep it in the family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8ECAC44-357E-436D-984E-0710FABDEF9E}"/>
              </a:ext>
            </a:extLst>
          </p:cNvPr>
          <p:cNvSpPr/>
          <p:nvPr/>
        </p:nvSpPr>
        <p:spPr>
          <a:xfrm>
            <a:off x="3851076" y="5258310"/>
            <a:ext cx="4149924" cy="756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Keep it in the family</a:t>
            </a:r>
          </a:p>
        </p:txBody>
      </p:sp>
    </p:spTree>
    <p:extLst>
      <p:ext uri="{BB962C8B-B14F-4D97-AF65-F5344CB8AC3E}">
        <p14:creationId xmlns:p14="http://schemas.microsoft.com/office/powerpoint/2010/main" val="20545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8FBD-5F87-4FB5-8451-135CB197F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Icons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CCA0110-DBC8-4154-B9B1-04041FB7F659}"/>
              </a:ext>
            </a:extLst>
          </p:cNvPr>
          <p:cNvGrpSpPr/>
          <p:nvPr/>
        </p:nvGrpSpPr>
        <p:grpSpPr>
          <a:xfrm>
            <a:off x="4612716" y="1839492"/>
            <a:ext cx="1188720" cy="1232502"/>
            <a:chOff x="5219467" y="1689053"/>
            <a:chExt cx="1188720" cy="123250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4E960C1-C765-413B-9F5F-7549AB8D54B3}"/>
                </a:ext>
              </a:extLst>
            </p:cNvPr>
            <p:cNvSpPr txBox="1"/>
            <p:nvPr/>
          </p:nvSpPr>
          <p:spPr>
            <a:xfrm>
              <a:off x="5219467" y="2644556"/>
              <a:ext cx="1188720" cy="276999"/>
            </a:xfrm>
            <a:prstGeom prst="rect">
              <a:avLst/>
            </a:prstGeom>
            <a:noFill/>
          </p:spPr>
          <p:txBody>
            <a:bodyPr wrap="square" lIns="45720" tIns="45720" rIns="45720" bIns="45720" rtlCol="0">
              <a:noAutofit/>
            </a:bodyPr>
            <a:lstStyle/>
            <a:p>
              <a:pPr algn="ctr"/>
              <a:r>
                <a:rPr lang="en-US" sz="1200" dirty="0"/>
                <a:t>Roadmap</a:t>
              </a:r>
              <a:endParaRPr lang="en-GB" sz="1200" dirty="0"/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2A770AD8-230A-4610-9BE1-F5CDE1A6E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02030" y="1689053"/>
              <a:ext cx="822960" cy="82296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C5A281-2A9D-41C0-9B6D-24E12FAF462F}"/>
              </a:ext>
            </a:extLst>
          </p:cNvPr>
          <p:cNvGrpSpPr/>
          <p:nvPr/>
        </p:nvGrpSpPr>
        <p:grpSpPr>
          <a:xfrm>
            <a:off x="6616595" y="1747159"/>
            <a:ext cx="1188720" cy="1417168"/>
            <a:chOff x="6755185" y="1689053"/>
            <a:chExt cx="1188720" cy="141716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4ADDD3C-FAAE-4E1B-B6F3-FE955853B8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755185" y="2644556"/>
              <a:ext cx="1188720" cy="461665"/>
            </a:xfrm>
            <a:prstGeom prst="rect">
              <a:avLst/>
            </a:prstGeom>
            <a:noFill/>
          </p:spPr>
          <p:txBody>
            <a:bodyPr wrap="square" lIns="45720" tIns="45720" rIns="45720" bIns="45720" rtlCol="0">
              <a:noAutofit/>
            </a:bodyPr>
            <a:lstStyle/>
            <a:p>
              <a:pPr algn="ctr"/>
              <a:r>
                <a:rPr lang="en-US" sz="1200" dirty="0"/>
                <a:t>Solutions</a:t>
              </a:r>
              <a:endParaRPr lang="en-GB" sz="1200" dirty="0"/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A8D7F3D1-6107-460A-A026-B1200EC44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38065" y="1689053"/>
              <a:ext cx="822960" cy="82296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FEFCFD-0A5C-4E9E-8514-2A4FF4450304}"/>
              </a:ext>
            </a:extLst>
          </p:cNvPr>
          <p:cNvGrpSpPr/>
          <p:nvPr/>
        </p:nvGrpSpPr>
        <p:grpSpPr>
          <a:xfrm>
            <a:off x="1019650" y="1754848"/>
            <a:ext cx="956908" cy="1401790"/>
            <a:chOff x="1019650" y="1820644"/>
            <a:chExt cx="956908" cy="14017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3960F01-205B-4A9E-85FF-5167DFFCC5A8}"/>
                </a:ext>
              </a:extLst>
            </p:cNvPr>
            <p:cNvSpPr txBox="1">
              <a:spLocks/>
            </p:cNvSpPr>
            <p:nvPr/>
          </p:nvSpPr>
          <p:spPr>
            <a:xfrm>
              <a:off x="1019650" y="2760769"/>
              <a:ext cx="956908" cy="461665"/>
            </a:xfrm>
            <a:prstGeom prst="rect">
              <a:avLst/>
            </a:prstGeom>
            <a:noFill/>
          </p:spPr>
          <p:txBody>
            <a:bodyPr wrap="square" lIns="45720" tIns="45720" rIns="45720" bIns="45720" rtlCol="0" anchor="t" anchorCtr="0">
              <a:noAutofit/>
            </a:bodyPr>
            <a:lstStyle/>
            <a:p>
              <a:pPr algn="ctr"/>
              <a:r>
                <a:rPr lang="en-US" sz="1200" dirty="0"/>
                <a:t>Trends</a:t>
              </a:r>
              <a:endParaRPr lang="en-GB" sz="1200" dirty="0"/>
            </a:p>
          </p:txBody>
        </p:sp>
        <p:sp>
          <p:nvSpPr>
            <p:cNvPr id="9" name="Freeform 96">
              <a:extLst>
                <a:ext uri="{FF2B5EF4-FFF2-40B4-BE49-F238E27FC236}">
                  <a16:creationId xmlns:a16="http://schemas.microsoft.com/office/drawing/2014/main" id="{9FD0153B-8E91-4AA6-BFBE-9BCB1122E44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86942" y="1820644"/>
              <a:ext cx="822325" cy="823912"/>
            </a:xfrm>
            <a:custGeom>
              <a:avLst/>
              <a:gdLst>
                <a:gd name="T0" fmla="*/ 1152 w 1152"/>
                <a:gd name="T1" fmla="*/ 336 h 1152"/>
                <a:gd name="T2" fmla="*/ 1062 w 1152"/>
                <a:gd name="T3" fmla="*/ 312 h 1152"/>
                <a:gd name="T4" fmla="*/ 774 w 1152"/>
                <a:gd name="T5" fmla="*/ 168 h 1152"/>
                <a:gd name="T6" fmla="*/ 1104 w 1152"/>
                <a:gd name="T7" fmla="*/ 192 h 1152"/>
                <a:gd name="T8" fmla="*/ 1104 w 1152"/>
                <a:gd name="T9" fmla="*/ 96 h 1152"/>
                <a:gd name="T10" fmla="*/ 731 w 1152"/>
                <a:gd name="T11" fmla="*/ 120 h 1152"/>
                <a:gd name="T12" fmla="*/ 0 w 1152"/>
                <a:gd name="T13" fmla="*/ 432 h 1152"/>
                <a:gd name="T14" fmla="*/ 336 w 1152"/>
                <a:gd name="T15" fmla="*/ 912 h 1152"/>
                <a:gd name="T16" fmla="*/ 768 w 1152"/>
                <a:gd name="T17" fmla="*/ 1152 h 1152"/>
                <a:gd name="T18" fmla="*/ 847 w 1152"/>
                <a:gd name="T19" fmla="*/ 552 h 1152"/>
                <a:gd name="T20" fmla="*/ 1104 w 1152"/>
                <a:gd name="T21" fmla="*/ 576 h 1152"/>
                <a:gd name="T22" fmla="*/ 1104 w 1152"/>
                <a:gd name="T23" fmla="*/ 480 h 1152"/>
                <a:gd name="T24" fmla="*/ 858 w 1152"/>
                <a:gd name="T25" fmla="*/ 504 h 1152"/>
                <a:gd name="T26" fmla="*/ 858 w 1152"/>
                <a:gd name="T27" fmla="*/ 360 h 1152"/>
                <a:gd name="T28" fmla="*/ 1104 w 1152"/>
                <a:gd name="T29" fmla="*/ 384 h 1152"/>
                <a:gd name="T30" fmla="*/ 760 w 1152"/>
                <a:gd name="T31" fmla="*/ 504 h 1152"/>
                <a:gd name="T32" fmla="*/ 670 w 1152"/>
                <a:gd name="T33" fmla="*/ 444 h 1152"/>
                <a:gd name="T34" fmla="*/ 624 w 1152"/>
                <a:gd name="T35" fmla="*/ 384 h 1152"/>
                <a:gd name="T36" fmla="*/ 624 w 1152"/>
                <a:gd name="T37" fmla="*/ 480 h 1152"/>
                <a:gd name="T38" fmla="*/ 710 w 1152"/>
                <a:gd name="T39" fmla="*/ 552 h 1152"/>
                <a:gd name="T40" fmla="*/ 670 w 1152"/>
                <a:gd name="T41" fmla="*/ 670 h 1152"/>
                <a:gd name="T42" fmla="*/ 96 w 1152"/>
                <a:gd name="T43" fmla="*/ 432 h 1152"/>
                <a:gd name="T44" fmla="*/ 596 w 1152"/>
                <a:gd name="T45" fmla="*/ 139 h 1152"/>
                <a:gd name="T46" fmla="*/ 528 w 1152"/>
                <a:gd name="T47" fmla="*/ 192 h 1152"/>
                <a:gd name="T48" fmla="*/ 528 w 1152"/>
                <a:gd name="T49" fmla="*/ 288 h 1152"/>
                <a:gd name="T50" fmla="*/ 574 w 1152"/>
                <a:gd name="T51" fmla="*/ 228 h 1152"/>
                <a:gd name="T52" fmla="*/ 640 w 1152"/>
                <a:gd name="T53" fmla="*/ 168 h 1152"/>
                <a:gd name="T54" fmla="*/ 442 w 1152"/>
                <a:gd name="T55" fmla="*/ 312 h 1152"/>
                <a:gd name="T56" fmla="*/ 384 w 1152"/>
                <a:gd name="T57" fmla="*/ 240 h 1152"/>
                <a:gd name="T58" fmla="*/ 288 w 1152"/>
                <a:gd name="T59" fmla="*/ 240 h 1152"/>
                <a:gd name="T60" fmla="*/ 348 w 1152"/>
                <a:gd name="T61" fmla="*/ 286 h 1152"/>
                <a:gd name="T62" fmla="*/ 760 w 1152"/>
                <a:gd name="T63" fmla="*/ 36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52" h="1152">
                  <a:moveTo>
                    <a:pt x="1104" y="384"/>
                  </a:moveTo>
                  <a:cubicBezTo>
                    <a:pt x="1131" y="384"/>
                    <a:pt x="1152" y="363"/>
                    <a:pt x="1152" y="336"/>
                  </a:cubicBezTo>
                  <a:cubicBezTo>
                    <a:pt x="1152" y="309"/>
                    <a:pt x="1131" y="288"/>
                    <a:pt x="1104" y="288"/>
                  </a:cubicBezTo>
                  <a:cubicBezTo>
                    <a:pt x="1086" y="288"/>
                    <a:pt x="1071" y="298"/>
                    <a:pt x="1062" y="312"/>
                  </a:cubicBezTo>
                  <a:cubicBezTo>
                    <a:pt x="847" y="312"/>
                    <a:pt x="847" y="312"/>
                    <a:pt x="847" y="312"/>
                  </a:cubicBezTo>
                  <a:cubicBezTo>
                    <a:pt x="832" y="259"/>
                    <a:pt x="807" y="210"/>
                    <a:pt x="774" y="168"/>
                  </a:cubicBezTo>
                  <a:cubicBezTo>
                    <a:pt x="1062" y="168"/>
                    <a:pt x="1062" y="168"/>
                    <a:pt x="1062" y="168"/>
                  </a:cubicBezTo>
                  <a:cubicBezTo>
                    <a:pt x="1071" y="182"/>
                    <a:pt x="1086" y="192"/>
                    <a:pt x="1104" y="192"/>
                  </a:cubicBezTo>
                  <a:cubicBezTo>
                    <a:pt x="1131" y="192"/>
                    <a:pt x="1152" y="171"/>
                    <a:pt x="1152" y="144"/>
                  </a:cubicBezTo>
                  <a:cubicBezTo>
                    <a:pt x="1152" y="117"/>
                    <a:pt x="1131" y="96"/>
                    <a:pt x="1104" y="96"/>
                  </a:cubicBezTo>
                  <a:cubicBezTo>
                    <a:pt x="1086" y="96"/>
                    <a:pt x="1071" y="106"/>
                    <a:pt x="1062" y="120"/>
                  </a:cubicBezTo>
                  <a:cubicBezTo>
                    <a:pt x="731" y="120"/>
                    <a:pt x="731" y="120"/>
                    <a:pt x="731" y="120"/>
                  </a:cubicBezTo>
                  <a:cubicBezTo>
                    <a:pt x="653" y="46"/>
                    <a:pt x="548" y="0"/>
                    <a:pt x="432" y="0"/>
                  </a:cubicBezTo>
                  <a:cubicBezTo>
                    <a:pt x="193" y="0"/>
                    <a:pt x="0" y="193"/>
                    <a:pt x="0" y="432"/>
                  </a:cubicBezTo>
                  <a:cubicBezTo>
                    <a:pt x="0" y="912"/>
                    <a:pt x="0" y="912"/>
                    <a:pt x="0" y="912"/>
                  </a:cubicBezTo>
                  <a:cubicBezTo>
                    <a:pt x="336" y="912"/>
                    <a:pt x="336" y="912"/>
                    <a:pt x="336" y="912"/>
                  </a:cubicBezTo>
                  <a:cubicBezTo>
                    <a:pt x="336" y="1152"/>
                    <a:pt x="336" y="1152"/>
                    <a:pt x="336" y="1152"/>
                  </a:cubicBezTo>
                  <a:cubicBezTo>
                    <a:pt x="768" y="1152"/>
                    <a:pt x="768" y="1152"/>
                    <a:pt x="768" y="1152"/>
                  </a:cubicBezTo>
                  <a:cubicBezTo>
                    <a:pt x="768" y="704"/>
                    <a:pt x="768" y="704"/>
                    <a:pt x="768" y="704"/>
                  </a:cubicBezTo>
                  <a:cubicBezTo>
                    <a:pt x="804" y="659"/>
                    <a:pt x="831" y="608"/>
                    <a:pt x="847" y="552"/>
                  </a:cubicBezTo>
                  <a:cubicBezTo>
                    <a:pt x="1062" y="552"/>
                    <a:pt x="1062" y="552"/>
                    <a:pt x="1062" y="552"/>
                  </a:cubicBezTo>
                  <a:cubicBezTo>
                    <a:pt x="1071" y="566"/>
                    <a:pt x="1086" y="576"/>
                    <a:pt x="1104" y="576"/>
                  </a:cubicBezTo>
                  <a:cubicBezTo>
                    <a:pt x="1131" y="576"/>
                    <a:pt x="1152" y="555"/>
                    <a:pt x="1152" y="528"/>
                  </a:cubicBezTo>
                  <a:cubicBezTo>
                    <a:pt x="1152" y="501"/>
                    <a:pt x="1131" y="480"/>
                    <a:pt x="1104" y="480"/>
                  </a:cubicBezTo>
                  <a:cubicBezTo>
                    <a:pt x="1086" y="480"/>
                    <a:pt x="1071" y="490"/>
                    <a:pt x="1062" y="504"/>
                  </a:cubicBezTo>
                  <a:cubicBezTo>
                    <a:pt x="858" y="504"/>
                    <a:pt x="858" y="504"/>
                    <a:pt x="858" y="504"/>
                  </a:cubicBezTo>
                  <a:cubicBezTo>
                    <a:pt x="862" y="481"/>
                    <a:pt x="864" y="457"/>
                    <a:pt x="864" y="432"/>
                  </a:cubicBezTo>
                  <a:cubicBezTo>
                    <a:pt x="864" y="407"/>
                    <a:pt x="862" y="383"/>
                    <a:pt x="858" y="360"/>
                  </a:cubicBezTo>
                  <a:cubicBezTo>
                    <a:pt x="1062" y="360"/>
                    <a:pt x="1062" y="360"/>
                    <a:pt x="1062" y="360"/>
                  </a:cubicBezTo>
                  <a:cubicBezTo>
                    <a:pt x="1071" y="374"/>
                    <a:pt x="1086" y="384"/>
                    <a:pt x="1104" y="384"/>
                  </a:cubicBezTo>
                  <a:close/>
                  <a:moveTo>
                    <a:pt x="768" y="432"/>
                  </a:moveTo>
                  <a:cubicBezTo>
                    <a:pt x="768" y="457"/>
                    <a:pt x="765" y="481"/>
                    <a:pt x="760" y="504"/>
                  </a:cubicBezTo>
                  <a:cubicBezTo>
                    <a:pt x="730" y="504"/>
                    <a:pt x="730" y="504"/>
                    <a:pt x="730" y="504"/>
                  </a:cubicBezTo>
                  <a:cubicBezTo>
                    <a:pt x="670" y="444"/>
                    <a:pt x="670" y="444"/>
                    <a:pt x="670" y="444"/>
                  </a:cubicBezTo>
                  <a:cubicBezTo>
                    <a:pt x="671" y="440"/>
                    <a:pt x="672" y="436"/>
                    <a:pt x="672" y="432"/>
                  </a:cubicBezTo>
                  <a:cubicBezTo>
                    <a:pt x="672" y="405"/>
                    <a:pt x="651" y="384"/>
                    <a:pt x="624" y="384"/>
                  </a:cubicBezTo>
                  <a:cubicBezTo>
                    <a:pt x="597" y="384"/>
                    <a:pt x="576" y="405"/>
                    <a:pt x="576" y="432"/>
                  </a:cubicBezTo>
                  <a:cubicBezTo>
                    <a:pt x="576" y="459"/>
                    <a:pt x="597" y="480"/>
                    <a:pt x="624" y="480"/>
                  </a:cubicBezTo>
                  <a:cubicBezTo>
                    <a:pt x="628" y="480"/>
                    <a:pt x="632" y="479"/>
                    <a:pt x="636" y="478"/>
                  </a:cubicBezTo>
                  <a:cubicBezTo>
                    <a:pt x="710" y="552"/>
                    <a:pt x="710" y="552"/>
                    <a:pt x="710" y="552"/>
                  </a:cubicBezTo>
                  <a:cubicBezTo>
                    <a:pt x="746" y="552"/>
                    <a:pt x="746" y="552"/>
                    <a:pt x="746" y="552"/>
                  </a:cubicBezTo>
                  <a:cubicBezTo>
                    <a:pt x="729" y="597"/>
                    <a:pt x="703" y="636"/>
                    <a:pt x="670" y="670"/>
                  </a:cubicBezTo>
                  <a:cubicBezTo>
                    <a:pt x="432" y="432"/>
                    <a:pt x="432" y="432"/>
                    <a:pt x="432" y="432"/>
                  </a:cubicBezTo>
                  <a:cubicBezTo>
                    <a:pt x="96" y="432"/>
                    <a:pt x="96" y="432"/>
                    <a:pt x="96" y="432"/>
                  </a:cubicBezTo>
                  <a:cubicBezTo>
                    <a:pt x="96" y="246"/>
                    <a:pt x="246" y="96"/>
                    <a:pt x="432" y="96"/>
                  </a:cubicBezTo>
                  <a:cubicBezTo>
                    <a:pt x="491" y="96"/>
                    <a:pt x="547" y="111"/>
                    <a:pt x="596" y="139"/>
                  </a:cubicBezTo>
                  <a:cubicBezTo>
                    <a:pt x="540" y="194"/>
                    <a:pt x="540" y="194"/>
                    <a:pt x="540" y="194"/>
                  </a:cubicBezTo>
                  <a:cubicBezTo>
                    <a:pt x="536" y="193"/>
                    <a:pt x="532" y="192"/>
                    <a:pt x="528" y="192"/>
                  </a:cubicBezTo>
                  <a:cubicBezTo>
                    <a:pt x="501" y="192"/>
                    <a:pt x="480" y="213"/>
                    <a:pt x="480" y="240"/>
                  </a:cubicBezTo>
                  <a:cubicBezTo>
                    <a:pt x="480" y="267"/>
                    <a:pt x="501" y="288"/>
                    <a:pt x="528" y="288"/>
                  </a:cubicBezTo>
                  <a:cubicBezTo>
                    <a:pt x="555" y="288"/>
                    <a:pt x="576" y="267"/>
                    <a:pt x="576" y="240"/>
                  </a:cubicBezTo>
                  <a:cubicBezTo>
                    <a:pt x="576" y="236"/>
                    <a:pt x="575" y="232"/>
                    <a:pt x="574" y="228"/>
                  </a:cubicBezTo>
                  <a:cubicBezTo>
                    <a:pt x="634" y="168"/>
                    <a:pt x="634" y="168"/>
                    <a:pt x="634" y="168"/>
                  </a:cubicBezTo>
                  <a:cubicBezTo>
                    <a:pt x="640" y="168"/>
                    <a:pt x="640" y="168"/>
                    <a:pt x="640" y="168"/>
                  </a:cubicBezTo>
                  <a:cubicBezTo>
                    <a:pt x="687" y="205"/>
                    <a:pt x="724" y="255"/>
                    <a:pt x="746" y="312"/>
                  </a:cubicBezTo>
                  <a:cubicBezTo>
                    <a:pt x="442" y="312"/>
                    <a:pt x="442" y="312"/>
                    <a:pt x="442" y="312"/>
                  </a:cubicBezTo>
                  <a:cubicBezTo>
                    <a:pt x="382" y="252"/>
                    <a:pt x="382" y="252"/>
                    <a:pt x="382" y="252"/>
                  </a:cubicBezTo>
                  <a:cubicBezTo>
                    <a:pt x="383" y="248"/>
                    <a:pt x="384" y="244"/>
                    <a:pt x="384" y="240"/>
                  </a:cubicBezTo>
                  <a:cubicBezTo>
                    <a:pt x="384" y="213"/>
                    <a:pt x="363" y="192"/>
                    <a:pt x="336" y="192"/>
                  </a:cubicBezTo>
                  <a:cubicBezTo>
                    <a:pt x="309" y="192"/>
                    <a:pt x="288" y="213"/>
                    <a:pt x="288" y="240"/>
                  </a:cubicBezTo>
                  <a:cubicBezTo>
                    <a:pt x="288" y="267"/>
                    <a:pt x="309" y="288"/>
                    <a:pt x="336" y="288"/>
                  </a:cubicBezTo>
                  <a:cubicBezTo>
                    <a:pt x="340" y="288"/>
                    <a:pt x="344" y="287"/>
                    <a:pt x="348" y="286"/>
                  </a:cubicBezTo>
                  <a:cubicBezTo>
                    <a:pt x="422" y="360"/>
                    <a:pt x="422" y="360"/>
                    <a:pt x="422" y="360"/>
                  </a:cubicBezTo>
                  <a:cubicBezTo>
                    <a:pt x="760" y="360"/>
                    <a:pt x="760" y="360"/>
                    <a:pt x="760" y="360"/>
                  </a:cubicBezTo>
                  <a:cubicBezTo>
                    <a:pt x="765" y="383"/>
                    <a:pt x="768" y="407"/>
                    <a:pt x="768" y="43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0ECCF1-61DC-4943-A42D-C606CA32BAD4}"/>
              </a:ext>
            </a:extLst>
          </p:cNvPr>
          <p:cNvGrpSpPr/>
          <p:nvPr/>
        </p:nvGrpSpPr>
        <p:grpSpPr>
          <a:xfrm>
            <a:off x="2791717" y="1957111"/>
            <a:ext cx="1005840" cy="997264"/>
            <a:chOff x="3220019" y="1852346"/>
            <a:chExt cx="1005840" cy="99726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D022A8-6FA5-478D-8B60-5150099C690B}"/>
                </a:ext>
              </a:extLst>
            </p:cNvPr>
            <p:cNvSpPr txBox="1"/>
            <p:nvPr/>
          </p:nvSpPr>
          <p:spPr>
            <a:xfrm>
              <a:off x="3220019" y="2572611"/>
              <a:ext cx="1005840" cy="276999"/>
            </a:xfrm>
            <a:prstGeom prst="rect">
              <a:avLst/>
            </a:prstGeom>
            <a:noFill/>
          </p:spPr>
          <p:txBody>
            <a:bodyPr wrap="square" lIns="45720" tIns="45720" rIns="45720" bIns="45720" rtlCol="0">
              <a:noAutofit/>
            </a:bodyPr>
            <a:lstStyle/>
            <a:p>
              <a:pPr algn="ctr"/>
              <a:r>
                <a:rPr lang="en-US" sz="1200" dirty="0"/>
                <a:t>Workspaces</a:t>
              </a:r>
              <a:endParaRPr lang="en-GB" sz="1200" dirty="0"/>
            </a:p>
          </p:txBody>
        </p:sp>
        <p:sp>
          <p:nvSpPr>
            <p:cNvPr id="11" name="Freeform 121">
              <a:extLst>
                <a:ext uri="{FF2B5EF4-FFF2-40B4-BE49-F238E27FC236}">
                  <a16:creationId xmlns:a16="http://schemas.microsoft.com/office/drawing/2014/main" id="{6B35ACBD-E4AA-4DCD-883C-4BC3B16D8E6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220019" y="1852346"/>
              <a:ext cx="1005840" cy="587723"/>
            </a:xfrm>
            <a:custGeom>
              <a:avLst/>
              <a:gdLst>
                <a:gd name="T0" fmla="*/ 576 w 1152"/>
                <a:gd name="T1" fmla="*/ 571 h 672"/>
                <a:gd name="T2" fmla="*/ 336 w 1152"/>
                <a:gd name="T3" fmla="*/ 672 h 672"/>
                <a:gd name="T4" fmla="*/ 0 w 1152"/>
                <a:gd name="T5" fmla="*/ 336 h 672"/>
                <a:gd name="T6" fmla="*/ 336 w 1152"/>
                <a:gd name="T7" fmla="*/ 0 h 672"/>
                <a:gd name="T8" fmla="*/ 576 w 1152"/>
                <a:gd name="T9" fmla="*/ 101 h 672"/>
                <a:gd name="T10" fmla="*/ 480 w 1152"/>
                <a:gd name="T11" fmla="*/ 336 h 672"/>
                <a:gd name="T12" fmla="*/ 576 w 1152"/>
                <a:gd name="T13" fmla="*/ 571 h 672"/>
                <a:gd name="T14" fmla="*/ 816 w 1152"/>
                <a:gd name="T15" fmla="*/ 0 h 672"/>
                <a:gd name="T16" fmla="*/ 576 w 1152"/>
                <a:gd name="T17" fmla="*/ 101 h 672"/>
                <a:gd name="T18" fmla="*/ 672 w 1152"/>
                <a:gd name="T19" fmla="*/ 336 h 672"/>
                <a:gd name="T20" fmla="*/ 576 w 1152"/>
                <a:gd name="T21" fmla="*/ 571 h 672"/>
                <a:gd name="T22" fmla="*/ 816 w 1152"/>
                <a:gd name="T23" fmla="*/ 672 h 672"/>
                <a:gd name="T24" fmla="*/ 1152 w 1152"/>
                <a:gd name="T25" fmla="*/ 336 h 672"/>
                <a:gd name="T26" fmla="*/ 816 w 1152"/>
                <a:gd name="T2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2" h="672">
                  <a:moveTo>
                    <a:pt x="576" y="571"/>
                  </a:moveTo>
                  <a:cubicBezTo>
                    <a:pt x="515" y="633"/>
                    <a:pt x="430" y="672"/>
                    <a:pt x="336" y="672"/>
                  </a:cubicBezTo>
                  <a:cubicBezTo>
                    <a:pt x="150" y="672"/>
                    <a:pt x="0" y="522"/>
                    <a:pt x="0" y="336"/>
                  </a:cubicBezTo>
                  <a:cubicBezTo>
                    <a:pt x="0" y="150"/>
                    <a:pt x="150" y="0"/>
                    <a:pt x="336" y="0"/>
                  </a:cubicBezTo>
                  <a:cubicBezTo>
                    <a:pt x="430" y="0"/>
                    <a:pt x="515" y="39"/>
                    <a:pt x="576" y="101"/>
                  </a:cubicBezTo>
                  <a:cubicBezTo>
                    <a:pt x="517" y="162"/>
                    <a:pt x="480" y="244"/>
                    <a:pt x="480" y="336"/>
                  </a:cubicBezTo>
                  <a:cubicBezTo>
                    <a:pt x="480" y="428"/>
                    <a:pt x="517" y="510"/>
                    <a:pt x="576" y="571"/>
                  </a:cubicBezTo>
                  <a:close/>
                  <a:moveTo>
                    <a:pt x="816" y="0"/>
                  </a:moveTo>
                  <a:cubicBezTo>
                    <a:pt x="722" y="0"/>
                    <a:pt x="637" y="39"/>
                    <a:pt x="576" y="101"/>
                  </a:cubicBezTo>
                  <a:cubicBezTo>
                    <a:pt x="635" y="162"/>
                    <a:pt x="672" y="244"/>
                    <a:pt x="672" y="336"/>
                  </a:cubicBezTo>
                  <a:cubicBezTo>
                    <a:pt x="672" y="428"/>
                    <a:pt x="635" y="510"/>
                    <a:pt x="576" y="571"/>
                  </a:cubicBezTo>
                  <a:cubicBezTo>
                    <a:pt x="637" y="633"/>
                    <a:pt x="722" y="672"/>
                    <a:pt x="816" y="672"/>
                  </a:cubicBezTo>
                  <a:cubicBezTo>
                    <a:pt x="1002" y="672"/>
                    <a:pt x="1152" y="522"/>
                    <a:pt x="1152" y="336"/>
                  </a:cubicBezTo>
                  <a:cubicBezTo>
                    <a:pt x="1152" y="150"/>
                    <a:pt x="1002" y="0"/>
                    <a:pt x="81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40C00C8-591B-42AE-8DB1-9831BE2A4DA7}"/>
              </a:ext>
            </a:extLst>
          </p:cNvPr>
          <p:cNvGrpSpPr/>
          <p:nvPr/>
        </p:nvGrpSpPr>
        <p:grpSpPr>
          <a:xfrm>
            <a:off x="8620473" y="1880639"/>
            <a:ext cx="1097280" cy="1150209"/>
            <a:chOff x="8620473" y="1709602"/>
            <a:chExt cx="1097280" cy="1150209"/>
          </a:xfrm>
        </p:grpSpPr>
        <p:sp>
          <p:nvSpPr>
            <p:cNvPr id="12" name="Freeform 77">
              <a:extLst>
                <a:ext uri="{FF2B5EF4-FFF2-40B4-BE49-F238E27FC236}">
                  <a16:creationId xmlns:a16="http://schemas.microsoft.com/office/drawing/2014/main" id="{EF664ED8-A6C0-403E-9ABB-BBAF5C91E7C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766858" y="1709602"/>
              <a:ext cx="804511" cy="731520"/>
            </a:xfrm>
            <a:custGeom>
              <a:avLst/>
              <a:gdLst>
                <a:gd name="T0" fmla="*/ 864 w 1056"/>
                <a:gd name="T1" fmla="*/ 480 h 960"/>
                <a:gd name="T2" fmla="*/ 1056 w 1056"/>
                <a:gd name="T3" fmla="*/ 480 h 960"/>
                <a:gd name="T4" fmla="*/ 1056 w 1056"/>
                <a:gd name="T5" fmla="*/ 768 h 960"/>
                <a:gd name="T6" fmla="*/ 864 w 1056"/>
                <a:gd name="T7" fmla="*/ 960 h 960"/>
                <a:gd name="T8" fmla="*/ 192 w 1056"/>
                <a:gd name="T9" fmla="*/ 960 h 960"/>
                <a:gd name="T10" fmla="*/ 0 w 1056"/>
                <a:gd name="T11" fmla="*/ 768 h 960"/>
                <a:gd name="T12" fmla="*/ 0 w 1056"/>
                <a:gd name="T13" fmla="*/ 0 h 960"/>
                <a:gd name="T14" fmla="*/ 864 w 1056"/>
                <a:gd name="T15" fmla="*/ 0 h 960"/>
                <a:gd name="T16" fmla="*/ 864 w 1056"/>
                <a:gd name="T17" fmla="*/ 480 h 960"/>
                <a:gd name="T18" fmla="*/ 480 w 1056"/>
                <a:gd name="T19" fmla="*/ 96 h 960"/>
                <a:gd name="T20" fmla="*/ 96 w 1056"/>
                <a:gd name="T21" fmla="*/ 96 h 960"/>
                <a:gd name="T22" fmla="*/ 96 w 1056"/>
                <a:gd name="T23" fmla="*/ 384 h 960"/>
                <a:gd name="T24" fmla="*/ 480 w 1056"/>
                <a:gd name="T25" fmla="*/ 384 h 960"/>
                <a:gd name="T26" fmla="*/ 480 w 1056"/>
                <a:gd name="T27" fmla="*/ 96 h 960"/>
                <a:gd name="T28" fmla="*/ 768 w 1056"/>
                <a:gd name="T29" fmla="*/ 96 h 960"/>
                <a:gd name="T30" fmla="*/ 576 w 1056"/>
                <a:gd name="T31" fmla="*/ 96 h 960"/>
                <a:gd name="T32" fmla="*/ 576 w 1056"/>
                <a:gd name="T33" fmla="*/ 192 h 960"/>
                <a:gd name="T34" fmla="*/ 768 w 1056"/>
                <a:gd name="T35" fmla="*/ 192 h 960"/>
                <a:gd name="T36" fmla="*/ 768 w 1056"/>
                <a:gd name="T37" fmla="*/ 96 h 960"/>
                <a:gd name="T38" fmla="*/ 768 w 1056"/>
                <a:gd name="T39" fmla="*/ 288 h 960"/>
                <a:gd name="T40" fmla="*/ 576 w 1056"/>
                <a:gd name="T41" fmla="*/ 288 h 960"/>
                <a:gd name="T42" fmla="*/ 576 w 1056"/>
                <a:gd name="T43" fmla="*/ 384 h 960"/>
                <a:gd name="T44" fmla="*/ 768 w 1056"/>
                <a:gd name="T45" fmla="*/ 384 h 960"/>
                <a:gd name="T46" fmla="*/ 768 w 1056"/>
                <a:gd name="T47" fmla="*/ 288 h 960"/>
                <a:gd name="T48" fmla="*/ 768 w 1056"/>
                <a:gd name="T49" fmla="*/ 480 h 960"/>
                <a:gd name="T50" fmla="*/ 96 w 1056"/>
                <a:gd name="T51" fmla="*/ 480 h 960"/>
                <a:gd name="T52" fmla="*/ 96 w 1056"/>
                <a:gd name="T53" fmla="*/ 576 h 960"/>
                <a:gd name="T54" fmla="*/ 768 w 1056"/>
                <a:gd name="T55" fmla="*/ 576 h 960"/>
                <a:gd name="T56" fmla="*/ 768 w 1056"/>
                <a:gd name="T57" fmla="*/ 480 h 960"/>
                <a:gd name="T58" fmla="*/ 768 w 1056"/>
                <a:gd name="T59" fmla="*/ 672 h 960"/>
                <a:gd name="T60" fmla="*/ 96 w 1056"/>
                <a:gd name="T61" fmla="*/ 672 h 960"/>
                <a:gd name="T62" fmla="*/ 96 w 1056"/>
                <a:gd name="T63" fmla="*/ 768 h 960"/>
                <a:gd name="T64" fmla="*/ 768 w 1056"/>
                <a:gd name="T65" fmla="*/ 768 h 960"/>
                <a:gd name="T66" fmla="*/ 768 w 1056"/>
                <a:gd name="T67" fmla="*/ 672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56" h="960">
                  <a:moveTo>
                    <a:pt x="864" y="480"/>
                  </a:moveTo>
                  <a:cubicBezTo>
                    <a:pt x="1056" y="480"/>
                    <a:pt x="1056" y="480"/>
                    <a:pt x="1056" y="480"/>
                  </a:cubicBezTo>
                  <a:cubicBezTo>
                    <a:pt x="1056" y="768"/>
                    <a:pt x="1056" y="768"/>
                    <a:pt x="1056" y="768"/>
                  </a:cubicBezTo>
                  <a:cubicBezTo>
                    <a:pt x="1056" y="874"/>
                    <a:pt x="970" y="960"/>
                    <a:pt x="864" y="960"/>
                  </a:cubicBezTo>
                  <a:cubicBezTo>
                    <a:pt x="192" y="960"/>
                    <a:pt x="192" y="960"/>
                    <a:pt x="192" y="960"/>
                  </a:cubicBezTo>
                  <a:cubicBezTo>
                    <a:pt x="86" y="960"/>
                    <a:pt x="0" y="874"/>
                    <a:pt x="0" y="7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64" y="0"/>
                    <a:pt x="864" y="0"/>
                    <a:pt x="864" y="0"/>
                  </a:cubicBezTo>
                  <a:lnTo>
                    <a:pt x="864" y="480"/>
                  </a:lnTo>
                  <a:close/>
                  <a:moveTo>
                    <a:pt x="480" y="96"/>
                  </a:moveTo>
                  <a:cubicBezTo>
                    <a:pt x="96" y="96"/>
                    <a:pt x="96" y="96"/>
                    <a:pt x="96" y="96"/>
                  </a:cubicBezTo>
                  <a:cubicBezTo>
                    <a:pt x="96" y="384"/>
                    <a:pt x="96" y="384"/>
                    <a:pt x="96" y="384"/>
                  </a:cubicBezTo>
                  <a:cubicBezTo>
                    <a:pt x="480" y="384"/>
                    <a:pt x="480" y="384"/>
                    <a:pt x="480" y="384"/>
                  </a:cubicBezTo>
                  <a:lnTo>
                    <a:pt x="480" y="96"/>
                  </a:lnTo>
                  <a:close/>
                  <a:moveTo>
                    <a:pt x="768" y="96"/>
                  </a:moveTo>
                  <a:cubicBezTo>
                    <a:pt x="576" y="96"/>
                    <a:pt x="576" y="96"/>
                    <a:pt x="576" y="96"/>
                  </a:cubicBezTo>
                  <a:cubicBezTo>
                    <a:pt x="576" y="192"/>
                    <a:pt x="576" y="192"/>
                    <a:pt x="576" y="192"/>
                  </a:cubicBezTo>
                  <a:cubicBezTo>
                    <a:pt x="768" y="192"/>
                    <a:pt x="768" y="192"/>
                    <a:pt x="768" y="192"/>
                  </a:cubicBezTo>
                  <a:lnTo>
                    <a:pt x="768" y="96"/>
                  </a:lnTo>
                  <a:close/>
                  <a:moveTo>
                    <a:pt x="768" y="288"/>
                  </a:moveTo>
                  <a:cubicBezTo>
                    <a:pt x="576" y="288"/>
                    <a:pt x="576" y="288"/>
                    <a:pt x="576" y="288"/>
                  </a:cubicBezTo>
                  <a:cubicBezTo>
                    <a:pt x="576" y="384"/>
                    <a:pt x="576" y="384"/>
                    <a:pt x="576" y="384"/>
                  </a:cubicBezTo>
                  <a:cubicBezTo>
                    <a:pt x="768" y="384"/>
                    <a:pt x="768" y="384"/>
                    <a:pt x="768" y="384"/>
                  </a:cubicBezTo>
                  <a:lnTo>
                    <a:pt x="768" y="288"/>
                  </a:lnTo>
                  <a:close/>
                  <a:moveTo>
                    <a:pt x="768" y="480"/>
                  </a:moveTo>
                  <a:cubicBezTo>
                    <a:pt x="96" y="480"/>
                    <a:pt x="96" y="480"/>
                    <a:pt x="96" y="480"/>
                  </a:cubicBezTo>
                  <a:cubicBezTo>
                    <a:pt x="96" y="576"/>
                    <a:pt x="96" y="576"/>
                    <a:pt x="96" y="576"/>
                  </a:cubicBezTo>
                  <a:cubicBezTo>
                    <a:pt x="768" y="576"/>
                    <a:pt x="768" y="576"/>
                    <a:pt x="768" y="576"/>
                  </a:cubicBezTo>
                  <a:lnTo>
                    <a:pt x="768" y="480"/>
                  </a:lnTo>
                  <a:close/>
                  <a:moveTo>
                    <a:pt x="768" y="672"/>
                  </a:moveTo>
                  <a:cubicBezTo>
                    <a:pt x="96" y="672"/>
                    <a:pt x="96" y="672"/>
                    <a:pt x="96" y="672"/>
                  </a:cubicBezTo>
                  <a:cubicBezTo>
                    <a:pt x="96" y="768"/>
                    <a:pt x="96" y="768"/>
                    <a:pt x="96" y="768"/>
                  </a:cubicBezTo>
                  <a:cubicBezTo>
                    <a:pt x="768" y="768"/>
                    <a:pt x="768" y="768"/>
                    <a:pt x="768" y="768"/>
                  </a:cubicBezTo>
                  <a:lnTo>
                    <a:pt x="768" y="67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45720" tIns="45720" rIns="4572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911907-0E2B-4D3E-9601-00750DD3C716}"/>
                </a:ext>
              </a:extLst>
            </p:cNvPr>
            <p:cNvSpPr txBox="1"/>
            <p:nvPr/>
          </p:nvSpPr>
          <p:spPr>
            <a:xfrm>
              <a:off x="8620473" y="2582812"/>
              <a:ext cx="1097280" cy="276999"/>
            </a:xfrm>
            <a:prstGeom prst="rect">
              <a:avLst/>
            </a:prstGeom>
            <a:noFill/>
          </p:spPr>
          <p:txBody>
            <a:bodyPr wrap="square" lIns="45720" tIns="45720" rIns="45720" bIns="45720" rtlCol="0" anchor="t" anchorCtr="0">
              <a:noAutofit/>
            </a:bodyPr>
            <a:lstStyle/>
            <a:p>
              <a:pPr algn="ctr"/>
              <a:r>
                <a:rPr lang="en-US" sz="1200" dirty="0"/>
                <a:t>Playbook</a:t>
              </a:r>
            </a:p>
          </p:txBody>
        </p: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A2E5E38-EED7-4111-B88D-C62134C82E5E}"/>
              </a:ext>
            </a:extLst>
          </p:cNvPr>
          <p:cNvSpPr/>
          <p:nvPr/>
        </p:nvSpPr>
        <p:spPr>
          <a:xfrm>
            <a:off x="895392" y="3492922"/>
            <a:ext cx="3280058" cy="328005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0F50A46-61A5-457D-AA12-76C574FC94E2}"/>
              </a:ext>
            </a:extLst>
          </p:cNvPr>
          <p:cNvGrpSpPr/>
          <p:nvPr/>
        </p:nvGrpSpPr>
        <p:grpSpPr>
          <a:xfrm rot="11526693">
            <a:off x="1403202" y="4093216"/>
            <a:ext cx="2264439" cy="2079471"/>
            <a:chOff x="9538146" y="1477451"/>
            <a:chExt cx="2264439" cy="207947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3DDAF6D-9602-4183-91EF-ED5D85F2E8CE}"/>
                </a:ext>
              </a:extLst>
            </p:cNvPr>
            <p:cNvGrpSpPr/>
            <p:nvPr/>
          </p:nvGrpSpPr>
          <p:grpSpPr>
            <a:xfrm rot="9122634">
              <a:off x="9538146" y="1477451"/>
              <a:ext cx="2264439" cy="2079471"/>
              <a:chOff x="11450074" y="1665638"/>
              <a:chExt cx="2264439" cy="2079471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8243A46F-44D1-46CA-8DD6-7848DCE5F6C8}"/>
                  </a:ext>
                </a:extLst>
              </p:cNvPr>
              <p:cNvSpPr/>
              <p:nvPr/>
            </p:nvSpPr>
            <p:spPr>
              <a:xfrm rot="1387468">
                <a:off x="11450074" y="1665638"/>
                <a:ext cx="2264439" cy="2079471"/>
              </a:xfrm>
              <a:custGeom>
                <a:avLst/>
                <a:gdLst>
                  <a:gd name="connsiteX0" fmla="*/ 940386 w 2264439"/>
                  <a:gd name="connsiteY0" fmla="*/ 1377732 h 2079471"/>
                  <a:gd name="connsiteX1" fmla="*/ 741402 w 2264439"/>
                  <a:gd name="connsiteY1" fmla="*/ 1576715 h 2079471"/>
                  <a:gd name="connsiteX2" fmla="*/ 762540 w 2264439"/>
                  <a:gd name="connsiteY2" fmla="*/ 1601132 h 2079471"/>
                  <a:gd name="connsiteX3" fmla="*/ 801745 w 2264439"/>
                  <a:gd name="connsiteY3" fmla="*/ 1700987 h 2079471"/>
                  <a:gd name="connsiteX4" fmla="*/ 802701 w 2264439"/>
                  <a:gd name="connsiteY4" fmla="*/ 1710471 h 2079471"/>
                  <a:gd name="connsiteX5" fmla="*/ 1453168 w 2264439"/>
                  <a:gd name="connsiteY5" fmla="*/ 1710471 h 2079471"/>
                  <a:gd name="connsiteX6" fmla="*/ 1459165 w 2264439"/>
                  <a:gd name="connsiteY6" fmla="*/ 1670800 h 2079471"/>
                  <a:gd name="connsiteX7" fmla="*/ 1486738 w 2264439"/>
                  <a:gd name="connsiteY7" fmla="*/ 1607677 h 2079471"/>
                  <a:gd name="connsiteX8" fmla="*/ 1497720 w 2264439"/>
                  <a:gd name="connsiteY8" fmla="*/ 1592612 h 2079471"/>
                  <a:gd name="connsiteX9" fmla="*/ 1292169 w 2264439"/>
                  <a:gd name="connsiteY9" fmla="*/ 1387060 h 2079471"/>
                  <a:gd name="connsiteX10" fmla="*/ 1245757 w 2264439"/>
                  <a:gd name="connsiteY10" fmla="*/ 1412252 h 2079471"/>
                  <a:gd name="connsiteX11" fmla="*/ 1123145 w 2264439"/>
                  <a:gd name="connsiteY11" fmla="*/ 1437006 h 2079471"/>
                  <a:gd name="connsiteX12" fmla="*/ 947025 w 2264439"/>
                  <a:gd name="connsiteY12" fmla="*/ 1383209 h 2079471"/>
                  <a:gd name="connsiteX13" fmla="*/ 445218 w 2264439"/>
                  <a:gd name="connsiteY13" fmla="*/ 1159969 h 2079471"/>
                  <a:gd name="connsiteX14" fmla="*/ 442917 w 2264439"/>
                  <a:gd name="connsiteY14" fmla="*/ 1178237 h 2079471"/>
                  <a:gd name="connsiteX15" fmla="*/ 350800 w 2264439"/>
                  <a:gd name="connsiteY15" fmla="*/ 1308580 h 2079471"/>
                  <a:gd name="connsiteX16" fmla="*/ 336615 w 2264439"/>
                  <a:gd name="connsiteY16" fmla="*/ 1316279 h 2079471"/>
                  <a:gd name="connsiteX17" fmla="*/ 405241 w 2264439"/>
                  <a:gd name="connsiteY17" fmla="*/ 1463450 h 2079471"/>
                  <a:gd name="connsiteX18" fmla="*/ 429661 w 2264439"/>
                  <a:gd name="connsiteY18" fmla="*/ 1455870 h 2079471"/>
                  <a:gd name="connsiteX19" fmla="*/ 493145 w 2264439"/>
                  <a:gd name="connsiteY19" fmla="*/ 1449470 h 2079471"/>
                  <a:gd name="connsiteX20" fmla="*/ 601452 w 2264439"/>
                  <a:gd name="connsiteY20" fmla="*/ 1468584 h 2079471"/>
                  <a:gd name="connsiteX21" fmla="*/ 662039 w 2264439"/>
                  <a:gd name="connsiteY21" fmla="*/ 1503343 h 2079471"/>
                  <a:gd name="connsiteX22" fmla="*/ 864344 w 2264439"/>
                  <a:gd name="connsiteY22" fmla="*/ 1301038 h 2079471"/>
                  <a:gd name="connsiteX23" fmla="*/ 861941 w 2264439"/>
                  <a:gd name="connsiteY23" fmla="*/ 1298126 h 2079471"/>
                  <a:gd name="connsiteX24" fmla="*/ 814545 w 2264439"/>
                  <a:gd name="connsiteY24" fmla="*/ 1185489 h 2079471"/>
                  <a:gd name="connsiteX25" fmla="*/ 811971 w 2264439"/>
                  <a:gd name="connsiteY25" fmla="*/ 1159969 h 2079471"/>
                  <a:gd name="connsiteX26" fmla="*/ 245052 w 2264439"/>
                  <a:gd name="connsiteY26" fmla="*/ 80796 h 2079471"/>
                  <a:gd name="connsiteX27" fmla="*/ 367665 w 2264439"/>
                  <a:gd name="connsiteY27" fmla="*/ 56042 h 2079471"/>
                  <a:gd name="connsiteX28" fmla="*/ 682665 w 2264439"/>
                  <a:gd name="connsiteY28" fmla="*/ 371042 h 2079471"/>
                  <a:gd name="connsiteX29" fmla="*/ 628868 w 2264439"/>
                  <a:gd name="connsiteY29" fmla="*/ 547161 h 2079471"/>
                  <a:gd name="connsiteX30" fmla="*/ 618080 w 2264439"/>
                  <a:gd name="connsiteY30" fmla="*/ 560236 h 2079471"/>
                  <a:gd name="connsiteX31" fmla="*/ 931048 w 2264439"/>
                  <a:gd name="connsiteY31" fmla="*/ 873204 h 2079471"/>
                  <a:gd name="connsiteX32" fmla="*/ 966351 w 2264439"/>
                  <a:gd name="connsiteY32" fmla="*/ 848740 h 2079471"/>
                  <a:gd name="connsiteX33" fmla="*/ 1123145 w 2264439"/>
                  <a:gd name="connsiteY33" fmla="*/ 807006 h 2079471"/>
                  <a:gd name="connsiteX34" fmla="*/ 1123415 w 2264439"/>
                  <a:gd name="connsiteY34" fmla="*/ 807047 h 2079471"/>
                  <a:gd name="connsiteX35" fmla="*/ 1142882 w 2264439"/>
                  <a:gd name="connsiteY35" fmla="*/ 584538 h 2079471"/>
                  <a:gd name="connsiteX36" fmla="*/ 1112285 w 2264439"/>
                  <a:gd name="connsiteY36" fmla="*/ 578360 h 2079471"/>
                  <a:gd name="connsiteX37" fmla="*/ 974865 w 2264439"/>
                  <a:gd name="connsiteY37" fmla="*/ 371042 h 2079471"/>
                  <a:gd name="connsiteX38" fmla="*/ 1112284 w 2264439"/>
                  <a:gd name="connsiteY38" fmla="*/ 163724 h 2079471"/>
                  <a:gd name="connsiteX39" fmla="*/ 1199865 w 2264439"/>
                  <a:gd name="connsiteY39" fmla="*/ 146042 h 2079471"/>
                  <a:gd name="connsiteX40" fmla="*/ 1424865 w 2264439"/>
                  <a:gd name="connsiteY40" fmla="*/ 371042 h 2079471"/>
                  <a:gd name="connsiteX41" fmla="*/ 1245210 w 2264439"/>
                  <a:gd name="connsiteY41" fmla="*/ 591470 h 2079471"/>
                  <a:gd name="connsiteX42" fmla="*/ 1214277 w 2264439"/>
                  <a:gd name="connsiteY42" fmla="*/ 594589 h 2079471"/>
                  <a:gd name="connsiteX43" fmla="*/ 1194746 w 2264439"/>
                  <a:gd name="connsiteY43" fmla="*/ 817831 h 2079471"/>
                  <a:gd name="connsiteX44" fmla="*/ 1216816 w 2264439"/>
                  <a:gd name="connsiteY44" fmla="*/ 821168 h 2079471"/>
                  <a:gd name="connsiteX45" fmla="*/ 1299264 w 2264439"/>
                  <a:gd name="connsiteY45" fmla="*/ 860803 h 2079471"/>
                  <a:gd name="connsiteX46" fmla="*/ 1302177 w 2264439"/>
                  <a:gd name="connsiteY46" fmla="*/ 863206 h 2079471"/>
                  <a:gd name="connsiteX47" fmla="*/ 1683320 w 2264439"/>
                  <a:gd name="connsiteY47" fmla="*/ 482063 h 2079471"/>
                  <a:gd name="connsiteX48" fmla="*/ 1659193 w 2264439"/>
                  <a:gd name="connsiteY48" fmla="*/ 437612 h 2079471"/>
                  <a:gd name="connsiteX49" fmla="*/ 1634439 w 2264439"/>
                  <a:gd name="connsiteY49" fmla="*/ 315000 h 2079471"/>
                  <a:gd name="connsiteX50" fmla="*/ 1949439 w 2264439"/>
                  <a:gd name="connsiteY50" fmla="*/ 0 h 2079471"/>
                  <a:gd name="connsiteX51" fmla="*/ 2264439 w 2264439"/>
                  <a:gd name="connsiteY51" fmla="*/ 315000 h 2079471"/>
                  <a:gd name="connsiteX52" fmla="*/ 1949439 w 2264439"/>
                  <a:gd name="connsiteY52" fmla="*/ 630000 h 2079471"/>
                  <a:gd name="connsiteX53" fmla="*/ 1773319 w 2264439"/>
                  <a:gd name="connsiteY53" fmla="*/ 576203 h 2079471"/>
                  <a:gd name="connsiteX54" fmla="*/ 1756112 w 2264439"/>
                  <a:gd name="connsiteY54" fmla="*/ 562006 h 2079471"/>
                  <a:gd name="connsiteX55" fmla="*/ 1378870 w 2264439"/>
                  <a:gd name="connsiteY55" fmla="*/ 939248 h 2079471"/>
                  <a:gd name="connsiteX56" fmla="*/ 1384348 w 2264439"/>
                  <a:gd name="connsiteY56" fmla="*/ 945887 h 2079471"/>
                  <a:gd name="connsiteX57" fmla="*/ 1438145 w 2264439"/>
                  <a:gd name="connsiteY57" fmla="*/ 1122006 h 2079471"/>
                  <a:gd name="connsiteX58" fmla="*/ 1384348 w 2264439"/>
                  <a:gd name="connsiteY58" fmla="*/ 1298126 h 2079471"/>
                  <a:gd name="connsiteX59" fmla="*/ 1371519 w 2264439"/>
                  <a:gd name="connsiteY59" fmla="*/ 1313675 h 2079471"/>
                  <a:gd name="connsiteX60" fmla="*/ 1571177 w 2264439"/>
                  <a:gd name="connsiteY60" fmla="*/ 1513333 h 2079471"/>
                  <a:gd name="connsiteX61" fmla="*/ 1577654 w 2264439"/>
                  <a:gd name="connsiteY61" fmla="*/ 1507587 h 2079471"/>
                  <a:gd name="connsiteX62" fmla="*/ 1637391 w 2264439"/>
                  <a:gd name="connsiteY62" fmla="*/ 1474225 h 2079471"/>
                  <a:gd name="connsiteX63" fmla="*/ 1760004 w 2264439"/>
                  <a:gd name="connsiteY63" fmla="*/ 1449471 h 2079471"/>
                  <a:gd name="connsiteX64" fmla="*/ 2075004 w 2264439"/>
                  <a:gd name="connsiteY64" fmla="*/ 1764471 h 2079471"/>
                  <a:gd name="connsiteX65" fmla="*/ 1760004 w 2264439"/>
                  <a:gd name="connsiteY65" fmla="*/ 2079471 h 2079471"/>
                  <a:gd name="connsiteX66" fmla="*/ 1451404 w 2264439"/>
                  <a:gd name="connsiteY66" fmla="*/ 1827954 h 2079471"/>
                  <a:gd name="connsiteX67" fmla="*/ 1450448 w 2264439"/>
                  <a:gd name="connsiteY67" fmla="*/ 1818471 h 2079471"/>
                  <a:gd name="connsiteX68" fmla="*/ 802701 w 2264439"/>
                  <a:gd name="connsiteY68" fmla="*/ 1818471 h 2079471"/>
                  <a:gd name="connsiteX69" fmla="*/ 801745 w 2264439"/>
                  <a:gd name="connsiteY69" fmla="*/ 1827954 h 2079471"/>
                  <a:gd name="connsiteX70" fmla="*/ 493144 w 2264439"/>
                  <a:gd name="connsiteY70" fmla="*/ 2079471 h 2079471"/>
                  <a:gd name="connsiteX71" fmla="*/ 178144 w 2264439"/>
                  <a:gd name="connsiteY71" fmla="*/ 1764470 h 2079471"/>
                  <a:gd name="connsiteX72" fmla="*/ 292775 w 2264439"/>
                  <a:gd name="connsiteY72" fmla="*/ 1521401 h 2079471"/>
                  <a:gd name="connsiteX73" fmla="*/ 339580 w 2264439"/>
                  <a:gd name="connsiteY73" fmla="*/ 1493004 h 2079471"/>
                  <a:gd name="connsiteX74" fmla="*/ 269412 w 2264439"/>
                  <a:gd name="connsiteY74" fmla="*/ 1342529 h 2079471"/>
                  <a:gd name="connsiteX75" fmla="*/ 225000 w 2264439"/>
                  <a:gd name="connsiteY75" fmla="*/ 1347006 h 2079471"/>
                  <a:gd name="connsiteX76" fmla="*/ 0 w 2264439"/>
                  <a:gd name="connsiteY76" fmla="*/ 1122006 h 2079471"/>
                  <a:gd name="connsiteX77" fmla="*/ 137421 w 2264439"/>
                  <a:gd name="connsiteY77" fmla="*/ 914688 h 2079471"/>
                  <a:gd name="connsiteX78" fmla="*/ 225000 w 2264439"/>
                  <a:gd name="connsiteY78" fmla="*/ 897006 h 2079471"/>
                  <a:gd name="connsiteX79" fmla="*/ 445429 w 2264439"/>
                  <a:gd name="connsiteY79" fmla="*/ 1076661 h 2079471"/>
                  <a:gd name="connsiteX80" fmla="*/ 446569 w 2264439"/>
                  <a:gd name="connsiteY80" fmla="*/ 1087969 h 2079471"/>
                  <a:gd name="connsiteX81" fmla="*/ 811576 w 2264439"/>
                  <a:gd name="connsiteY81" fmla="*/ 1087969 h 2079471"/>
                  <a:gd name="connsiteX82" fmla="*/ 814544 w 2264439"/>
                  <a:gd name="connsiteY82" fmla="*/ 1058523 h 2079471"/>
                  <a:gd name="connsiteX83" fmla="*/ 853748 w 2264439"/>
                  <a:gd name="connsiteY83" fmla="*/ 958667 h 2079471"/>
                  <a:gd name="connsiteX84" fmla="*/ 857977 w 2264439"/>
                  <a:gd name="connsiteY84" fmla="*/ 952868 h 2079471"/>
                  <a:gd name="connsiteX85" fmla="*/ 539616 w 2264439"/>
                  <a:gd name="connsiteY85" fmla="*/ 634507 h 2079471"/>
                  <a:gd name="connsiteX86" fmla="*/ 490277 w 2264439"/>
                  <a:gd name="connsiteY86" fmla="*/ 661287 h 2079471"/>
                  <a:gd name="connsiteX87" fmla="*/ 367665 w 2264439"/>
                  <a:gd name="connsiteY87" fmla="*/ 686042 h 2079471"/>
                  <a:gd name="connsiteX88" fmla="*/ 52665 w 2264439"/>
                  <a:gd name="connsiteY88" fmla="*/ 371042 h 2079471"/>
                  <a:gd name="connsiteX89" fmla="*/ 245052 w 2264439"/>
                  <a:gd name="connsiteY89" fmla="*/ 80796 h 2079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2264439" h="2079471">
                    <a:moveTo>
                      <a:pt x="940386" y="1377732"/>
                    </a:moveTo>
                    <a:lnTo>
                      <a:pt x="741402" y="1576715"/>
                    </a:lnTo>
                    <a:lnTo>
                      <a:pt x="762540" y="1601132"/>
                    </a:lnTo>
                    <a:cubicBezTo>
                      <a:pt x="780956" y="1631440"/>
                      <a:pt x="794401" y="1665102"/>
                      <a:pt x="801745" y="1700987"/>
                    </a:cubicBezTo>
                    <a:lnTo>
                      <a:pt x="802701" y="1710471"/>
                    </a:lnTo>
                    <a:lnTo>
                      <a:pt x="1453168" y="1710471"/>
                    </a:lnTo>
                    <a:lnTo>
                      <a:pt x="1459165" y="1670800"/>
                    </a:lnTo>
                    <a:cubicBezTo>
                      <a:pt x="1466068" y="1648607"/>
                      <a:pt x="1475359" y="1627466"/>
                      <a:pt x="1486738" y="1607677"/>
                    </a:cubicBezTo>
                    <a:lnTo>
                      <a:pt x="1497720" y="1592612"/>
                    </a:lnTo>
                    <a:lnTo>
                      <a:pt x="1292169" y="1387060"/>
                    </a:lnTo>
                    <a:lnTo>
                      <a:pt x="1245757" y="1412252"/>
                    </a:lnTo>
                    <a:cubicBezTo>
                      <a:pt x="1208070" y="1428192"/>
                      <a:pt x="1166637" y="1437006"/>
                      <a:pt x="1123145" y="1437006"/>
                    </a:cubicBezTo>
                    <a:cubicBezTo>
                      <a:pt x="1057906" y="1437006"/>
                      <a:pt x="997300" y="1417174"/>
                      <a:pt x="947025" y="1383209"/>
                    </a:cubicBezTo>
                    <a:close/>
                    <a:moveTo>
                      <a:pt x="445218" y="1159969"/>
                    </a:moveTo>
                    <a:lnTo>
                      <a:pt x="442917" y="1178237"/>
                    </a:lnTo>
                    <a:cubicBezTo>
                      <a:pt x="429044" y="1232156"/>
                      <a:pt x="395689" y="1278254"/>
                      <a:pt x="350800" y="1308580"/>
                    </a:cubicBezTo>
                    <a:lnTo>
                      <a:pt x="336615" y="1316279"/>
                    </a:lnTo>
                    <a:lnTo>
                      <a:pt x="405241" y="1463450"/>
                    </a:lnTo>
                    <a:lnTo>
                      <a:pt x="429661" y="1455870"/>
                    </a:lnTo>
                    <a:cubicBezTo>
                      <a:pt x="450167" y="1451674"/>
                      <a:pt x="471398" y="1449471"/>
                      <a:pt x="493145" y="1449470"/>
                    </a:cubicBezTo>
                    <a:cubicBezTo>
                      <a:pt x="531200" y="1449471"/>
                      <a:pt x="567681" y="1456219"/>
                      <a:pt x="601452" y="1468584"/>
                    </a:cubicBezTo>
                    <a:lnTo>
                      <a:pt x="662039" y="1503343"/>
                    </a:lnTo>
                    <a:lnTo>
                      <a:pt x="864344" y="1301038"/>
                    </a:lnTo>
                    <a:lnTo>
                      <a:pt x="861941" y="1298126"/>
                    </a:lnTo>
                    <a:cubicBezTo>
                      <a:pt x="839298" y="1264610"/>
                      <a:pt x="822936" y="1226501"/>
                      <a:pt x="814545" y="1185489"/>
                    </a:cubicBezTo>
                    <a:lnTo>
                      <a:pt x="811971" y="1159969"/>
                    </a:lnTo>
                    <a:close/>
                    <a:moveTo>
                      <a:pt x="245052" y="80796"/>
                    </a:moveTo>
                    <a:cubicBezTo>
                      <a:pt x="282739" y="64856"/>
                      <a:pt x="324172" y="56042"/>
                      <a:pt x="367665" y="56042"/>
                    </a:cubicBezTo>
                    <a:cubicBezTo>
                      <a:pt x="541635" y="56042"/>
                      <a:pt x="682664" y="197072"/>
                      <a:pt x="682665" y="371042"/>
                    </a:cubicBezTo>
                    <a:cubicBezTo>
                      <a:pt x="682665" y="436280"/>
                      <a:pt x="662832" y="496887"/>
                      <a:pt x="628868" y="547161"/>
                    </a:cubicBezTo>
                    <a:lnTo>
                      <a:pt x="618080" y="560236"/>
                    </a:lnTo>
                    <a:lnTo>
                      <a:pt x="931048" y="873204"/>
                    </a:lnTo>
                    <a:lnTo>
                      <a:pt x="966351" y="848740"/>
                    </a:lnTo>
                    <a:cubicBezTo>
                      <a:pt x="1012523" y="822190"/>
                      <a:pt x="1066061" y="807006"/>
                      <a:pt x="1123145" y="807006"/>
                    </a:cubicBezTo>
                    <a:lnTo>
                      <a:pt x="1123415" y="807047"/>
                    </a:lnTo>
                    <a:lnTo>
                      <a:pt x="1142882" y="584538"/>
                    </a:lnTo>
                    <a:lnTo>
                      <a:pt x="1112285" y="578360"/>
                    </a:lnTo>
                    <a:cubicBezTo>
                      <a:pt x="1031529" y="544203"/>
                      <a:pt x="974865" y="464240"/>
                      <a:pt x="974865" y="371042"/>
                    </a:cubicBezTo>
                    <a:cubicBezTo>
                      <a:pt x="974864" y="277844"/>
                      <a:pt x="1031529" y="197880"/>
                      <a:pt x="1112284" y="163724"/>
                    </a:cubicBezTo>
                    <a:cubicBezTo>
                      <a:pt x="1139203" y="152338"/>
                      <a:pt x="1168798" y="146042"/>
                      <a:pt x="1199865" y="146042"/>
                    </a:cubicBezTo>
                    <a:cubicBezTo>
                      <a:pt x="1324129" y="146042"/>
                      <a:pt x="1424864" y="246778"/>
                      <a:pt x="1424865" y="371042"/>
                    </a:cubicBezTo>
                    <a:cubicBezTo>
                      <a:pt x="1424864" y="479773"/>
                      <a:pt x="1347739" y="570490"/>
                      <a:pt x="1245210" y="591470"/>
                    </a:cubicBezTo>
                    <a:lnTo>
                      <a:pt x="1214277" y="594589"/>
                    </a:lnTo>
                    <a:lnTo>
                      <a:pt x="1194746" y="817831"/>
                    </a:lnTo>
                    <a:lnTo>
                      <a:pt x="1216816" y="821168"/>
                    </a:lnTo>
                    <a:cubicBezTo>
                      <a:pt x="1246407" y="830372"/>
                      <a:pt x="1274127" y="843821"/>
                      <a:pt x="1299264" y="860803"/>
                    </a:cubicBezTo>
                    <a:lnTo>
                      <a:pt x="1302177" y="863206"/>
                    </a:lnTo>
                    <a:lnTo>
                      <a:pt x="1683320" y="482063"/>
                    </a:lnTo>
                    <a:lnTo>
                      <a:pt x="1659193" y="437612"/>
                    </a:lnTo>
                    <a:cubicBezTo>
                      <a:pt x="1643253" y="399926"/>
                      <a:pt x="1634439" y="358492"/>
                      <a:pt x="1634439" y="315000"/>
                    </a:cubicBezTo>
                    <a:cubicBezTo>
                      <a:pt x="1634439" y="141030"/>
                      <a:pt x="1775469" y="0"/>
                      <a:pt x="1949439" y="0"/>
                    </a:cubicBezTo>
                    <a:cubicBezTo>
                      <a:pt x="2123409" y="0"/>
                      <a:pt x="2264439" y="141030"/>
                      <a:pt x="2264439" y="315000"/>
                    </a:cubicBezTo>
                    <a:cubicBezTo>
                      <a:pt x="2264439" y="488970"/>
                      <a:pt x="2123409" y="630000"/>
                      <a:pt x="1949439" y="630000"/>
                    </a:cubicBezTo>
                    <a:cubicBezTo>
                      <a:pt x="1884200" y="630000"/>
                      <a:pt x="1823594" y="610168"/>
                      <a:pt x="1773319" y="576203"/>
                    </a:cubicBezTo>
                    <a:lnTo>
                      <a:pt x="1756112" y="562006"/>
                    </a:lnTo>
                    <a:lnTo>
                      <a:pt x="1378870" y="939248"/>
                    </a:lnTo>
                    <a:lnTo>
                      <a:pt x="1384348" y="945887"/>
                    </a:lnTo>
                    <a:cubicBezTo>
                      <a:pt x="1418312" y="996161"/>
                      <a:pt x="1438145" y="1056768"/>
                      <a:pt x="1438145" y="1122006"/>
                    </a:cubicBezTo>
                    <a:cubicBezTo>
                      <a:pt x="1438145" y="1187245"/>
                      <a:pt x="1418312" y="1247851"/>
                      <a:pt x="1384348" y="1298126"/>
                    </a:cubicBezTo>
                    <a:lnTo>
                      <a:pt x="1371519" y="1313675"/>
                    </a:lnTo>
                    <a:lnTo>
                      <a:pt x="1571177" y="1513333"/>
                    </a:lnTo>
                    <a:lnTo>
                      <a:pt x="1577654" y="1507587"/>
                    </a:lnTo>
                    <a:cubicBezTo>
                      <a:pt x="1596180" y="1494412"/>
                      <a:pt x="1616193" y="1483191"/>
                      <a:pt x="1637391" y="1474225"/>
                    </a:cubicBezTo>
                    <a:cubicBezTo>
                      <a:pt x="1675078" y="1458285"/>
                      <a:pt x="1716512" y="1449471"/>
                      <a:pt x="1760004" y="1449471"/>
                    </a:cubicBezTo>
                    <a:cubicBezTo>
                      <a:pt x="1933974" y="1449471"/>
                      <a:pt x="2075004" y="1590501"/>
                      <a:pt x="2075004" y="1764471"/>
                    </a:cubicBezTo>
                    <a:cubicBezTo>
                      <a:pt x="2075004" y="1938441"/>
                      <a:pt x="1933974" y="2079471"/>
                      <a:pt x="1760004" y="2079471"/>
                    </a:cubicBezTo>
                    <a:cubicBezTo>
                      <a:pt x="1607780" y="2079471"/>
                      <a:pt x="1480777" y="1971495"/>
                      <a:pt x="1451404" y="1827954"/>
                    </a:cubicBezTo>
                    <a:lnTo>
                      <a:pt x="1450448" y="1818471"/>
                    </a:lnTo>
                    <a:lnTo>
                      <a:pt x="802701" y="1818471"/>
                    </a:lnTo>
                    <a:lnTo>
                      <a:pt x="801745" y="1827954"/>
                    </a:lnTo>
                    <a:cubicBezTo>
                      <a:pt x="772373" y="1971494"/>
                      <a:pt x="645368" y="2079471"/>
                      <a:pt x="493144" y="2079471"/>
                    </a:cubicBezTo>
                    <a:cubicBezTo>
                      <a:pt x="319175" y="2079470"/>
                      <a:pt x="178145" y="1938440"/>
                      <a:pt x="178144" y="1764470"/>
                    </a:cubicBezTo>
                    <a:cubicBezTo>
                      <a:pt x="178145" y="1666612"/>
                      <a:pt x="222767" y="1579177"/>
                      <a:pt x="292775" y="1521401"/>
                    </a:cubicBezTo>
                    <a:lnTo>
                      <a:pt x="339580" y="1493004"/>
                    </a:lnTo>
                    <a:lnTo>
                      <a:pt x="269412" y="1342529"/>
                    </a:lnTo>
                    <a:lnTo>
                      <a:pt x="225000" y="1347006"/>
                    </a:lnTo>
                    <a:cubicBezTo>
                      <a:pt x="100736" y="1347006"/>
                      <a:pt x="1" y="1246270"/>
                      <a:pt x="0" y="1122006"/>
                    </a:cubicBezTo>
                    <a:cubicBezTo>
                      <a:pt x="1" y="1028808"/>
                      <a:pt x="56664" y="948845"/>
                      <a:pt x="137421" y="914688"/>
                    </a:cubicBezTo>
                    <a:cubicBezTo>
                      <a:pt x="164339" y="903302"/>
                      <a:pt x="193934" y="897006"/>
                      <a:pt x="225000" y="897006"/>
                    </a:cubicBezTo>
                    <a:cubicBezTo>
                      <a:pt x="333731" y="897006"/>
                      <a:pt x="424449" y="974132"/>
                      <a:pt x="445429" y="1076661"/>
                    </a:cubicBezTo>
                    <a:lnTo>
                      <a:pt x="446569" y="1087969"/>
                    </a:lnTo>
                    <a:lnTo>
                      <a:pt x="811576" y="1087969"/>
                    </a:lnTo>
                    <a:lnTo>
                      <a:pt x="814544" y="1058523"/>
                    </a:lnTo>
                    <a:cubicBezTo>
                      <a:pt x="821887" y="1022638"/>
                      <a:pt x="835332" y="988976"/>
                      <a:pt x="853748" y="958667"/>
                    </a:cubicBezTo>
                    <a:lnTo>
                      <a:pt x="857977" y="952868"/>
                    </a:lnTo>
                    <a:lnTo>
                      <a:pt x="539616" y="634507"/>
                    </a:lnTo>
                    <a:lnTo>
                      <a:pt x="490277" y="661287"/>
                    </a:lnTo>
                    <a:cubicBezTo>
                      <a:pt x="452590" y="677228"/>
                      <a:pt x="411157" y="686042"/>
                      <a:pt x="367665" y="686042"/>
                    </a:cubicBezTo>
                    <a:cubicBezTo>
                      <a:pt x="193695" y="686042"/>
                      <a:pt x="52665" y="545012"/>
                      <a:pt x="52665" y="371042"/>
                    </a:cubicBezTo>
                    <a:cubicBezTo>
                      <a:pt x="52664" y="240564"/>
                      <a:pt x="131994" y="128615"/>
                      <a:pt x="245052" y="80796"/>
                    </a:cubicBezTo>
                    <a:close/>
                  </a:path>
                </a:pathLst>
              </a:custGeom>
              <a:solidFill>
                <a:schemeClr val="tx1"/>
              </a:solidFill>
              <a:ln w="444500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1EF82CFB-4ADD-4587-862F-305EAA0E5BE2}"/>
                  </a:ext>
                </a:extLst>
              </p:cNvPr>
              <p:cNvSpPr/>
              <p:nvPr/>
            </p:nvSpPr>
            <p:spPr>
              <a:xfrm rot="9972096">
                <a:off x="11878448" y="1679075"/>
                <a:ext cx="1708142" cy="1908572"/>
              </a:xfrm>
              <a:custGeom>
                <a:avLst/>
                <a:gdLst>
                  <a:gd name="connsiteX0" fmla="*/ 1408976 w 1708142"/>
                  <a:gd name="connsiteY0" fmla="*/ 999030 h 1908572"/>
                  <a:gd name="connsiteX1" fmla="*/ 1474616 w 1708142"/>
                  <a:gd name="connsiteY1" fmla="*/ 961429 h 1908572"/>
                  <a:gd name="connsiteX2" fmla="*/ 1501809 w 1708142"/>
                  <a:gd name="connsiteY2" fmla="*/ 957318 h 1908572"/>
                  <a:gd name="connsiteX3" fmla="*/ 1406539 w 1708142"/>
                  <a:gd name="connsiteY3" fmla="*/ 463542 h 1908572"/>
                  <a:gd name="connsiteX4" fmla="*/ 1376574 w 1708142"/>
                  <a:gd name="connsiteY4" fmla="*/ 469592 h 1908572"/>
                  <a:gd name="connsiteX5" fmla="*/ 1306509 w 1708142"/>
                  <a:gd name="connsiteY5" fmla="*/ 455447 h 1908572"/>
                  <a:gd name="connsiteX6" fmla="*/ 1264308 w 1708142"/>
                  <a:gd name="connsiteY6" fmla="*/ 426993 h 1908572"/>
                  <a:gd name="connsiteX7" fmla="*/ 1006788 w 1708142"/>
                  <a:gd name="connsiteY7" fmla="*/ 596842 h 1908572"/>
                  <a:gd name="connsiteX8" fmla="*/ 317546 w 1708142"/>
                  <a:gd name="connsiteY8" fmla="*/ 1008309 h 1908572"/>
                  <a:gd name="connsiteX9" fmla="*/ 950124 w 1708142"/>
                  <a:gd name="connsiteY9" fmla="*/ 591089 h 1908572"/>
                  <a:gd name="connsiteX10" fmla="*/ 675521 w 1708142"/>
                  <a:gd name="connsiteY10" fmla="*/ 316487 h 1908572"/>
                  <a:gd name="connsiteX11" fmla="*/ 631964 w 1708142"/>
                  <a:gd name="connsiteY11" fmla="*/ 345854 h 1908572"/>
                  <a:gd name="connsiteX12" fmla="*/ 561900 w 1708142"/>
                  <a:gd name="connsiteY12" fmla="*/ 359999 h 1908572"/>
                  <a:gd name="connsiteX13" fmla="*/ 498858 w 1708142"/>
                  <a:gd name="connsiteY13" fmla="*/ 347272 h 1908572"/>
                  <a:gd name="connsiteX14" fmla="*/ 271981 w 1708142"/>
                  <a:gd name="connsiteY14" fmla="*/ 970612 h 1908572"/>
                  <a:gd name="connsiteX15" fmla="*/ 280639 w 1708142"/>
                  <a:gd name="connsiteY15" fmla="*/ 974774 h 1908572"/>
                  <a:gd name="connsiteX16" fmla="*/ 358119 w 1708142"/>
                  <a:gd name="connsiteY16" fmla="*/ 1114720 h 1908572"/>
                  <a:gd name="connsiteX17" fmla="*/ 1351902 w 1708142"/>
                  <a:gd name="connsiteY17" fmla="*/ 1114720 h 1908572"/>
                  <a:gd name="connsiteX18" fmla="*/ 1362288 w 1708142"/>
                  <a:gd name="connsiteY18" fmla="*/ 1063273 h 1908572"/>
                  <a:gd name="connsiteX19" fmla="*/ 1381351 w 1708142"/>
                  <a:gd name="connsiteY19" fmla="*/ 1029137 h 1908572"/>
                  <a:gd name="connsiteX20" fmla="*/ 1384558 w 1708142"/>
                  <a:gd name="connsiteY20" fmla="*/ 1025523 h 1908572"/>
                  <a:gd name="connsiteX21" fmla="*/ 976110 w 1708142"/>
                  <a:gd name="connsiteY21" fmla="*/ 617075 h 1908572"/>
                  <a:gd name="connsiteX22" fmla="*/ 336666 w 1708142"/>
                  <a:gd name="connsiteY22" fmla="*/ 1038824 h 1908572"/>
                  <a:gd name="connsiteX23" fmla="*/ 345854 w 1708142"/>
                  <a:gd name="connsiteY23" fmla="*/ 1053968 h 1908572"/>
                  <a:gd name="connsiteX24" fmla="*/ 862587 w 1708142"/>
                  <a:gd name="connsiteY24" fmla="*/ 1904915 h 1908572"/>
                  <a:gd name="connsiteX25" fmla="*/ 718863 w 1708142"/>
                  <a:gd name="connsiteY25" fmla="*/ 1728572 h 1908572"/>
                  <a:gd name="connsiteX26" fmla="*/ 898863 w 1708142"/>
                  <a:gd name="connsiteY26" fmla="*/ 1548572 h 1908572"/>
                  <a:gd name="connsiteX27" fmla="*/ 968927 w 1708142"/>
                  <a:gd name="connsiteY27" fmla="*/ 1562718 h 1908572"/>
                  <a:gd name="connsiteX28" fmla="*/ 1022680 w 1708142"/>
                  <a:gd name="connsiteY28" fmla="*/ 1598959 h 1908572"/>
                  <a:gd name="connsiteX29" fmla="*/ 1384820 w 1708142"/>
                  <a:gd name="connsiteY29" fmla="*/ 1236820 h 1908572"/>
                  <a:gd name="connsiteX30" fmla="*/ 1362288 w 1708142"/>
                  <a:gd name="connsiteY30" fmla="*/ 1203401 h 1908572"/>
                  <a:gd name="connsiteX31" fmla="*/ 1351652 w 1708142"/>
                  <a:gd name="connsiteY31" fmla="*/ 1150720 h 1908572"/>
                  <a:gd name="connsiteX32" fmla="*/ 354611 w 1708142"/>
                  <a:gd name="connsiteY32" fmla="*/ 1150720 h 1908572"/>
                  <a:gd name="connsiteX33" fmla="*/ 345854 w 1708142"/>
                  <a:gd name="connsiteY33" fmla="*/ 1194096 h 1908572"/>
                  <a:gd name="connsiteX34" fmla="*/ 179999 w 1708142"/>
                  <a:gd name="connsiteY34" fmla="*/ 1304032 h 1908572"/>
                  <a:gd name="connsiteX35" fmla="*/ 143724 w 1708142"/>
                  <a:gd name="connsiteY35" fmla="*/ 1300376 h 1908572"/>
                  <a:gd name="connsiteX36" fmla="*/ 0 w 1708142"/>
                  <a:gd name="connsiteY36" fmla="*/ 1124033 h 1908572"/>
                  <a:gd name="connsiteX37" fmla="*/ 180000 w 1708142"/>
                  <a:gd name="connsiteY37" fmla="*/ 944033 h 1908572"/>
                  <a:gd name="connsiteX38" fmla="*/ 233526 w 1708142"/>
                  <a:gd name="connsiteY38" fmla="*/ 952125 h 1908572"/>
                  <a:gd name="connsiteX39" fmla="*/ 239376 w 1708142"/>
                  <a:gd name="connsiteY39" fmla="*/ 954937 h 1908572"/>
                  <a:gd name="connsiteX40" fmla="*/ 467127 w 1708142"/>
                  <a:gd name="connsiteY40" fmla="*/ 329195 h 1908572"/>
                  <a:gd name="connsiteX41" fmla="*/ 434622 w 1708142"/>
                  <a:gd name="connsiteY41" fmla="*/ 307279 h 1908572"/>
                  <a:gd name="connsiteX42" fmla="*/ 381901 w 1708142"/>
                  <a:gd name="connsiteY42" fmla="*/ 180000 h 1908572"/>
                  <a:gd name="connsiteX43" fmla="*/ 561901 w 1708142"/>
                  <a:gd name="connsiteY43" fmla="*/ 0 h 1908572"/>
                  <a:gd name="connsiteX44" fmla="*/ 741900 w 1708142"/>
                  <a:gd name="connsiteY44" fmla="*/ 179999 h 1908572"/>
                  <a:gd name="connsiteX45" fmla="*/ 727755 w 1708142"/>
                  <a:gd name="connsiteY45" fmla="*/ 250064 h 1908572"/>
                  <a:gd name="connsiteX46" fmla="*/ 700474 w 1708142"/>
                  <a:gd name="connsiteY46" fmla="*/ 290527 h 1908572"/>
                  <a:gd name="connsiteX47" fmla="*/ 980802 w 1708142"/>
                  <a:gd name="connsiteY47" fmla="*/ 570856 h 1908572"/>
                  <a:gd name="connsiteX48" fmla="*/ 1238513 w 1708142"/>
                  <a:gd name="connsiteY48" fmla="*/ 400881 h 1908572"/>
                  <a:gd name="connsiteX49" fmla="*/ 1210720 w 1708142"/>
                  <a:gd name="connsiteY49" fmla="*/ 359656 h 1908572"/>
                  <a:gd name="connsiteX50" fmla="*/ 1196574 w 1708142"/>
                  <a:gd name="connsiteY50" fmla="*/ 289592 h 1908572"/>
                  <a:gd name="connsiteX51" fmla="*/ 1376574 w 1708142"/>
                  <a:gd name="connsiteY51" fmla="*/ 109592 h 1908572"/>
                  <a:gd name="connsiteX52" fmla="*/ 1556573 w 1708142"/>
                  <a:gd name="connsiteY52" fmla="*/ 289592 h 1908572"/>
                  <a:gd name="connsiteX53" fmla="*/ 1446637 w 1708142"/>
                  <a:gd name="connsiteY53" fmla="*/ 455446 h 1908572"/>
                  <a:gd name="connsiteX54" fmla="*/ 1441828 w 1708142"/>
                  <a:gd name="connsiteY54" fmla="*/ 456417 h 1908572"/>
                  <a:gd name="connsiteX55" fmla="*/ 1537895 w 1708142"/>
                  <a:gd name="connsiteY55" fmla="*/ 954320 h 1908572"/>
                  <a:gd name="connsiteX56" fmla="*/ 1564418 w 1708142"/>
                  <a:gd name="connsiteY56" fmla="*/ 956994 h 1908572"/>
                  <a:gd name="connsiteX57" fmla="*/ 1708142 w 1708142"/>
                  <a:gd name="connsiteY57" fmla="*/ 1133337 h 1908572"/>
                  <a:gd name="connsiteX58" fmla="*/ 1528142 w 1708142"/>
                  <a:gd name="connsiteY58" fmla="*/ 1313337 h 1908572"/>
                  <a:gd name="connsiteX59" fmla="*/ 1458078 w 1708142"/>
                  <a:gd name="connsiteY59" fmla="*/ 1299191 h 1908572"/>
                  <a:gd name="connsiteX60" fmla="*/ 1407476 w 1708142"/>
                  <a:gd name="connsiteY60" fmla="*/ 1265074 h 1908572"/>
                  <a:gd name="connsiteX61" fmla="*/ 1044310 w 1708142"/>
                  <a:gd name="connsiteY61" fmla="*/ 1628241 h 1908572"/>
                  <a:gd name="connsiteX62" fmla="*/ 1064717 w 1708142"/>
                  <a:gd name="connsiteY62" fmla="*/ 1658508 h 1908572"/>
                  <a:gd name="connsiteX63" fmla="*/ 1078862 w 1708142"/>
                  <a:gd name="connsiteY63" fmla="*/ 1728572 h 1908572"/>
                  <a:gd name="connsiteX64" fmla="*/ 898862 w 1708142"/>
                  <a:gd name="connsiteY64" fmla="*/ 1908572 h 1908572"/>
                  <a:gd name="connsiteX65" fmla="*/ 862587 w 1708142"/>
                  <a:gd name="connsiteY65" fmla="*/ 1904915 h 190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708142" h="1908572">
                    <a:moveTo>
                      <a:pt x="1408976" y="999030"/>
                    </a:moveTo>
                    <a:lnTo>
                      <a:pt x="1474616" y="961429"/>
                    </a:lnTo>
                    <a:lnTo>
                      <a:pt x="1501809" y="957318"/>
                    </a:lnTo>
                    <a:lnTo>
                      <a:pt x="1406539" y="463542"/>
                    </a:lnTo>
                    <a:lnTo>
                      <a:pt x="1376574" y="469592"/>
                    </a:lnTo>
                    <a:cubicBezTo>
                      <a:pt x="1351720" y="469592"/>
                      <a:pt x="1328044" y="464555"/>
                      <a:pt x="1306509" y="455447"/>
                    </a:cubicBezTo>
                    <a:lnTo>
                      <a:pt x="1264308" y="426993"/>
                    </a:lnTo>
                    <a:lnTo>
                      <a:pt x="1006788" y="596842"/>
                    </a:lnTo>
                    <a:close/>
                    <a:moveTo>
                      <a:pt x="317546" y="1008309"/>
                    </a:moveTo>
                    <a:lnTo>
                      <a:pt x="950124" y="591089"/>
                    </a:lnTo>
                    <a:lnTo>
                      <a:pt x="675521" y="316487"/>
                    </a:lnTo>
                    <a:lnTo>
                      <a:pt x="631964" y="345854"/>
                    </a:lnTo>
                    <a:cubicBezTo>
                      <a:pt x="610429" y="354962"/>
                      <a:pt x="586754" y="360000"/>
                      <a:pt x="561900" y="359999"/>
                    </a:cubicBezTo>
                    <a:lnTo>
                      <a:pt x="498858" y="347272"/>
                    </a:lnTo>
                    <a:lnTo>
                      <a:pt x="271981" y="970612"/>
                    </a:lnTo>
                    <a:lnTo>
                      <a:pt x="280639" y="974774"/>
                    </a:lnTo>
                    <a:close/>
                    <a:moveTo>
                      <a:pt x="358119" y="1114720"/>
                    </a:moveTo>
                    <a:lnTo>
                      <a:pt x="1351902" y="1114720"/>
                    </a:lnTo>
                    <a:lnTo>
                      <a:pt x="1362288" y="1063273"/>
                    </a:lnTo>
                    <a:cubicBezTo>
                      <a:pt x="1367411" y="1051159"/>
                      <a:pt x="1373823" y="1039724"/>
                      <a:pt x="1381351" y="1029137"/>
                    </a:cubicBezTo>
                    <a:lnTo>
                      <a:pt x="1384558" y="1025523"/>
                    </a:lnTo>
                    <a:lnTo>
                      <a:pt x="976110" y="617075"/>
                    </a:lnTo>
                    <a:lnTo>
                      <a:pt x="336666" y="1038824"/>
                    </a:lnTo>
                    <a:lnTo>
                      <a:pt x="345854" y="1053968"/>
                    </a:lnTo>
                    <a:close/>
                    <a:moveTo>
                      <a:pt x="862587" y="1904915"/>
                    </a:moveTo>
                    <a:cubicBezTo>
                      <a:pt x="780564" y="1888131"/>
                      <a:pt x="718862" y="1815557"/>
                      <a:pt x="718863" y="1728572"/>
                    </a:cubicBezTo>
                    <a:cubicBezTo>
                      <a:pt x="718862" y="1629161"/>
                      <a:pt x="799452" y="1548572"/>
                      <a:pt x="898863" y="1548572"/>
                    </a:cubicBezTo>
                    <a:cubicBezTo>
                      <a:pt x="923715" y="1548572"/>
                      <a:pt x="947392" y="1553609"/>
                      <a:pt x="968927" y="1562718"/>
                    </a:cubicBezTo>
                    <a:lnTo>
                      <a:pt x="1022680" y="1598959"/>
                    </a:lnTo>
                    <a:lnTo>
                      <a:pt x="1384820" y="1236820"/>
                    </a:lnTo>
                    <a:lnTo>
                      <a:pt x="1362288" y="1203401"/>
                    </a:lnTo>
                    <a:lnTo>
                      <a:pt x="1351652" y="1150720"/>
                    </a:lnTo>
                    <a:lnTo>
                      <a:pt x="354611" y="1150720"/>
                    </a:lnTo>
                    <a:lnTo>
                      <a:pt x="345854" y="1194096"/>
                    </a:lnTo>
                    <a:cubicBezTo>
                      <a:pt x="318529" y="1258701"/>
                      <a:pt x="254558" y="1304033"/>
                      <a:pt x="179999" y="1304032"/>
                    </a:cubicBezTo>
                    <a:cubicBezTo>
                      <a:pt x="167573" y="1304032"/>
                      <a:pt x="155441" y="1302773"/>
                      <a:pt x="143724" y="1300376"/>
                    </a:cubicBezTo>
                    <a:cubicBezTo>
                      <a:pt x="61701" y="1283591"/>
                      <a:pt x="-1" y="1211017"/>
                      <a:pt x="0" y="1124033"/>
                    </a:cubicBezTo>
                    <a:cubicBezTo>
                      <a:pt x="-1" y="1024621"/>
                      <a:pt x="80589" y="944033"/>
                      <a:pt x="180000" y="944033"/>
                    </a:cubicBezTo>
                    <a:cubicBezTo>
                      <a:pt x="198638" y="944032"/>
                      <a:pt x="216617" y="946866"/>
                      <a:pt x="233526" y="952125"/>
                    </a:cubicBezTo>
                    <a:lnTo>
                      <a:pt x="239376" y="954937"/>
                    </a:lnTo>
                    <a:lnTo>
                      <a:pt x="467127" y="329195"/>
                    </a:lnTo>
                    <a:lnTo>
                      <a:pt x="434622" y="307279"/>
                    </a:lnTo>
                    <a:cubicBezTo>
                      <a:pt x="402048" y="274705"/>
                      <a:pt x="381901" y="229705"/>
                      <a:pt x="381901" y="180000"/>
                    </a:cubicBezTo>
                    <a:cubicBezTo>
                      <a:pt x="381900" y="80588"/>
                      <a:pt x="462490" y="0"/>
                      <a:pt x="561901" y="0"/>
                    </a:cubicBezTo>
                    <a:cubicBezTo>
                      <a:pt x="661312" y="0"/>
                      <a:pt x="741900" y="80588"/>
                      <a:pt x="741900" y="179999"/>
                    </a:cubicBezTo>
                    <a:cubicBezTo>
                      <a:pt x="741901" y="204852"/>
                      <a:pt x="736863" y="228528"/>
                      <a:pt x="727755" y="250064"/>
                    </a:cubicBezTo>
                    <a:lnTo>
                      <a:pt x="700474" y="290527"/>
                    </a:lnTo>
                    <a:lnTo>
                      <a:pt x="980802" y="570856"/>
                    </a:lnTo>
                    <a:lnTo>
                      <a:pt x="1238513" y="400881"/>
                    </a:lnTo>
                    <a:lnTo>
                      <a:pt x="1210720" y="359656"/>
                    </a:lnTo>
                    <a:cubicBezTo>
                      <a:pt x="1201611" y="338121"/>
                      <a:pt x="1196574" y="314445"/>
                      <a:pt x="1196574" y="289592"/>
                    </a:cubicBezTo>
                    <a:cubicBezTo>
                      <a:pt x="1196573" y="190181"/>
                      <a:pt x="1277163" y="109592"/>
                      <a:pt x="1376574" y="109592"/>
                    </a:cubicBezTo>
                    <a:cubicBezTo>
                      <a:pt x="1475985" y="109592"/>
                      <a:pt x="1556574" y="190181"/>
                      <a:pt x="1556573" y="289592"/>
                    </a:cubicBezTo>
                    <a:cubicBezTo>
                      <a:pt x="1556574" y="364150"/>
                      <a:pt x="1511242" y="428121"/>
                      <a:pt x="1446637" y="455446"/>
                    </a:cubicBezTo>
                    <a:lnTo>
                      <a:pt x="1441828" y="456417"/>
                    </a:lnTo>
                    <a:lnTo>
                      <a:pt x="1537895" y="954320"/>
                    </a:lnTo>
                    <a:lnTo>
                      <a:pt x="1564418" y="956994"/>
                    </a:lnTo>
                    <a:cubicBezTo>
                      <a:pt x="1646441" y="973778"/>
                      <a:pt x="1708142" y="1046352"/>
                      <a:pt x="1708142" y="1133337"/>
                    </a:cubicBezTo>
                    <a:cubicBezTo>
                      <a:pt x="1708143" y="1232748"/>
                      <a:pt x="1627553" y="1313337"/>
                      <a:pt x="1528142" y="1313337"/>
                    </a:cubicBezTo>
                    <a:cubicBezTo>
                      <a:pt x="1503289" y="1313336"/>
                      <a:pt x="1479613" y="1308300"/>
                      <a:pt x="1458078" y="1299191"/>
                    </a:cubicBezTo>
                    <a:lnTo>
                      <a:pt x="1407476" y="1265074"/>
                    </a:lnTo>
                    <a:lnTo>
                      <a:pt x="1044310" y="1628241"/>
                    </a:lnTo>
                    <a:lnTo>
                      <a:pt x="1064717" y="1658508"/>
                    </a:lnTo>
                    <a:cubicBezTo>
                      <a:pt x="1073825" y="1680043"/>
                      <a:pt x="1078862" y="1703720"/>
                      <a:pt x="1078862" y="1728572"/>
                    </a:cubicBezTo>
                    <a:cubicBezTo>
                      <a:pt x="1078863" y="1827984"/>
                      <a:pt x="998273" y="1908572"/>
                      <a:pt x="898862" y="1908572"/>
                    </a:cubicBezTo>
                    <a:cubicBezTo>
                      <a:pt x="886436" y="1908572"/>
                      <a:pt x="874304" y="1907313"/>
                      <a:pt x="862587" y="190491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44500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3862A38-4C4F-46A8-80F3-13CF0C983F1F}"/>
                  </a:ext>
                </a:extLst>
              </p:cNvPr>
              <p:cNvSpPr/>
              <p:nvPr/>
            </p:nvSpPr>
            <p:spPr>
              <a:xfrm rot="9972096">
                <a:off x="11878448" y="1679075"/>
                <a:ext cx="1708142" cy="1908572"/>
              </a:xfrm>
              <a:custGeom>
                <a:avLst/>
                <a:gdLst>
                  <a:gd name="connsiteX0" fmla="*/ 1408976 w 1708142"/>
                  <a:gd name="connsiteY0" fmla="*/ 999030 h 1908572"/>
                  <a:gd name="connsiteX1" fmla="*/ 1474616 w 1708142"/>
                  <a:gd name="connsiteY1" fmla="*/ 961429 h 1908572"/>
                  <a:gd name="connsiteX2" fmla="*/ 1501809 w 1708142"/>
                  <a:gd name="connsiteY2" fmla="*/ 957318 h 1908572"/>
                  <a:gd name="connsiteX3" fmla="*/ 1406539 w 1708142"/>
                  <a:gd name="connsiteY3" fmla="*/ 463542 h 1908572"/>
                  <a:gd name="connsiteX4" fmla="*/ 1376574 w 1708142"/>
                  <a:gd name="connsiteY4" fmla="*/ 469592 h 1908572"/>
                  <a:gd name="connsiteX5" fmla="*/ 1306509 w 1708142"/>
                  <a:gd name="connsiteY5" fmla="*/ 455447 h 1908572"/>
                  <a:gd name="connsiteX6" fmla="*/ 1264308 w 1708142"/>
                  <a:gd name="connsiteY6" fmla="*/ 426993 h 1908572"/>
                  <a:gd name="connsiteX7" fmla="*/ 1006788 w 1708142"/>
                  <a:gd name="connsiteY7" fmla="*/ 596842 h 1908572"/>
                  <a:gd name="connsiteX8" fmla="*/ 317546 w 1708142"/>
                  <a:gd name="connsiteY8" fmla="*/ 1008309 h 1908572"/>
                  <a:gd name="connsiteX9" fmla="*/ 950124 w 1708142"/>
                  <a:gd name="connsiteY9" fmla="*/ 591089 h 1908572"/>
                  <a:gd name="connsiteX10" fmla="*/ 675521 w 1708142"/>
                  <a:gd name="connsiteY10" fmla="*/ 316487 h 1908572"/>
                  <a:gd name="connsiteX11" fmla="*/ 631964 w 1708142"/>
                  <a:gd name="connsiteY11" fmla="*/ 345854 h 1908572"/>
                  <a:gd name="connsiteX12" fmla="*/ 561900 w 1708142"/>
                  <a:gd name="connsiteY12" fmla="*/ 359999 h 1908572"/>
                  <a:gd name="connsiteX13" fmla="*/ 498858 w 1708142"/>
                  <a:gd name="connsiteY13" fmla="*/ 347272 h 1908572"/>
                  <a:gd name="connsiteX14" fmla="*/ 271981 w 1708142"/>
                  <a:gd name="connsiteY14" fmla="*/ 970612 h 1908572"/>
                  <a:gd name="connsiteX15" fmla="*/ 280639 w 1708142"/>
                  <a:gd name="connsiteY15" fmla="*/ 974774 h 1908572"/>
                  <a:gd name="connsiteX16" fmla="*/ 358119 w 1708142"/>
                  <a:gd name="connsiteY16" fmla="*/ 1114720 h 1908572"/>
                  <a:gd name="connsiteX17" fmla="*/ 1351902 w 1708142"/>
                  <a:gd name="connsiteY17" fmla="*/ 1114720 h 1908572"/>
                  <a:gd name="connsiteX18" fmla="*/ 1362288 w 1708142"/>
                  <a:gd name="connsiteY18" fmla="*/ 1063273 h 1908572"/>
                  <a:gd name="connsiteX19" fmla="*/ 1381351 w 1708142"/>
                  <a:gd name="connsiteY19" fmla="*/ 1029137 h 1908572"/>
                  <a:gd name="connsiteX20" fmla="*/ 1384558 w 1708142"/>
                  <a:gd name="connsiteY20" fmla="*/ 1025523 h 1908572"/>
                  <a:gd name="connsiteX21" fmla="*/ 976110 w 1708142"/>
                  <a:gd name="connsiteY21" fmla="*/ 617075 h 1908572"/>
                  <a:gd name="connsiteX22" fmla="*/ 336666 w 1708142"/>
                  <a:gd name="connsiteY22" fmla="*/ 1038824 h 1908572"/>
                  <a:gd name="connsiteX23" fmla="*/ 345854 w 1708142"/>
                  <a:gd name="connsiteY23" fmla="*/ 1053968 h 1908572"/>
                  <a:gd name="connsiteX24" fmla="*/ 862587 w 1708142"/>
                  <a:gd name="connsiteY24" fmla="*/ 1904915 h 1908572"/>
                  <a:gd name="connsiteX25" fmla="*/ 718863 w 1708142"/>
                  <a:gd name="connsiteY25" fmla="*/ 1728572 h 1908572"/>
                  <a:gd name="connsiteX26" fmla="*/ 898863 w 1708142"/>
                  <a:gd name="connsiteY26" fmla="*/ 1548572 h 1908572"/>
                  <a:gd name="connsiteX27" fmla="*/ 968927 w 1708142"/>
                  <a:gd name="connsiteY27" fmla="*/ 1562718 h 1908572"/>
                  <a:gd name="connsiteX28" fmla="*/ 1022680 w 1708142"/>
                  <a:gd name="connsiteY28" fmla="*/ 1598959 h 1908572"/>
                  <a:gd name="connsiteX29" fmla="*/ 1384820 w 1708142"/>
                  <a:gd name="connsiteY29" fmla="*/ 1236820 h 1908572"/>
                  <a:gd name="connsiteX30" fmla="*/ 1362288 w 1708142"/>
                  <a:gd name="connsiteY30" fmla="*/ 1203401 h 1908572"/>
                  <a:gd name="connsiteX31" fmla="*/ 1351652 w 1708142"/>
                  <a:gd name="connsiteY31" fmla="*/ 1150720 h 1908572"/>
                  <a:gd name="connsiteX32" fmla="*/ 354611 w 1708142"/>
                  <a:gd name="connsiteY32" fmla="*/ 1150720 h 1908572"/>
                  <a:gd name="connsiteX33" fmla="*/ 345854 w 1708142"/>
                  <a:gd name="connsiteY33" fmla="*/ 1194096 h 1908572"/>
                  <a:gd name="connsiteX34" fmla="*/ 179999 w 1708142"/>
                  <a:gd name="connsiteY34" fmla="*/ 1304032 h 1908572"/>
                  <a:gd name="connsiteX35" fmla="*/ 143724 w 1708142"/>
                  <a:gd name="connsiteY35" fmla="*/ 1300376 h 1908572"/>
                  <a:gd name="connsiteX36" fmla="*/ 0 w 1708142"/>
                  <a:gd name="connsiteY36" fmla="*/ 1124033 h 1908572"/>
                  <a:gd name="connsiteX37" fmla="*/ 180000 w 1708142"/>
                  <a:gd name="connsiteY37" fmla="*/ 944033 h 1908572"/>
                  <a:gd name="connsiteX38" fmla="*/ 233526 w 1708142"/>
                  <a:gd name="connsiteY38" fmla="*/ 952125 h 1908572"/>
                  <a:gd name="connsiteX39" fmla="*/ 239376 w 1708142"/>
                  <a:gd name="connsiteY39" fmla="*/ 954937 h 1908572"/>
                  <a:gd name="connsiteX40" fmla="*/ 467127 w 1708142"/>
                  <a:gd name="connsiteY40" fmla="*/ 329195 h 1908572"/>
                  <a:gd name="connsiteX41" fmla="*/ 434622 w 1708142"/>
                  <a:gd name="connsiteY41" fmla="*/ 307279 h 1908572"/>
                  <a:gd name="connsiteX42" fmla="*/ 381901 w 1708142"/>
                  <a:gd name="connsiteY42" fmla="*/ 180000 h 1908572"/>
                  <a:gd name="connsiteX43" fmla="*/ 561901 w 1708142"/>
                  <a:gd name="connsiteY43" fmla="*/ 0 h 1908572"/>
                  <a:gd name="connsiteX44" fmla="*/ 741900 w 1708142"/>
                  <a:gd name="connsiteY44" fmla="*/ 179999 h 1908572"/>
                  <a:gd name="connsiteX45" fmla="*/ 727755 w 1708142"/>
                  <a:gd name="connsiteY45" fmla="*/ 250064 h 1908572"/>
                  <a:gd name="connsiteX46" fmla="*/ 700474 w 1708142"/>
                  <a:gd name="connsiteY46" fmla="*/ 290527 h 1908572"/>
                  <a:gd name="connsiteX47" fmla="*/ 980802 w 1708142"/>
                  <a:gd name="connsiteY47" fmla="*/ 570856 h 1908572"/>
                  <a:gd name="connsiteX48" fmla="*/ 1238513 w 1708142"/>
                  <a:gd name="connsiteY48" fmla="*/ 400881 h 1908572"/>
                  <a:gd name="connsiteX49" fmla="*/ 1210720 w 1708142"/>
                  <a:gd name="connsiteY49" fmla="*/ 359656 h 1908572"/>
                  <a:gd name="connsiteX50" fmla="*/ 1196574 w 1708142"/>
                  <a:gd name="connsiteY50" fmla="*/ 289592 h 1908572"/>
                  <a:gd name="connsiteX51" fmla="*/ 1376574 w 1708142"/>
                  <a:gd name="connsiteY51" fmla="*/ 109592 h 1908572"/>
                  <a:gd name="connsiteX52" fmla="*/ 1556573 w 1708142"/>
                  <a:gd name="connsiteY52" fmla="*/ 289592 h 1908572"/>
                  <a:gd name="connsiteX53" fmla="*/ 1446637 w 1708142"/>
                  <a:gd name="connsiteY53" fmla="*/ 455446 h 1908572"/>
                  <a:gd name="connsiteX54" fmla="*/ 1441828 w 1708142"/>
                  <a:gd name="connsiteY54" fmla="*/ 456417 h 1908572"/>
                  <a:gd name="connsiteX55" fmla="*/ 1537895 w 1708142"/>
                  <a:gd name="connsiteY55" fmla="*/ 954320 h 1908572"/>
                  <a:gd name="connsiteX56" fmla="*/ 1564418 w 1708142"/>
                  <a:gd name="connsiteY56" fmla="*/ 956994 h 1908572"/>
                  <a:gd name="connsiteX57" fmla="*/ 1708142 w 1708142"/>
                  <a:gd name="connsiteY57" fmla="*/ 1133337 h 1908572"/>
                  <a:gd name="connsiteX58" fmla="*/ 1528142 w 1708142"/>
                  <a:gd name="connsiteY58" fmla="*/ 1313337 h 1908572"/>
                  <a:gd name="connsiteX59" fmla="*/ 1458078 w 1708142"/>
                  <a:gd name="connsiteY59" fmla="*/ 1299191 h 1908572"/>
                  <a:gd name="connsiteX60" fmla="*/ 1407476 w 1708142"/>
                  <a:gd name="connsiteY60" fmla="*/ 1265074 h 1908572"/>
                  <a:gd name="connsiteX61" fmla="*/ 1044310 w 1708142"/>
                  <a:gd name="connsiteY61" fmla="*/ 1628241 h 1908572"/>
                  <a:gd name="connsiteX62" fmla="*/ 1064717 w 1708142"/>
                  <a:gd name="connsiteY62" fmla="*/ 1658508 h 1908572"/>
                  <a:gd name="connsiteX63" fmla="*/ 1078862 w 1708142"/>
                  <a:gd name="connsiteY63" fmla="*/ 1728572 h 1908572"/>
                  <a:gd name="connsiteX64" fmla="*/ 898862 w 1708142"/>
                  <a:gd name="connsiteY64" fmla="*/ 1908572 h 1908572"/>
                  <a:gd name="connsiteX65" fmla="*/ 862587 w 1708142"/>
                  <a:gd name="connsiteY65" fmla="*/ 1904915 h 190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708142" h="1908572">
                    <a:moveTo>
                      <a:pt x="1408976" y="999030"/>
                    </a:moveTo>
                    <a:lnTo>
                      <a:pt x="1474616" y="961429"/>
                    </a:lnTo>
                    <a:lnTo>
                      <a:pt x="1501809" y="957318"/>
                    </a:lnTo>
                    <a:lnTo>
                      <a:pt x="1406539" y="463542"/>
                    </a:lnTo>
                    <a:lnTo>
                      <a:pt x="1376574" y="469592"/>
                    </a:lnTo>
                    <a:cubicBezTo>
                      <a:pt x="1351720" y="469592"/>
                      <a:pt x="1328044" y="464555"/>
                      <a:pt x="1306509" y="455447"/>
                    </a:cubicBezTo>
                    <a:lnTo>
                      <a:pt x="1264308" y="426993"/>
                    </a:lnTo>
                    <a:lnTo>
                      <a:pt x="1006788" y="596842"/>
                    </a:lnTo>
                    <a:close/>
                    <a:moveTo>
                      <a:pt x="317546" y="1008309"/>
                    </a:moveTo>
                    <a:lnTo>
                      <a:pt x="950124" y="591089"/>
                    </a:lnTo>
                    <a:lnTo>
                      <a:pt x="675521" y="316487"/>
                    </a:lnTo>
                    <a:lnTo>
                      <a:pt x="631964" y="345854"/>
                    </a:lnTo>
                    <a:cubicBezTo>
                      <a:pt x="610429" y="354962"/>
                      <a:pt x="586754" y="360000"/>
                      <a:pt x="561900" y="359999"/>
                    </a:cubicBezTo>
                    <a:lnTo>
                      <a:pt x="498858" y="347272"/>
                    </a:lnTo>
                    <a:lnTo>
                      <a:pt x="271981" y="970612"/>
                    </a:lnTo>
                    <a:lnTo>
                      <a:pt x="280639" y="974774"/>
                    </a:lnTo>
                    <a:close/>
                    <a:moveTo>
                      <a:pt x="358119" y="1114720"/>
                    </a:moveTo>
                    <a:lnTo>
                      <a:pt x="1351902" y="1114720"/>
                    </a:lnTo>
                    <a:lnTo>
                      <a:pt x="1362288" y="1063273"/>
                    </a:lnTo>
                    <a:cubicBezTo>
                      <a:pt x="1367411" y="1051159"/>
                      <a:pt x="1373823" y="1039724"/>
                      <a:pt x="1381351" y="1029137"/>
                    </a:cubicBezTo>
                    <a:lnTo>
                      <a:pt x="1384558" y="1025523"/>
                    </a:lnTo>
                    <a:lnTo>
                      <a:pt x="976110" y="617075"/>
                    </a:lnTo>
                    <a:lnTo>
                      <a:pt x="336666" y="1038824"/>
                    </a:lnTo>
                    <a:lnTo>
                      <a:pt x="345854" y="1053968"/>
                    </a:lnTo>
                    <a:close/>
                    <a:moveTo>
                      <a:pt x="862587" y="1904915"/>
                    </a:moveTo>
                    <a:cubicBezTo>
                      <a:pt x="780564" y="1888131"/>
                      <a:pt x="718862" y="1815557"/>
                      <a:pt x="718863" y="1728572"/>
                    </a:cubicBezTo>
                    <a:cubicBezTo>
                      <a:pt x="718862" y="1629161"/>
                      <a:pt x="799452" y="1548572"/>
                      <a:pt x="898863" y="1548572"/>
                    </a:cubicBezTo>
                    <a:cubicBezTo>
                      <a:pt x="923715" y="1548572"/>
                      <a:pt x="947392" y="1553609"/>
                      <a:pt x="968927" y="1562718"/>
                    </a:cubicBezTo>
                    <a:lnTo>
                      <a:pt x="1022680" y="1598959"/>
                    </a:lnTo>
                    <a:lnTo>
                      <a:pt x="1384820" y="1236820"/>
                    </a:lnTo>
                    <a:lnTo>
                      <a:pt x="1362288" y="1203401"/>
                    </a:lnTo>
                    <a:lnTo>
                      <a:pt x="1351652" y="1150720"/>
                    </a:lnTo>
                    <a:lnTo>
                      <a:pt x="354611" y="1150720"/>
                    </a:lnTo>
                    <a:lnTo>
                      <a:pt x="345854" y="1194096"/>
                    </a:lnTo>
                    <a:cubicBezTo>
                      <a:pt x="318529" y="1258701"/>
                      <a:pt x="254558" y="1304033"/>
                      <a:pt x="179999" y="1304032"/>
                    </a:cubicBezTo>
                    <a:cubicBezTo>
                      <a:pt x="167573" y="1304032"/>
                      <a:pt x="155441" y="1302773"/>
                      <a:pt x="143724" y="1300376"/>
                    </a:cubicBezTo>
                    <a:cubicBezTo>
                      <a:pt x="61701" y="1283591"/>
                      <a:pt x="-1" y="1211017"/>
                      <a:pt x="0" y="1124033"/>
                    </a:cubicBezTo>
                    <a:cubicBezTo>
                      <a:pt x="-1" y="1024621"/>
                      <a:pt x="80589" y="944033"/>
                      <a:pt x="180000" y="944033"/>
                    </a:cubicBezTo>
                    <a:cubicBezTo>
                      <a:pt x="198638" y="944032"/>
                      <a:pt x="216617" y="946866"/>
                      <a:pt x="233526" y="952125"/>
                    </a:cubicBezTo>
                    <a:lnTo>
                      <a:pt x="239376" y="954937"/>
                    </a:lnTo>
                    <a:lnTo>
                      <a:pt x="467127" y="329195"/>
                    </a:lnTo>
                    <a:lnTo>
                      <a:pt x="434622" y="307279"/>
                    </a:lnTo>
                    <a:cubicBezTo>
                      <a:pt x="402048" y="274705"/>
                      <a:pt x="381901" y="229705"/>
                      <a:pt x="381901" y="180000"/>
                    </a:cubicBezTo>
                    <a:cubicBezTo>
                      <a:pt x="381900" y="80588"/>
                      <a:pt x="462490" y="0"/>
                      <a:pt x="561901" y="0"/>
                    </a:cubicBezTo>
                    <a:cubicBezTo>
                      <a:pt x="661312" y="0"/>
                      <a:pt x="741900" y="80588"/>
                      <a:pt x="741900" y="179999"/>
                    </a:cubicBezTo>
                    <a:cubicBezTo>
                      <a:pt x="741901" y="204852"/>
                      <a:pt x="736863" y="228528"/>
                      <a:pt x="727755" y="250064"/>
                    </a:cubicBezTo>
                    <a:lnTo>
                      <a:pt x="700474" y="290527"/>
                    </a:lnTo>
                    <a:lnTo>
                      <a:pt x="980802" y="570856"/>
                    </a:lnTo>
                    <a:lnTo>
                      <a:pt x="1238513" y="400881"/>
                    </a:lnTo>
                    <a:lnTo>
                      <a:pt x="1210720" y="359656"/>
                    </a:lnTo>
                    <a:cubicBezTo>
                      <a:pt x="1201611" y="338121"/>
                      <a:pt x="1196574" y="314445"/>
                      <a:pt x="1196574" y="289592"/>
                    </a:cubicBezTo>
                    <a:cubicBezTo>
                      <a:pt x="1196573" y="190181"/>
                      <a:pt x="1277163" y="109592"/>
                      <a:pt x="1376574" y="109592"/>
                    </a:cubicBezTo>
                    <a:cubicBezTo>
                      <a:pt x="1475985" y="109592"/>
                      <a:pt x="1556574" y="190181"/>
                      <a:pt x="1556573" y="289592"/>
                    </a:cubicBezTo>
                    <a:cubicBezTo>
                      <a:pt x="1556574" y="364150"/>
                      <a:pt x="1511242" y="428121"/>
                      <a:pt x="1446637" y="455446"/>
                    </a:cubicBezTo>
                    <a:lnTo>
                      <a:pt x="1441828" y="456417"/>
                    </a:lnTo>
                    <a:lnTo>
                      <a:pt x="1537895" y="954320"/>
                    </a:lnTo>
                    <a:lnTo>
                      <a:pt x="1564418" y="956994"/>
                    </a:lnTo>
                    <a:cubicBezTo>
                      <a:pt x="1646441" y="973778"/>
                      <a:pt x="1708142" y="1046352"/>
                      <a:pt x="1708142" y="1133337"/>
                    </a:cubicBezTo>
                    <a:cubicBezTo>
                      <a:pt x="1708143" y="1232748"/>
                      <a:pt x="1627553" y="1313337"/>
                      <a:pt x="1528142" y="1313337"/>
                    </a:cubicBezTo>
                    <a:cubicBezTo>
                      <a:pt x="1503289" y="1313336"/>
                      <a:pt x="1479613" y="1308300"/>
                      <a:pt x="1458078" y="1299191"/>
                    </a:cubicBezTo>
                    <a:lnTo>
                      <a:pt x="1407476" y="1265074"/>
                    </a:lnTo>
                    <a:lnTo>
                      <a:pt x="1044310" y="1628241"/>
                    </a:lnTo>
                    <a:lnTo>
                      <a:pt x="1064717" y="1658508"/>
                    </a:lnTo>
                    <a:cubicBezTo>
                      <a:pt x="1073825" y="1680043"/>
                      <a:pt x="1078862" y="1703720"/>
                      <a:pt x="1078862" y="1728572"/>
                    </a:cubicBezTo>
                    <a:cubicBezTo>
                      <a:pt x="1078863" y="1827984"/>
                      <a:pt x="998273" y="1908572"/>
                      <a:pt x="898862" y="1908572"/>
                    </a:cubicBezTo>
                    <a:cubicBezTo>
                      <a:pt x="886436" y="1908572"/>
                      <a:pt x="874304" y="1907313"/>
                      <a:pt x="862587" y="190491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806E197-9715-418A-B516-209C640A442A}"/>
                  </a:ext>
                </a:extLst>
              </p:cNvPr>
              <p:cNvSpPr/>
              <p:nvPr/>
            </p:nvSpPr>
            <p:spPr>
              <a:xfrm rot="1387468">
                <a:off x="11450074" y="1665638"/>
                <a:ext cx="2264439" cy="2079471"/>
              </a:xfrm>
              <a:custGeom>
                <a:avLst/>
                <a:gdLst>
                  <a:gd name="connsiteX0" fmla="*/ 940386 w 2264439"/>
                  <a:gd name="connsiteY0" fmla="*/ 1377732 h 2079471"/>
                  <a:gd name="connsiteX1" fmla="*/ 741402 w 2264439"/>
                  <a:gd name="connsiteY1" fmla="*/ 1576715 h 2079471"/>
                  <a:gd name="connsiteX2" fmla="*/ 762540 w 2264439"/>
                  <a:gd name="connsiteY2" fmla="*/ 1601132 h 2079471"/>
                  <a:gd name="connsiteX3" fmla="*/ 801745 w 2264439"/>
                  <a:gd name="connsiteY3" fmla="*/ 1700987 h 2079471"/>
                  <a:gd name="connsiteX4" fmla="*/ 802701 w 2264439"/>
                  <a:gd name="connsiteY4" fmla="*/ 1710471 h 2079471"/>
                  <a:gd name="connsiteX5" fmla="*/ 1453168 w 2264439"/>
                  <a:gd name="connsiteY5" fmla="*/ 1710471 h 2079471"/>
                  <a:gd name="connsiteX6" fmla="*/ 1459165 w 2264439"/>
                  <a:gd name="connsiteY6" fmla="*/ 1670800 h 2079471"/>
                  <a:gd name="connsiteX7" fmla="*/ 1486738 w 2264439"/>
                  <a:gd name="connsiteY7" fmla="*/ 1607677 h 2079471"/>
                  <a:gd name="connsiteX8" fmla="*/ 1497720 w 2264439"/>
                  <a:gd name="connsiteY8" fmla="*/ 1592612 h 2079471"/>
                  <a:gd name="connsiteX9" fmla="*/ 1292169 w 2264439"/>
                  <a:gd name="connsiteY9" fmla="*/ 1387060 h 2079471"/>
                  <a:gd name="connsiteX10" fmla="*/ 1245757 w 2264439"/>
                  <a:gd name="connsiteY10" fmla="*/ 1412252 h 2079471"/>
                  <a:gd name="connsiteX11" fmla="*/ 1123145 w 2264439"/>
                  <a:gd name="connsiteY11" fmla="*/ 1437006 h 2079471"/>
                  <a:gd name="connsiteX12" fmla="*/ 947025 w 2264439"/>
                  <a:gd name="connsiteY12" fmla="*/ 1383209 h 2079471"/>
                  <a:gd name="connsiteX13" fmla="*/ 445218 w 2264439"/>
                  <a:gd name="connsiteY13" fmla="*/ 1159969 h 2079471"/>
                  <a:gd name="connsiteX14" fmla="*/ 442917 w 2264439"/>
                  <a:gd name="connsiteY14" fmla="*/ 1178237 h 2079471"/>
                  <a:gd name="connsiteX15" fmla="*/ 350800 w 2264439"/>
                  <a:gd name="connsiteY15" fmla="*/ 1308580 h 2079471"/>
                  <a:gd name="connsiteX16" fmla="*/ 336615 w 2264439"/>
                  <a:gd name="connsiteY16" fmla="*/ 1316279 h 2079471"/>
                  <a:gd name="connsiteX17" fmla="*/ 405241 w 2264439"/>
                  <a:gd name="connsiteY17" fmla="*/ 1463450 h 2079471"/>
                  <a:gd name="connsiteX18" fmla="*/ 429661 w 2264439"/>
                  <a:gd name="connsiteY18" fmla="*/ 1455870 h 2079471"/>
                  <a:gd name="connsiteX19" fmla="*/ 493145 w 2264439"/>
                  <a:gd name="connsiteY19" fmla="*/ 1449470 h 2079471"/>
                  <a:gd name="connsiteX20" fmla="*/ 601452 w 2264439"/>
                  <a:gd name="connsiteY20" fmla="*/ 1468584 h 2079471"/>
                  <a:gd name="connsiteX21" fmla="*/ 662039 w 2264439"/>
                  <a:gd name="connsiteY21" fmla="*/ 1503343 h 2079471"/>
                  <a:gd name="connsiteX22" fmla="*/ 864344 w 2264439"/>
                  <a:gd name="connsiteY22" fmla="*/ 1301038 h 2079471"/>
                  <a:gd name="connsiteX23" fmla="*/ 861941 w 2264439"/>
                  <a:gd name="connsiteY23" fmla="*/ 1298126 h 2079471"/>
                  <a:gd name="connsiteX24" fmla="*/ 814545 w 2264439"/>
                  <a:gd name="connsiteY24" fmla="*/ 1185489 h 2079471"/>
                  <a:gd name="connsiteX25" fmla="*/ 811971 w 2264439"/>
                  <a:gd name="connsiteY25" fmla="*/ 1159969 h 2079471"/>
                  <a:gd name="connsiteX26" fmla="*/ 245052 w 2264439"/>
                  <a:gd name="connsiteY26" fmla="*/ 80796 h 2079471"/>
                  <a:gd name="connsiteX27" fmla="*/ 367665 w 2264439"/>
                  <a:gd name="connsiteY27" fmla="*/ 56042 h 2079471"/>
                  <a:gd name="connsiteX28" fmla="*/ 682665 w 2264439"/>
                  <a:gd name="connsiteY28" fmla="*/ 371042 h 2079471"/>
                  <a:gd name="connsiteX29" fmla="*/ 628868 w 2264439"/>
                  <a:gd name="connsiteY29" fmla="*/ 547161 h 2079471"/>
                  <a:gd name="connsiteX30" fmla="*/ 618080 w 2264439"/>
                  <a:gd name="connsiteY30" fmla="*/ 560236 h 2079471"/>
                  <a:gd name="connsiteX31" fmla="*/ 931048 w 2264439"/>
                  <a:gd name="connsiteY31" fmla="*/ 873204 h 2079471"/>
                  <a:gd name="connsiteX32" fmla="*/ 966351 w 2264439"/>
                  <a:gd name="connsiteY32" fmla="*/ 848740 h 2079471"/>
                  <a:gd name="connsiteX33" fmla="*/ 1123145 w 2264439"/>
                  <a:gd name="connsiteY33" fmla="*/ 807006 h 2079471"/>
                  <a:gd name="connsiteX34" fmla="*/ 1123415 w 2264439"/>
                  <a:gd name="connsiteY34" fmla="*/ 807047 h 2079471"/>
                  <a:gd name="connsiteX35" fmla="*/ 1142882 w 2264439"/>
                  <a:gd name="connsiteY35" fmla="*/ 584538 h 2079471"/>
                  <a:gd name="connsiteX36" fmla="*/ 1112285 w 2264439"/>
                  <a:gd name="connsiteY36" fmla="*/ 578360 h 2079471"/>
                  <a:gd name="connsiteX37" fmla="*/ 974865 w 2264439"/>
                  <a:gd name="connsiteY37" fmla="*/ 371042 h 2079471"/>
                  <a:gd name="connsiteX38" fmla="*/ 1112284 w 2264439"/>
                  <a:gd name="connsiteY38" fmla="*/ 163724 h 2079471"/>
                  <a:gd name="connsiteX39" fmla="*/ 1199865 w 2264439"/>
                  <a:gd name="connsiteY39" fmla="*/ 146042 h 2079471"/>
                  <a:gd name="connsiteX40" fmla="*/ 1424865 w 2264439"/>
                  <a:gd name="connsiteY40" fmla="*/ 371042 h 2079471"/>
                  <a:gd name="connsiteX41" fmla="*/ 1245210 w 2264439"/>
                  <a:gd name="connsiteY41" fmla="*/ 591470 h 2079471"/>
                  <a:gd name="connsiteX42" fmla="*/ 1214277 w 2264439"/>
                  <a:gd name="connsiteY42" fmla="*/ 594589 h 2079471"/>
                  <a:gd name="connsiteX43" fmla="*/ 1194746 w 2264439"/>
                  <a:gd name="connsiteY43" fmla="*/ 817831 h 2079471"/>
                  <a:gd name="connsiteX44" fmla="*/ 1216816 w 2264439"/>
                  <a:gd name="connsiteY44" fmla="*/ 821168 h 2079471"/>
                  <a:gd name="connsiteX45" fmla="*/ 1299264 w 2264439"/>
                  <a:gd name="connsiteY45" fmla="*/ 860803 h 2079471"/>
                  <a:gd name="connsiteX46" fmla="*/ 1302177 w 2264439"/>
                  <a:gd name="connsiteY46" fmla="*/ 863206 h 2079471"/>
                  <a:gd name="connsiteX47" fmla="*/ 1683320 w 2264439"/>
                  <a:gd name="connsiteY47" fmla="*/ 482063 h 2079471"/>
                  <a:gd name="connsiteX48" fmla="*/ 1659193 w 2264439"/>
                  <a:gd name="connsiteY48" fmla="*/ 437612 h 2079471"/>
                  <a:gd name="connsiteX49" fmla="*/ 1634439 w 2264439"/>
                  <a:gd name="connsiteY49" fmla="*/ 315000 h 2079471"/>
                  <a:gd name="connsiteX50" fmla="*/ 1949439 w 2264439"/>
                  <a:gd name="connsiteY50" fmla="*/ 0 h 2079471"/>
                  <a:gd name="connsiteX51" fmla="*/ 2264439 w 2264439"/>
                  <a:gd name="connsiteY51" fmla="*/ 315000 h 2079471"/>
                  <a:gd name="connsiteX52" fmla="*/ 1949439 w 2264439"/>
                  <a:gd name="connsiteY52" fmla="*/ 630000 h 2079471"/>
                  <a:gd name="connsiteX53" fmla="*/ 1773319 w 2264439"/>
                  <a:gd name="connsiteY53" fmla="*/ 576203 h 2079471"/>
                  <a:gd name="connsiteX54" fmla="*/ 1756112 w 2264439"/>
                  <a:gd name="connsiteY54" fmla="*/ 562006 h 2079471"/>
                  <a:gd name="connsiteX55" fmla="*/ 1378870 w 2264439"/>
                  <a:gd name="connsiteY55" fmla="*/ 939248 h 2079471"/>
                  <a:gd name="connsiteX56" fmla="*/ 1384348 w 2264439"/>
                  <a:gd name="connsiteY56" fmla="*/ 945887 h 2079471"/>
                  <a:gd name="connsiteX57" fmla="*/ 1438145 w 2264439"/>
                  <a:gd name="connsiteY57" fmla="*/ 1122006 h 2079471"/>
                  <a:gd name="connsiteX58" fmla="*/ 1384348 w 2264439"/>
                  <a:gd name="connsiteY58" fmla="*/ 1298126 h 2079471"/>
                  <a:gd name="connsiteX59" fmla="*/ 1371519 w 2264439"/>
                  <a:gd name="connsiteY59" fmla="*/ 1313675 h 2079471"/>
                  <a:gd name="connsiteX60" fmla="*/ 1571177 w 2264439"/>
                  <a:gd name="connsiteY60" fmla="*/ 1513333 h 2079471"/>
                  <a:gd name="connsiteX61" fmla="*/ 1577654 w 2264439"/>
                  <a:gd name="connsiteY61" fmla="*/ 1507587 h 2079471"/>
                  <a:gd name="connsiteX62" fmla="*/ 1637391 w 2264439"/>
                  <a:gd name="connsiteY62" fmla="*/ 1474225 h 2079471"/>
                  <a:gd name="connsiteX63" fmla="*/ 1760004 w 2264439"/>
                  <a:gd name="connsiteY63" fmla="*/ 1449471 h 2079471"/>
                  <a:gd name="connsiteX64" fmla="*/ 2075004 w 2264439"/>
                  <a:gd name="connsiteY64" fmla="*/ 1764471 h 2079471"/>
                  <a:gd name="connsiteX65" fmla="*/ 1760004 w 2264439"/>
                  <a:gd name="connsiteY65" fmla="*/ 2079471 h 2079471"/>
                  <a:gd name="connsiteX66" fmla="*/ 1451404 w 2264439"/>
                  <a:gd name="connsiteY66" fmla="*/ 1827954 h 2079471"/>
                  <a:gd name="connsiteX67" fmla="*/ 1450448 w 2264439"/>
                  <a:gd name="connsiteY67" fmla="*/ 1818471 h 2079471"/>
                  <a:gd name="connsiteX68" fmla="*/ 802701 w 2264439"/>
                  <a:gd name="connsiteY68" fmla="*/ 1818471 h 2079471"/>
                  <a:gd name="connsiteX69" fmla="*/ 801745 w 2264439"/>
                  <a:gd name="connsiteY69" fmla="*/ 1827954 h 2079471"/>
                  <a:gd name="connsiteX70" fmla="*/ 493144 w 2264439"/>
                  <a:gd name="connsiteY70" fmla="*/ 2079471 h 2079471"/>
                  <a:gd name="connsiteX71" fmla="*/ 178144 w 2264439"/>
                  <a:gd name="connsiteY71" fmla="*/ 1764470 h 2079471"/>
                  <a:gd name="connsiteX72" fmla="*/ 292775 w 2264439"/>
                  <a:gd name="connsiteY72" fmla="*/ 1521401 h 2079471"/>
                  <a:gd name="connsiteX73" fmla="*/ 339580 w 2264439"/>
                  <a:gd name="connsiteY73" fmla="*/ 1493004 h 2079471"/>
                  <a:gd name="connsiteX74" fmla="*/ 269412 w 2264439"/>
                  <a:gd name="connsiteY74" fmla="*/ 1342529 h 2079471"/>
                  <a:gd name="connsiteX75" fmla="*/ 225000 w 2264439"/>
                  <a:gd name="connsiteY75" fmla="*/ 1347006 h 2079471"/>
                  <a:gd name="connsiteX76" fmla="*/ 0 w 2264439"/>
                  <a:gd name="connsiteY76" fmla="*/ 1122006 h 2079471"/>
                  <a:gd name="connsiteX77" fmla="*/ 137421 w 2264439"/>
                  <a:gd name="connsiteY77" fmla="*/ 914688 h 2079471"/>
                  <a:gd name="connsiteX78" fmla="*/ 225000 w 2264439"/>
                  <a:gd name="connsiteY78" fmla="*/ 897006 h 2079471"/>
                  <a:gd name="connsiteX79" fmla="*/ 445429 w 2264439"/>
                  <a:gd name="connsiteY79" fmla="*/ 1076661 h 2079471"/>
                  <a:gd name="connsiteX80" fmla="*/ 446569 w 2264439"/>
                  <a:gd name="connsiteY80" fmla="*/ 1087969 h 2079471"/>
                  <a:gd name="connsiteX81" fmla="*/ 811576 w 2264439"/>
                  <a:gd name="connsiteY81" fmla="*/ 1087969 h 2079471"/>
                  <a:gd name="connsiteX82" fmla="*/ 814544 w 2264439"/>
                  <a:gd name="connsiteY82" fmla="*/ 1058523 h 2079471"/>
                  <a:gd name="connsiteX83" fmla="*/ 853748 w 2264439"/>
                  <a:gd name="connsiteY83" fmla="*/ 958667 h 2079471"/>
                  <a:gd name="connsiteX84" fmla="*/ 857977 w 2264439"/>
                  <a:gd name="connsiteY84" fmla="*/ 952868 h 2079471"/>
                  <a:gd name="connsiteX85" fmla="*/ 539616 w 2264439"/>
                  <a:gd name="connsiteY85" fmla="*/ 634507 h 2079471"/>
                  <a:gd name="connsiteX86" fmla="*/ 490277 w 2264439"/>
                  <a:gd name="connsiteY86" fmla="*/ 661287 h 2079471"/>
                  <a:gd name="connsiteX87" fmla="*/ 367665 w 2264439"/>
                  <a:gd name="connsiteY87" fmla="*/ 686042 h 2079471"/>
                  <a:gd name="connsiteX88" fmla="*/ 52665 w 2264439"/>
                  <a:gd name="connsiteY88" fmla="*/ 371042 h 2079471"/>
                  <a:gd name="connsiteX89" fmla="*/ 245052 w 2264439"/>
                  <a:gd name="connsiteY89" fmla="*/ 80796 h 2079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2264439" h="2079471">
                    <a:moveTo>
                      <a:pt x="940386" y="1377732"/>
                    </a:moveTo>
                    <a:lnTo>
                      <a:pt x="741402" y="1576715"/>
                    </a:lnTo>
                    <a:lnTo>
                      <a:pt x="762540" y="1601132"/>
                    </a:lnTo>
                    <a:cubicBezTo>
                      <a:pt x="780956" y="1631440"/>
                      <a:pt x="794401" y="1665102"/>
                      <a:pt x="801745" y="1700987"/>
                    </a:cubicBezTo>
                    <a:lnTo>
                      <a:pt x="802701" y="1710471"/>
                    </a:lnTo>
                    <a:lnTo>
                      <a:pt x="1453168" y="1710471"/>
                    </a:lnTo>
                    <a:lnTo>
                      <a:pt x="1459165" y="1670800"/>
                    </a:lnTo>
                    <a:cubicBezTo>
                      <a:pt x="1466068" y="1648607"/>
                      <a:pt x="1475359" y="1627466"/>
                      <a:pt x="1486738" y="1607677"/>
                    </a:cubicBezTo>
                    <a:lnTo>
                      <a:pt x="1497720" y="1592612"/>
                    </a:lnTo>
                    <a:lnTo>
                      <a:pt x="1292169" y="1387060"/>
                    </a:lnTo>
                    <a:lnTo>
                      <a:pt x="1245757" y="1412252"/>
                    </a:lnTo>
                    <a:cubicBezTo>
                      <a:pt x="1208070" y="1428192"/>
                      <a:pt x="1166637" y="1437006"/>
                      <a:pt x="1123145" y="1437006"/>
                    </a:cubicBezTo>
                    <a:cubicBezTo>
                      <a:pt x="1057906" y="1437006"/>
                      <a:pt x="997300" y="1417174"/>
                      <a:pt x="947025" y="1383209"/>
                    </a:cubicBezTo>
                    <a:close/>
                    <a:moveTo>
                      <a:pt x="445218" y="1159969"/>
                    </a:moveTo>
                    <a:lnTo>
                      <a:pt x="442917" y="1178237"/>
                    </a:lnTo>
                    <a:cubicBezTo>
                      <a:pt x="429044" y="1232156"/>
                      <a:pt x="395689" y="1278254"/>
                      <a:pt x="350800" y="1308580"/>
                    </a:cubicBezTo>
                    <a:lnTo>
                      <a:pt x="336615" y="1316279"/>
                    </a:lnTo>
                    <a:lnTo>
                      <a:pt x="405241" y="1463450"/>
                    </a:lnTo>
                    <a:lnTo>
                      <a:pt x="429661" y="1455870"/>
                    </a:lnTo>
                    <a:cubicBezTo>
                      <a:pt x="450167" y="1451674"/>
                      <a:pt x="471398" y="1449471"/>
                      <a:pt x="493145" y="1449470"/>
                    </a:cubicBezTo>
                    <a:cubicBezTo>
                      <a:pt x="531200" y="1449471"/>
                      <a:pt x="567681" y="1456219"/>
                      <a:pt x="601452" y="1468584"/>
                    </a:cubicBezTo>
                    <a:lnTo>
                      <a:pt x="662039" y="1503343"/>
                    </a:lnTo>
                    <a:lnTo>
                      <a:pt x="864344" y="1301038"/>
                    </a:lnTo>
                    <a:lnTo>
                      <a:pt x="861941" y="1298126"/>
                    </a:lnTo>
                    <a:cubicBezTo>
                      <a:pt x="839298" y="1264610"/>
                      <a:pt x="822936" y="1226501"/>
                      <a:pt x="814545" y="1185489"/>
                    </a:cubicBezTo>
                    <a:lnTo>
                      <a:pt x="811971" y="1159969"/>
                    </a:lnTo>
                    <a:close/>
                    <a:moveTo>
                      <a:pt x="245052" y="80796"/>
                    </a:moveTo>
                    <a:cubicBezTo>
                      <a:pt x="282739" y="64856"/>
                      <a:pt x="324172" y="56042"/>
                      <a:pt x="367665" y="56042"/>
                    </a:cubicBezTo>
                    <a:cubicBezTo>
                      <a:pt x="541635" y="56042"/>
                      <a:pt x="682664" y="197072"/>
                      <a:pt x="682665" y="371042"/>
                    </a:cubicBezTo>
                    <a:cubicBezTo>
                      <a:pt x="682665" y="436280"/>
                      <a:pt x="662832" y="496887"/>
                      <a:pt x="628868" y="547161"/>
                    </a:cubicBezTo>
                    <a:lnTo>
                      <a:pt x="618080" y="560236"/>
                    </a:lnTo>
                    <a:lnTo>
                      <a:pt x="931048" y="873204"/>
                    </a:lnTo>
                    <a:lnTo>
                      <a:pt x="966351" y="848740"/>
                    </a:lnTo>
                    <a:cubicBezTo>
                      <a:pt x="1012523" y="822190"/>
                      <a:pt x="1066061" y="807006"/>
                      <a:pt x="1123145" y="807006"/>
                    </a:cubicBezTo>
                    <a:lnTo>
                      <a:pt x="1123415" y="807047"/>
                    </a:lnTo>
                    <a:lnTo>
                      <a:pt x="1142882" y="584538"/>
                    </a:lnTo>
                    <a:lnTo>
                      <a:pt x="1112285" y="578360"/>
                    </a:lnTo>
                    <a:cubicBezTo>
                      <a:pt x="1031529" y="544203"/>
                      <a:pt x="974865" y="464240"/>
                      <a:pt x="974865" y="371042"/>
                    </a:cubicBezTo>
                    <a:cubicBezTo>
                      <a:pt x="974864" y="277844"/>
                      <a:pt x="1031529" y="197880"/>
                      <a:pt x="1112284" y="163724"/>
                    </a:cubicBezTo>
                    <a:cubicBezTo>
                      <a:pt x="1139203" y="152338"/>
                      <a:pt x="1168798" y="146042"/>
                      <a:pt x="1199865" y="146042"/>
                    </a:cubicBezTo>
                    <a:cubicBezTo>
                      <a:pt x="1324129" y="146042"/>
                      <a:pt x="1424864" y="246778"/>
                      <a:pt x="1424865" y="371042"/>
                    </a:cubicBezTo>
                    <a:cubicBezTo>
                      <a:pt x="1424864" y="479773"/>
                      <a:pt x="1347739" y="570490"/>
                      <a:pt x="1245210" y="591470"/>
                    </a:cubicBezTo>
                    <a:lnTo>
                      <a:pt x="1214277" y="594589"/>
                    </a:lnTo>
                    <a:lnTo>
                      <a:pt x="1194746" y="817831"/>
                    </a:lnTo>
                    <a:lnTo>
                      <a:pt x="1216816" y="821168"/>
                    </a:lnTo>
                    <a:cubicBezTo>
                      <a:pt x="1246407" y="830372"/>
                      <a:pt x="1274127" y="843821"/>
                      <a:pt x="1299264" y="860803"/>
                    </a:cubicBezTo>
                    <a:lnTo>
                      <a:pt x="1302177" y="863206"/>
                    </a:lnTo>
                    <a:lnTo>
                      <a:pt x="1683320" y="482063"/>
                    </a:lnTo>
                    <a:lnTo>
                      <a:pt x="1659193" y="437612"/>
                    </a:lnTo>
                    <a:cubicBezTo>
                      <a:pt x="1643253" y="399926"/>
                      <a:pt x="1634439" y="358492"/>
                      <a:pt x="1634439" y="315000"/>
                    </a:cubicBezTo>
                    <a:cubicBezTo>
                      <a:pt x="1634439" y="141030"/>
                      <a:pt x="1775469" y="0"/>
                      <a:pt x="1949439" y="0"/>
                    </a:cubicBezTo>
                    <a:cubicBezTo>
                      <a:pt x="2123409" y="0"/>
                      <a:pt x="2264439" y="141030"/>
                      <a:pt x="2264439" y="315000"/>
                    </a:cubicBezTo>
                    <a:cubicBezTo>
                      <a:pt x="2264439" y="488970"/>
                      <a:pt x="2123409" y="630000"/>
                      <a:pt x="1949439" y="630000"/>
                    </a:cubicBezTo>
                    <a:cubicBezTo>
                      <a:pt x="1884200" y="630000"/>
                      <a:pt x="1823594" y="610168"/>
                      <a:pt x="1773319" y="576203"/>
                    </a:cubicBezTo>
                    <a:lnTo>
                      <a:pt x="1756112" y="562006"/>
                    </a:lnTo>
                    <a:lnTo>
                      <a:pt x="1378870" y="939248"/>
                    </a:lnTo>
                    <a:lnTo>
                      <a:pt x="1384348" y="945887"/>
                    </a:lnTo>
                    <a:cubicBezTo>
                      <a:pt x="1418312" y="996161"/>
                      <a:pt x="1438145" y="1056768"/>
                      <a:pt x="1438145" y="1122006"/>
                    </a:cubicBezTo>
                    <a:cubicBezTo>
                      <a:pt x="1438145" y="1187245"/>
                      <a:pt x="1418312" y="1247851"/>
                      <a:pt x="1384348" y="1298126"/>
                    </a:cubicBezTo>
                    <a:lnTo>
                      <a:pt x="1371519" y="1313675"/>
                    </a:lnTo>
                    <a:lnTo>
                      <a:pt x="1571177" y="1513333"/>
                    </a:lnTo>
                    <a:lnTo>
                      <a:pt x="1577654" y="1507587"/>
                    </a:lnTo>
                    <a:cubicBezTo>
                      <a:pt x="1596180" y="1494412"/>
                      <a:pt x="1616193" y="1483191"/>
                      <a:pt x="1637391" y="1474225"/>
                    </a:cubicBezTo>
                    <a:cubicBezTo>
                      <a:pt x="1675078" y="1458285"/>
                      <a:pt x="1716512" y="1449471"/>
                      <a:pt x="1760004" y="1449471"/>
                    </a:cubicBezTo>
                    <a:cubicBezTo>
                      <a:pt x="1933974" y="1449471"/>
                      <a:pt x="2075004" y="1590501"/>
                      <a:pt x="2075004" y="1764471"/>
                    </a:cubicBezTo>
                    <a:cubicBezTo>
                      <a:pt x="2075004" y="1938441"/>
                      <a:pt x="1933974" y="2079471"/>
                      <a:pt x="1760004" y="2079471"/>
                    </a:cubicBezTo>
                    <a:cubicBezTo>
                      <a:pt x="1607780" y="2079471"/>
                      <a:pt x="1480777" y="1971495"/>
                      <a:pt x="1451404" y="1827954"/>
                    </a:cubicBezTo>
                    <a:lnTo>
                      <a:pt x="1450448" y="1818471"/>
                    </a:lnTo>
                    <a:lnTo>
                      <a:pt x="802701" y="1818471"/>
                    </a:lnTo>
                    <a:lnTo>
                      <a:pt x="801745" y="1827954"/>
                    </a:lnTo>
                    <a:cubicBezTo>
                      <a:pt x="772373" y="1971494"/>
                      <a:pt x="645368" y="2079471"/>
                      <a:pt x="493144" y="2079471"/>
                    </a:cubicBezTo>
                    <a:cubicBezTo>
                      <a:pt x="319175" y="2079470"/>
                      <a:pt x="178145" y="1938440"/>
                      <a:pt x="178144" y="1764470"/>
                    </a:cubicBezTo>
                    <a:cubicBezTo>
                      <a:pt x="178145" y="1666612"/>
                      <a:pt x="222767" y="1579177"/>
                      <a:pt x="292775" y="1521401"/>
                    </a:cubicBezTo>
                    <a:lnTo>
                      <a:pt x="339580" y="1493004"/>
                    </a:lnTo>
                    <a:lnTo>
                      <a:pt x="269412" y="1342529"/>
                    </a:lnTo>
                    <a:lnTo>
                      <a:pt x="225000" y="1347006"/>
                    </a:lnTo>
                    <a:cubicBezTo>
                      <a:pt x="100736" y="1347006"/>
                      <a:pt x="1" y="1246270"/>
                      <a:pt x="0" y="1122006"/>
                    </a:cubicBezTo>
                    <a:cubicBezTo>
                      <a:pt x="1" y="1028808"/>
                      <a:pt x="56664" y="948845"/>
                      <a:pt x="137421" y="914688"/>
                    </a:cubicBezTo>
                    <a:cubicBezTo>
                      <a:pt x="164339" y="903302"/>
                      <a:pt x="193934" y="897006"/>
                      <a:pt x="225000" y="897006"/>
                    </a:cubicBezTo>
                    <a:cubicBezTo>
                      <a:pt x="333731" y="897006"/>
                      <a:pt x="424449" y="974132"/>
                      <a:pt x="445429" y="1076661"/>
                    </a:cubicBezTo>
                    <a:lnTo>
                      <a:pt x="446569" y="1087969"/>
                    </a:lnTo>
                    <a:lnTo>
                      <a:pt x="811576" y="1087969"/>
                    </a:lnTo>
                    <a:lnTo>
                      <a:pt x="814544" y="1058523"/>
                    </a:lnTo>
                    <a:cubicBezTo>
                      <a:pt x="821887" y="1022638"/>
                      <a:pt x="835332" y="988976"/>
                      <a:pt x="853748" y="958667"/>
                    </a:cubicBezTo>
                    <a:lnTo>
                      <a:pt x="857977" y="952868"/>
                    </a:lnTo>
                    <a:lnTo>
                      <a:pt x="539616" y="634507"/>
                    </a:lnTo>
                    <a:lnTo>
                      <a:pt x="490277" y="661287"/>
                    </a:lnTo>
                    <a:cubicBezTo>
                      <a:pt x="452590" y="677228"/>
                      <a:pt x="411157" y="686042"/>
                      <a:pt x="367665" y="686042"/>
                    </a:cubicBezTo>
                    <a:cubicBezTo>
                      <a:pt x="193695" y="686042"/>
                      <a:pt x="52665" y="545012"/>
                      <a:pt x="52665" y="371042"/>
                    </a:cubicBezTo>
                    <a:cubicBezTo>
                      <a:pt x="52664" y="240564"/>
                      <a:pt x="131994" y="128615"/>
                      <a:pt x="245052" y="8079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CCC7237-EDD6-4D9C-9CDE-85B4EC1C8540}"/>
                </a:ext>
              </a:extLst>
            </p:cNvPr>
            <p:cNvSpPr/>
            <p:nvPr/>
          </p:nvSpPr>
          <p:spPr>
            <a:xfrm>
              <a:off x="9786639" y="1647752"/>
              <a:ext cx="394854" cy="3948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5A68C71-5324-4FD2-9962-8AE159F8FE58}"/>
                </a:ext>
              </a:extLst>
            </p:cNvPr>
            <p:cNvSpPr/>
            <p:nvPr/>
          </p:nvSpPr>
          <p:spPr>
            <a:xfrm>
              <a:off x="10477329" y="2243179"/>
              <a:ext cx="394854" cy="3948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618C8CA-22AF-481E-A03E-E5F3285A0AE6}"/>
              </a:ext>
            </a:extLst>
          </p:cNvPr>
          <p:cNvSpPr txBox="1">
            <a:spLocks noChangeAspect="1"/>
          </p:cNvSpPr>
          <p:nvPr/>
        </p:nvSpPr>
        <p:spPr>
          <a:xfrm>
            <a:off x="1876727" y="6878431"/>
            <a:ext cx="1188720" cy="461665"/>
          </a:xfrm>
          <a:prstGeom prst="rect">
            <a:avLst/>
          </a:prstGeom>
          <a:noFill/>
        </p:spPr>
        <p:txBody>
          <a:bodyPr wrap="square" lIns="45720" tIns="45720" rIns="45720" bIns="45720" rtlCol="0">
            <a:noAutofit/>
          </a:bodyPr>
          <a:lstStyle/>
          <a:p>
            <a:pPr algn="ctr"/>
            <a:r>
              <a:rPr lang="en-US" sz="1200" dirty="0"/>
              <a:t>Main Logo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209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Custom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D9D9D9"/>
      </a:accent3>
      <a:accent4>
        <a:srgbClr val="FFED00"/>
      </a:accent4>
      <a:accent5>
        <a:srgbClr val="64FF00"/>
      </a:accent5>
      <a:accent6>
        <a:srgbClr val="00C9FF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OneDXC_InternalOnly.pptx" id="{217AB898-FADF-44C1-B10B-686F609C009B}" vid="{A124DF48-611C-4741-B784-37D4D879F9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118BBC3B47B745B120DF1B861C4CB1" ma:contentTypeVersion="15" ma:contentTypeDescription="Create a new document." ma:contentTypeScope="" ma:versionID="465b7b24185c6bfa7e937b9392a2ec37">
  <xsd:schema xmlns:xsd="http://www.w3.org/2001/XMLSchema" xmlns:xs="http://www.w3.org/2001/XMLSchema" xmlns:p="http://schemas.microsoft.com/office/2006/metadata/properties" xmlns:ns3="7bbbf46f-11f7-4a76-a153-797481bc1696" xmlns:ns4="7d106420-3f4a-4cb6-90da-75bb9d546c19" targetNamespace="http://schemas.microsoft.com/office/2006/metadata/properties" ma:root="true" ma:fieldsID="505f23f626e790641c2e691e9bd5a5e7" ns3:_="" ns4:_="">
    <xsd:import namespace="7bbbf46f-11f7-4a76-a153-797481bc1696"/>
    <xsd:import namespace="7d106420-3f4a-4cb6-90da-75bb9d546c1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bf46f-11f7-4a76-a153-797481bc169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106420-3f4a-4cb6-90da-75bb9d546c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2D477F-7FCF-4235-B281-3948EE6677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bf46f-11f7-4a76-a153-797481bc1696"/>
    <ds:schemaRef ds:uri="7d106420-3f4a-4cb6-90da-75bb9d546c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5F804B-E10C-4C0A-803F-14F57DABD6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C57836-6D71-4175-9610-FBA20FEF49D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OneDXC_InternalOnly</Template>
  <TotalTime>17</TotalTime>
  <Words>62</Words>
  <Application>Microsoft Office PowerPoint</Application>
  <PresentationFormat>Custom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Roboto</vt:lpstr>
      <vt:lpstr>DXC</vt:lpstr>
      <vt:lpstr>Digital Explorer Achievements 2020</vt:lpstr>
      <vt:lpstr>Achievement design constraints</vt:lpstr>
      <vt:lpstr>Module Icons</vt:lpstr>
    </vt:vector>
  </TitlesOfParts>
  <Manager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Explorer Achievements 2020</dc:title>
  <dc:subject/>
  <dc:creator>David Stevens</dc:creator>
  <cp:keywords/>
  <dc:description/>
  <cp:lastModifiedBy>David Stevens</cp:lastModifiedBy>
  <cp:revision>2</cp:revision>
  <cp:lastPrinted>2018-07-20T15:33:39Z</cp:lastPrinted>
  <dcterms:created xsi:type="dcterms:W3CDTF">2020-03-10T19:28:37Z</dcterms:created>
  <dcterms:modified xsi:type="dcterms:W3CDTF">2020-03-10T19:46:13Z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0x01010056118BBC3B47B745B120DF1B861C4CB1</vt:lpwstr>
  </property>
</Properties>
</file>