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66" r:id="rId5"/>
    <p:sldId id="264" r:id="rId6"/>
    <p:sldId id="265" r:id="rId7"/>
    <p:sldId id="258" r:id="rId8"/>
    <p:sldId id="259" r:id="rId9"/>
    <p:sldId id="260" r:id="rId10"/>
    <p:sldId id="261" r:id="rId11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57BB8-EF64-432E-9869-02F80A5561D8}" v="2519" dt="2018-07-30T13:42:40.682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90"/>
  </p:normalViewPr>
  <p:slideViewPr>
    <p:cSldViewPr snapToObjects="1" showGuides="1">
      <p:cViewPr varScale="1">
        <p:scale>
          <a:sx n="96" d="100"/>
          <a:sy n="96" d="100"/>
        </p:scale>
        <p:origin x="120" y="36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36C57BB8-EF64-432E-9869-02F80A5561D8}"/>
    <pc:docChg chg="undo custSel addSld delSld modSld sldOrd">
      <pc:chgData name="Stevens, David" userId="73fe415a-d21a-4898-bfab-0e75d37181d7" providerId="ADAL" clId="{36C57BB8-EF64-432E-9869-02F80A5561D8}" dt="2018-07-30T13:42:40.682" v="2515" actId="1076"/>
      <pc:docMkLst>
        <pc:docMk/>
      </pc:docMkLst>
      <pc:sldChg chg="addSp modSp">
        <pc:chgData name="Stevens, David" userId="73fe415a-d21a-4898-bfab-0e75d37181d7" providerId="ADAL" clId="{36C57BB8-EF64-432E-9869-02F80A5561D8}" dt="2018-07-26T12:58:09.735" v="458" actId="3064"/>
        <pc:sldMkLst>
          <pc:docMk/>
          <pc:sldMk cId="3703408971" sldId="257"/>
        </pc:sldMkLst>
        <pc:spChg chg="mod">
          <ac:chgData name="Stevens, David" userId="73fe415a-d21a-4898-bfab-0e75d37181d7" providerId="ADAL" clId="{36C57BB8-EF64-432E-9869-02F80A5561D8}" dt="2018-07-26T12:54:34.591" v="323" actId="404"/>
          <ac:spMkLst>
            <pc:docMk/>
            <pc:sldMk cId="3703408971" sldId="257"/>
            <ac:spMk id="6" creationId="{F1486930-018B-4632-898D-9F6F3A81D86B}"/>
          </ac:spMkLst>
        </pc:spChg>
        <pc:spChg chg="mod">
          <ac:chgData name="Stevens, David" userId="73fe415a-d21a-4898-bfab-0e75d37181d7" providerId="ADAL" clId="{36C57BB8-EF64-432E-9869-02F80A5561D8}" dt="2018-07-26T12:58:09.735" v="458" actId="3064"/>
          <ac:spMkLst>
            <pc:docMk/>
            <pc:sldMk cId="3703408971" sldId="257"/>
            <ac:spMk id="41" creationId="{9E649B35-AF9D-4699-8DFB-556CA49EF150}"/>
          </ac:spMkLst>
        </pc:spChg>
        <pc:spChg chg="mod">
          <ac:chgData name="Stevens, David" userId="73fe415a-d21a-4898-bfab-0e75d37181d7" providerId="ADAL" clId="{36C57BB8-EF64-432E-9869-02F80A5561D8}" dt="2018-07-26T12:58:09.735" v="458" actId="3064"/>
          <ac:spMkLst>
            <pc:docMk/>
            <pc:sldMk cId="3703408971" sldId="257"/>
            <ac:spMk id="47" creationId="{D838F329-1CB3-4024-A10F-C017C019343D}"/>
          </ac:spMkLst>
        </pc:spChg>
        <pc:spChg chg="add mod">
          <ac:chgData name="Stevens, David" userId="73fe415a-d21a-4898-bfab-0e75d37181d7" providerId="ADAL" clId="{36C57BB8-EF64-432E-9869-02F80A5561D8}" dt="2018-07-26T12:57:40.053" v="445" actId="1076"/>
          <ac:spMkLst>
            <pc:docMk/>
            <pc:sldMk cId="3703408971" sldId="257"/>
            <ac:spMk id="49" creationId="{F335FA09-17AF-483E-B64B-971C12FFF5C1}"/>
          </ac:spMkLst>
        </pc:spChg>
        <pc:spChg chg="add mod">
          <ac:chgData name="Stevens, David" userId="73fe415a-d21a-4898-bfab-0e75d37181d7" providerId="ADAL" clId="{36C57BB8-EF64-432E-9869-02F80A5561D8}" dt="2018-07-26T12:57:45.797" v="447" actId="1076"/>
          <ac:spMkLst>
            <pc:docMk/>
            <pc:sldMk cId="3703408971" sldId="257"/>
            <ac:spMk id="50" creationId="{05B758AD-D3B4-474C-8458-A381492F3F80}"/>
          </ac:spMkLst>
        </pc:spChg>
      </pc:sldChg>
      <pc:sldChg chg="modSp">
        <pc:chgData name="Stevens, David" userId="73fe415a-d21a-4898-bfab-0e75d37181d7" providerId="ADAL" clId="{36C57BB8-EF64-432E-9869-02F80A5561D8}" dt="2018-07-26T13:00:58.098" v="854" actId="20577"/>
        <pc:sldMkLst>
          <pc:docMk/>
          <pc:sldMk cId="4031254288" sldId="258"/>
        </pc:sldMkLst>
        <pc:spChg chg="mod">
          <ac:chgData name="Stevens, David" userId="73fe415a-d21a-4898-bfab-0e75d37181d7" providerId="ADAL" clId="{36C57BB8-EF64-432E-9869-02F80A5561D8}" dt="2018-07-26T13:00:58.098" v="854" actId="20577"/>
          <ac:spMkLst>
            <pc:docMk/>
            <pc:sldMk cId="4031254288" sldId="258"/>
            <ac:spMk id="2" creationId="{688CD671-D279-41C0-92C1-F03B9FE9C5BA}"/>
          </ac:spMkLst>
        </pc:spChg>
      </pc:sldChg>
      <pc:sldChg chg="addSp modSp add">
        <pc:chgData name="Stevens, David" userId="73fe415a-d21a-4898-bfab-0e75d37181d7" providerId="ADAL" clId="{36C57BB8-EF64-432E-9869-02F80A5561D8}" dt="2018-07-26T13:05:21.159" v="1036" actId="20577"/>
        <pc:sldMkLst>
          <pc:docMk/>
          <pc:sldMk cId="2204736716" sldId="259"/>
        </pc:sldMkLst>
        <pc:spChg chg="mod">
          <ac:chgData name="Stevens, David" userId="73fe415a-d21a-4898-bfab-0e75d37181d7" providerId="ADAL" clId="{36C57BB8-EF64-432E-9869-02F80A5561D8}" dt="2018-07-26T13:03:37.082" v="1030"/>
          <ac:spMkLst>
            <pc:docMk/>
            <pc:sldMk cId="2204736716" sldId="259"/>
            <ac:spMk id="2" creationId="{688CD671-D279-41C0-92C1-F03B9FE9C5BA}"/>
          </ac:spMkLst>
        </pc:spChg>
        <pc:spChg chg="mod">
          <ac:chgData name="Stevens, David" userId="73fe415a-d21a-4898-bfab-0e75d37181d7" providerId="ADAL" clId="{36C57BB8-EF64-432E-9869-02F80A5561D8}" dt="2018-07-26T12:58:52.813" v="480" actId="20577"/>
          <ac:spMkLst>
            <pc:docMk/>
            <pc:sldMk cId="2204736716" sldId="259"/>
            <ac:spMk id="6" creationId="{F1486930-018B-4632-898D-9F6F3A81D86B}"/>
          </ac:spMkLst>
        </pc:spChg>
        <pc:graphicFrameChg chg="add mod modGraphic">
          <ac:chgData name="Stevens, David" userId="73fe415a-d21a-4898-bfab-0e75d37181d7" providerId="ADAL" clId="{36C57BB8-EF64-432E-9869-02F80A5561D8}" dt="2018-07-26T13:05:21.159" v="1036" actId="20577"/>
          <ac:graphicFrameMkLst>
            <pc:docMk/>
            <pc:sldMk cId="2204736716" sldId="259"/>
            <ac:graphicFrameMk id="3" creationId="{7A32FEE9-094A-428A-81E0-9992F0880B54}"/>
          </ac:graphicFrameMkLst>
        </pc:graphicFrameChg>
      </pc:sldChg>
      <pc:sldChg chg="modSp add">
        <pc:chgData name="Stevens, David" userId="73fe415a-d21a-4898-bfab-0e75d37181d7" providerId="ADAL" clId="{36C57BB8-EF64-432E-9869-02F80A5561D8}" dt="2018-07-30T13:10:44.897" v="1794" actId="6549"/>
        <pc:sldMkLst>
          <pc:docMk/>
          <pc:sldMk cId="594931986" sldId="260"/>
        </pc:sldMkLst>
        <pc:spChg chg="mod">
          <ac:chgData name="Stevens, David" userId="73fe415a-d21a-4898-bfab-0e75d37181d7" providerId="ADAL" clId="{36C57BB8-EF64-432E-9869-02F80A5561D8}" dt="2018-07-30T12:23:28.275" v="1062" actId="20577"/>
          <ac:spMkLst>
            <pc:docMk/>
            <pc:sldMk cId="594931986" sldId="260"/>
            <ac:spMk id="2" creationId="{DB2D1299-3EA2-4C79-9B97-7F981A68B305}"/>
          </ac:spMkLst>
        </pc:spChg>
        <pc:graphicFrameChg chg="mod modGraphic">
          <ac:chgData name="Stevens, David" userId="73fe415a-d21a-4898-bfab-0e75d37181d7" providerId="ADAL" clId="{36C57BB8-EF64-432E-9869-02F80A5561D8}" dt="2018-07-30T13:10:44.897" v="1794" actId="6549"/>
          <ac:graphicFrameMkLst>
            <pc:docMk/>
            <pc:sldMk cId="594931986" sldId="260"/>
            <ac:graphicFrameMk id="4" creationId="{6F284753-38F4-4CF0-90A6-091CF26079E2}"/>
          </ac:graphicFrameMkLst>
        </pc:graphicFrameChg>
      </pc:sldChg>
      <pc:sldChg chg="addSp delSp modSp add">
        <pc:chgData name="Stevens, David" userId="73fe415a-d21a-4898-bfab-0e75d37181d7" providerId="ADAL" clId="{36C57BB8-EF64-432E-9869-02F80A5561D8}" dt="2018-07-30T13:08:40.947" v="1789"/>
        <pc:sldMkLst>
          <pc:docMk/>
          <pc:sldMk cId="3463936185" sldId="261"/>
        </pc:sldMkLst>
        <pc:spChg chg="mod">
          <ac:chgData name="Stevens, David" userId="73fe415a-d21a-4898-bfab-0e75d37181d7" providerId="ADAL" clId="{36C57BB8-EF64-432E-9869-02F80A5561D8}" dt="2018-07-30T12:31:16.235" v="1478" actId="20577"/>
          <ac:spMkLst>
            <pc:docMk/>
            <pc:sldMk cId="3463936185" sldId="261"/>
            <ac:spMk id="2" creationId="{866334D6-A3BE-49A6-B38D-0139105892FE}"/>
          </ac:spMkLst>
        </pc:spChg>
        <pc:spChg chg="add del mod">
          <ac:chgData name="Stevens, David" userId="73fe415a-d21a-4898-bfab-0e75d37181d7" providerId="ADAL" clId="{36C57BB8-EF64-432E-9869-02F80A5561D8}" dt="2018-07-30T12:33:14.406" v="1694"/>
          <ac:spMkLst>
            <pc:docMk/>
            <pc:sldMk cId="3463936185" sldId="261"/>
            <ac:spMk id="5" creationId="{1F44E2C3-5888-460A-A768-D8171C7D28C7}"/>
          </ac:spMkLst>
        </pc:spChg>
        <pc:spChg chg="add del mod">
          <ac:chgData name="Stevens, David" userId="73fe415a-d21a-4898-bfab-0e75d37181d7" providerId="ADAL" clId="{36C57BB8-EF64-432E-9869-02F80A5561D8}" dt="2018-07-30T12:33:14.406" v="1694"/>
          <ac:spMkLst>
            <pc:docMk/>
            <pc:sldMk cId="3463936185" sldId="261"/>
            <ac:spMk id="6" creationId="{C2972D32-927D-409A-8D04-884BCD1ADB0E}"/>
          </ac:spMkLst>
        </pc:spChg>
        <pc:spChg chg="add mod">
          <ac:chgData name="Stevens, David" userId="73fe415a-d21a-4898-bfab-0e75d37181d7" providerId="ADAL" clId="{36C57BB8-EF64-432E-9869-02F80A5561D8}" dt="2018-07-30T12:34:20.308" v="1759" actId="14100"/>
          <ac:spMkLst>
            <pc:docMk/>
            <pc:sldMk cId="3463936185" sldId="261"/>
            <ac:spMk id="7" creationId="{1D5A199B-5284-451D-B7F4-87E2153F2325}"/>
          </ac:spMkLst>
        </pc:spChg>
        <pc:graphicFrameChg chg="mod modGraphic">
          <ac:chgData name="Stevens, David" userId="73fe415a-d21a-4898-bfab-0e75d37181d7" providerId="ADAL" clId="{36C57BB8-EF64-432E-9869-02F80A5561D8}" dt="2018-07-30T13:08:40.947" v="1789"/>
          <ac:graphicFrameMkLst>
            <pc:docMk/>
            <pc:sldMk cId="3463936185" sldId="261"/>
            <ac:graphicFrameMk id="4" creationId="{BA0FD228-5E5E-4326-8B26-59378E52CE96}"/>
          </ac:graphicFrameMkLst>
        </pc:graphicFrameChg>
      </pc:sldChg>
      <pc:sldChg chg="addSp delSp modSp add del ord">
        <pc:chgData name="Stevens, David" userId="73fe415a-d21a-4898-bfab-0e75d37181d7" providerId="ADAL" clId="{36C57BB8-EF64-432E-9869-02F80A5561D8}" dt="2018-07-30T13:38:31.446" v="2365" actId="2696"/>
        <pc:sldMkLst>
          <pc:docMk/>
          <pc:sldMk cId="1863988573" sldId="262"/>
        </pc:sldMkLst>
        <pc:spChg chg="mod">
          <ac:chgData name="Stevens, David" userId="73fe415a-d21a-4898-bfab-0e75d37181d7" providerId="ADAL" clId="{36C57BB8-EF64-432E-9869-02F80A5561D8}" dt="2018-07-30T13:25:14.165" v="2113" actId="20577"/>
          <ac:spMkLst>
            <pc:docMk/>
            <pc:sldMk cId="1863988573" sldId="262"/>
            <ac:spMk id="2" creationId="{866334D6-A3BE-49A6-B38D-0139105892FE}"/>
          </ac:spMkLst>
        </pc:spChg>
        <pc:spChg chg="add del mod">
          <ac:chgData name="Stevens, David" userId="73fe415a-d21a-4898-bfab-0e75d37181d7" providerId="ADAL" clId="{36C57BB8-EF64-432E-9869-02F80A5561D8}" dt="2018-07-30T13:11:24.067" v="1827" actId="478"/>
          <ac:spMkLst>
            <pc:docMk/>
            <pc:sldMk cId="1863988573" sldId="262"/>
            <ac:spMk id="5" creationId="{5CE40EBC-342B-42F8-84AE-D69ADCA00924}"/>
          </ac:spMkLst>
        </pc:spChg>
        <pc:spChg chg="add mod ord">
          <ac:chgData name="Stevens, David" userId="73fe415a-d21a-4898-bfab-0e75d37181d7" providerId="ADAL" clId="{36C57BB8-EF64-432E-9869-02F80A5561D8}" dt="2018-07-30T13:13:04.661" v="1923" actId="1076"/>
          <ac:spMkLst>
            <pc:docMk/>
            <pc:sldMk cId="1863988573" sldId="262"/>
            <ac:spMk id="6" creationId="{E89E1E29-07D0-4A15-9488-C609184CB574}"/>
          </ac:spMkLst>
        </pc:spChg>
        <pc:spChg chg="del">
          <ac:chgData name="Stevens, David" userId="73fe415a-d21a-4898-bfab-0e75d37181d7" providerId="ADAL" clId="{36C57BB8-EF64-432E-9869-02F80A5561D8}" dt="2018-07-30T13:11:21.932" v="1825" actId="478"/>
          <ac:spMkLst>
            <pc:docMk/>
            <pc:sldMk cId="1863988573" sldId="262"/>
            <ac:spMk id="7" creationId="{1D5A199B-5284-451D-B7F4-87E2153F2325}"/>
          </ac:spMkLst>
        </pc:spChg>
        <pc:spChg chg="add mod">
          <ac:chgData name="Stevens, David" userId="73fe415a-d21a-4898-bfab-0e75d37181d7" providerId="ADAL" clId="{36C57BB8-EF64-432E-9869-02F80A5561D8}" dt="2018-07-30T13:13:50.252" v="1954" actId="20577"/>
          <ac:spMkLst>
            <pc:docMk/>
            <pc:sldMk cId="1863988573" sldId="262"/>
            <ac:spMk id="8" creationId="{FF46A9F2-3B8F-4745-81F3-AC3B1003433C}"/>
          </ac:spMkLst>
        </pc:spChg>
        <pc:spChg chg="add mod">
          <ac:chgData name="Stevens, David" userId="73fe415a-d21a-4898-bfab-0e75d37181d7" providerId="ADAL" clId="{36C57BB8-EF64-432E-9869-02F80A5561D8}" dt="2018-07-30T13:13:09.039" v="1925" actId="242"/>
          <ac:spMkLst>
            <pc:docMk/>
            <pc:sldMk cId="1863988573" sldId="262"/>
            <ac:spMk id="9" creationId="{92D29567-8A60-45F6-9F7C-49E4E1E79352}"/>
          </ac:spMkLst>
        </pc:spChg>
        <pc:spChg chg="add mod">
          <ac:chgData name="Stevens, David" userId="73fe415a-d21a-4898-bfab-0e75d37181d7" providerId="ADAL" clId="{36C57BB8-EF64-432E-9869-02F80A5561D8}" dt="2018-07-30T13:13:00.813" v="1919"/>
          <ac:spMkLst>
            <pc:docMk/>
            <pc:sldMk cId="1863988573" sldId="262"/>
            <ac:spMk id="10" creationId="{BE16856A-639D-4014-BB3A-9C9CCE67B937}"/>
          </ac:spMkLst>
        </pc:spChg>
        <pc:spChg chg="add mod">
          <ac:chgData name="Stevens, David" userId="73fe415a-d21a-4898-bfab-0e75d37181d7" providerId="ADAL" clId="{36C57BB8-EF64-432E-9869-02F80A5561D8}" dt="2018-07-30T13:13:00.813" v="1919"/>
          <ac:spMkLst>
            <pc:docMk/>
            <pc:sldMk cId="1863988573" sldId="262"/>
            <ac:spMk id="11" creationId="{9F24D702-FC42-4C8A-B611-FD965E2A7B18}"/>
          </ac:spMkLst>
        </pc:spChg>
        <pc:spChg chg="add mod">
          <ac:chgData name="Stevens, David" userId="73fe415a-d21a-4898-bfab-0e75d37181d7" providerId="ADAL" clId="{36C57BB8-EF64-432E-9869-02F80A5561D8}" dt="2018-07-30T13:13:00.813" v="1919"/>
          <ac:spMkLst>
            <pc:docMk/>
            <pc:sldMk cId="1863988573" sldId="262"/>
            <ac:spMk id="12" creationId="{1F4BF068-A3BA-4745-8839-8A81A0F5CE9F}"/>
          </ac:spMkLst>
        </pc:spChg>
        <pc:spChg chg="add mod">
          <ac:chgData name="Stevens, David" userId="73fe415a-d21a-4898-bfab-0e75d37181d7" providerId="ADAL" clId="{36C57BB8-EF64-432E-9869-02F80A5561D8}" dt="2018-07-30T13:13:31.035" v="1938" actId="14100"/>
          <ac:spMkLst>
            <pc:docMk/>
            <pc:sldMk cId="1863988573" sldId="262"/>
            <ac:spMk id="13" creationId="{8A049ED2-D02D-4CC5-8108-B7CF065D7B18}"/>
          </ac:spMkLst>
        </pc:spChg>
        <pc:spChg chg="add mod">
          <ac:chgData name="Stevens, David" userId="73fe415a-d21a-4898-bfab-0e75d37181d7" providerId="ADAL" clId="{36C57BB8-EF64-432E-9869-02F80A5561D8}" dt="2018-07-30T13:14:05.355" v="1974" actId="20577"/>
          <ac:spMkLst>
            <pc:docMk/>
            <pc:sldMk cId="1863988573" sldId="262"/>
            <ac:spMk id="14" creationId="{63602818-86EA-4E9C-9386-59E228A4F96D}"/>
          </ac:spMkLst>
        </pc:spChg>
        <pc:spChg chg="add mod">
          <ac:chgData name="Stevens, David" userId="73fe415a-d21a-4898-bfab-0e75d37181d7" providerId="ADAL" clId="{36C57BB8-EF64-432E-9869-02F80A5561D8}" dt="2018-07-30T13:15:10.627" v="2066" actId="1582"/>
          <ac:spMkLst>
            <pc:docMk/>
            <pc:sldMk cId="1863988573" sldId="262"/>
            <ac:spMk id="15" creationId="{18707C53-AC64-4834-BEB3-C9930F8DD654}"/>
          </ac:spMkLst>
        </pc:spChg>
        <pc:spChg chg="add mod">
          <ac:chgData name="Stevens, David" userId="73fe415a-d21a-4898-bfab-0e75d37181d7" providerId="ADAL" clId="{36C57BB8-EF64-432E-9869-02F80A5561D8}" dt="2018-07-30T13:14:21.187" v="1988" actId="14100"/>
          <ac:spMkLst>
            <pc:docMk/>
            <pc:sldMk cId="1863988573" sldId="262"/>
            <ac:spMk id="16" creationId="{E67D0CB2-1728-4F98-A46E-C9E14DB26792}"/>
          </ac:spMkLst>
        </pc:spChg>
        <pc:spChg chg="add mod">
          <ac:chgData name="Stevens, David" userId="73fe415a-d21a-4898-bfab-0e75d37181d7" providerId="ADAL" clId="{36C57BB8-EF64-432E-9869-02F80A5561D8}" dt="2018-07-30T13:14:24.997" v="1990" actId="1076"/>
          <ac:spMkLst>
            <pc:docMk/>
            <pc:sldMk cId="1863988573" sldId="262"/>
            <ac:spMk id="17" creationId="{0A08F485-1977-4520-8023-008A7C3E4D0A}"/>
          </ac:spMkLst>
        </pc:spChg>
        <pc:spChg chg="add mod">
          <ac:chgData name="Stevens, David" userId="73fe415a-d21a-4898-bfab-0e75d37181d7" providerId="ADAL" clId="{36C57BB8-EF64-432E-9869-02F80A5561D8}" dt="2018-07-30T13:14:58.289" v="2063" actId="1582"/>
          <ac:spMkLst>
            <pc:docMk/>
            <pc:sldMk cId="1863988573" sldId="262"/>
            <ac:spMk id="18" creationId="{62053A65-89CE-4327-877F-7B90E8F87412}"/>
          </ac:spMkLst>
        </pc:spChg>
        <pc:spChg chg="add del mod">
          <ac:chgData name="Stevens, David" userId="73fe415a-d21a-4898-bfab-0e75d37181d7" providerId="ADAL" clId="{36C57BB8-EF64-432E-9869-02F80A5561D8}" dt="2018-07-30T13:15:52.875" v="2069" actId="478"/>
          <ac:spMkLst>
            <pc:docMk/>
            <pc:sldMk cId="1863988573" sldId="262"/>
            <ac:spMk id="19" creationId="{FF68B140-2F61-4129-A749-48CFEE054BD9}"/>
          </ac:spMkLst>
        </pc:spChg>
        <pc:graphicFrameChg chg="del">
          <ac:chgData name="Stevens, David" userId="73fe415a-d21a-4898-bfab-0e75d37181d7" providerId="ADAL" clId="{36C57BB8-EF64-432E-9869-02F80A5561D8}" dt="2018-07-30T13:11:23.360" v="1826" actId="478"/>
          <ac:graphicFrameMkLst>
            <pc:docMk/>
            <pc:sldMk cId="1863988573" sldId="262"/>
            <ac:graphicFrameMk id="4" creationId="{BA0FD228-5E5E-4326-8B26-59378E52CE96}"/>
          </ac:graphicFrameMkLst>
        </pc:graphicFrameChg>
      </pc:sldChg>
      <pc:sldChg chg="addSp delSp modSp add">
        <pc:chgData name="Stevens, David" userId="73fe415a-d21a-4898-bfab-0e75d37181d7" providerId="ADAL" clId="{36C57BB8-EF64-432E-9869-02F80A5561D8}" dt="2018-07-30T13:34:54.498" v="2364" actId="14100"/>
        <pc:sldMkLst>
          <pc:docMk/>
          <pc:sldMk cId="2250136267" sldId="263"/>
        </pc:sldMkLst>
        <pc:spChg chg="mod">
          <ac:chgData name="Stevens, David" userId="73fe415a-d21a-4898-bfab-0e75d37181d7" providerId="ADAL" clId="{36C57BB8-EF64-432E-9869-02F80A5561D8}" dt="2018-07-30T13:25:28.404" v="2116" actId="1076"/>
          <ac:spMkLst>
            <pc:docMk/>
            <pc:sldMk cId="2250136267" sldId="263"/>
            <ac:spMk id="2" creationId="{866334D6-A3BE-49A6-B38D-0139105892FE}"/>
          </ac:spMkLst>
        </pc:spChg>
        <pc:spChg chg="mod">
          <ac:chgData name="Stevens, David" userId="73fe415a-d21a-4898-bfab-0e75d37181d7" providerId="ADAL" clId="{36C57BB8-EF64-432E-9869-02F80A5561D8}" dt="2018-07-30T13:34:54.498" v="2364" actId="14100"/>
          <ac:spMkLst>
            <pc:docMk/>
            <pc:sldMk cId="2250136267" sldId="263"/>
            <ac:spMk id="6" creationId="{E89E1E29-07D0-4A15-9488-C609184CB574}"/>
          </ac:spMkLst>
        </pc:spChg>
        <pc:spChg chg="mod">
          <ac:chgData name="Stevens, David" userId="73fe415a-d21a-4898-bfab-0e75d37181d7" providerId="ADAL" clId="{36C57BB8-EF64-432E-9869-02F80A5561D8}" dt="2018-07-30T13:34:11.810" v="2361" actId="1076"/>
          <ac:spMkLst>
            <pc:docMk/>
            <pc:sldMk cId="2250136267" sldId="263"/>
            <ac:spMk id="8" creationId="{FF46A9F2-3B8F-4745-81F3-AC3B1003433C}"/>
          </ac:spMkLst>
        </pc:spChg>
        <pc:spChg chg="mod">
          <ac:chgData name="Stevens, David" userId="73fe415a-d21a-4898-bfab-0e75d37181d7" providerId="ADAL" clId="{36C57BB8-EF64-432E-9869-02F80A5561D8}" dt="2018-07-30T13:32:25.109" v="2332" actId="242"/>
          <ac:spMkLst>
            <pc:docMk/>
            <pc:sldMk cId="2250136267" sldId="263"/>
            <ac:spMk id="9" creationId="{92D29567-8A60-45F6-9F7C-49E4E1E79352}"/>
          </ac:spMkLst>
        </pc:spChg>
        <pc:spChg chg="add mod">
          <ac:chgData name="Stevens, David" userId="73fe415a-d21a-4898-bfab-0e75d37181d7" providerId="ADAL" clId="{36C57BB8-EF64-432E-9869-02F80A5561D8}" dt="2018-07-30T13:34:54.498" v="2364" actId="14100"/>
          <ac:spMkLst>
            <pc:docMk/>
            <pc:sldMk cId="2250136267" sldId="263"/>
            <ac:spMk id="12" creationId="{0D6806AD-EBD7-47E5-A25F-01C0EF7EB352}"/>
          </ac:spMkLst>
        </pc:spChg>
        <pc:spChg chg="mod">
          <ac:chgData name="Stevens, David" userId="73fe415a-d21a-4898-bfab-0e75d37181d7" providerId="ADAL" clId="{36C57BB8-EF64-432E-9869-02F80A5561D8}" dt="2018-07-30T13:33:01.052" v="2339" actId="113"/>
          <ac:spMkLst>
            <pc:docMk/>
            <pc:sldMk cId="2250136267" sldId="263"/>
            <ac:spMk id="13" creationId="{8A049ED2-D02D-4CC5-8108-B7CF065D7B18}"/>
          </ac:spMkLst>
        </pc:spChg>
        <pc:spChg chg="del">
          <ac:chgData name="Stevens, David" userId="73fe415a-d21a-4898-bfab-0e75d37181d7" providerId="ADAL" clId="{36C57BB8-EF64-432E-9869-02F80A5561D8}" dt="2018-07-30T13:25:30.227" v="2117" actId="478"/>
          <ac:spMkLst>
            <pc:docMk/>
            <pc:sldMk cId="2250136267" sldId="263"/>
            <ac:spMk id="14" creationId="{63602818-86EA-4E9C-9386-59E228A4F96D}"/>
          </ac:spMkLst>
        </pc:spChg>
        <pc:spChg chg="del">
          <ac:chgData name="Stevens, David" userId="73fe415a-d21a-4898-bfab-0e75d37181d7" providerId="ADAL" clId="{36C57BB8-EF64-432E-9869-02F80A5561D8}" dt="2018-07-30T13:25:30.227" v="2117" actId="478"/>
          <ac:spMkLst>
            <pc:docMk/>
            <pc:sldMk cId="2250136267" sldId="263"/>
            <ac:spMk id="15" creationId="{18707C53-AC64-4834-BEB3-C9930F8DD654}"/>
          </ac:spMkLst>
        </pc:spChg>
        <pc:spChg chg="del">
          <ac:chgData name="Stevens, David" userId="73fe415a-d21a-4898-bfab-0e75d37181d7" providerId="ADAL" clId="{36C57BB8-EF64-432E-9869-02F80A5561D8}" dt="2018-07-30T13:25:30.227" v="2117" actId="478"/>
          <ac:spMkLst>
            <pc:docMk/>
            <pc:sldMk cId="2250136267" sldId="263"/>
            <ac:spMk id="16" creationId="{E67D0CB2-1728-4F98-A46E-C9E14DB26792}"/>
          </ac:spMkLst>
        </pc:spChg>
        <pc:spChg chg="del">
          <ac:chgData name="Stevens, David" userId="73fe415a-d21a-4898-bfab-0e75d37181d7" providerId="ADAL" clId="{36C57BB8-EF64-432E-9869-02F80A5561D8}" dt="2018-07-30T13:25:30.227" v="2117" actId="478"/>
          <ac:spMkLst>
            <pc:docMk/>
            <pc:sldMk cId="2250136267" sldId="263"/>
            <ac:spMk id="17" creationId="{0A08F485-1977-4520-8023-008A7C3E4D0A}"/>
          </ac:spMkLst>
        </pc:spChg>
        <pc:spChg chg="del">
          <ac:chgData name="Stevens, David" userId="73fe415a-d21a-4898-bfab-0e75d37181d7" providerId="ADAL" clId="{36C57BB8-EF64-432E-9869-02F80A5561D8}" dt="2018-07-30T13:25:30.227" v="2117" actId="478"/>
          <ac:spMkLst>
            <pc:docMk/>
            <pc:sldMk cId="2250136267" sldId="263"/>
            <ac:spMk id="18" creationId="{62053A65-89CE-4327-877F-7B90E8F87412}"/>
          </ac:spMkLst>
        </pc:spChg>
        <pc:spChg chg="add mod topLvl">
          <ac:chgData name="Stevens, David" userId="73fe415a-d21a-4898-bfab-0e75d37181d7" providerId="ADAL" clId="{36C57BB8-EF64-432E-9869-02F80A5561D8}" dt="2018-07-30T13:32:31.398" v="2333" actId="108"/>
          <ac:spMkLst>
            <pc:docMk/>
            <pc:sldMk cId="2250136267" sldId="263"/>
            <ac:spMk id="19" creationId="{0A2749C8-B442-4842-8BDB-48E8C4406DBC}"/>
          </ac:spMkLst>
        </pc:spChg>
        <pc:spChg chg="add mod">
          <ac:chgData name="Stevens, David" userId="73fe415a-d21a-4898-bfab-0e75d37181d7" providerId="ADAL" clId="{36C57BB8-EF64-432E-9869-02F80A5561D8}" dt="2018-07-30T13:26:16.221" v="2151"/>
          <ac:spMkLst>
            <pc:docMk/>
            <pc:sldMk cId="2250136267" sldId="263"/>
            <ac:spMk id="20" creationId="{E9CBBBB3-DD41-4177-BA8A-0B8686EC315D}"/>
          </ac:spMkLst>
        </pc:spChg>
        <pc:spChg chg="add mod topLvl">
          <ac:chgData name="Stevens, David" userId="73fe415a-d21a-4898-bfab-0e75d37181d7" providerId="ADAL" clId="{36C57BB8-EF64-432E-9869-02F80A5561D8}" dt="2018-07-30T13:32:37.309" v="2334" actId="108"/>
          <ac:spMkLst>
            <pc:docMk/>
            <pc:sldMk cId="2250136267" sldId="263"/>
            <ac:spMk id="21" creationId="{AD02F49C-AE3A-436B-B75B-E792D42FC7EF}"/>
          </ac:spMkLst>
        </pc:spChg>
        <pc:spChg chg="add mod topLvl">
          <ac:chgData name="Stevens, David" userId="73fe415a-d21a-4898-bfab-0e75d37181d7" providerId="ADAL" clId="{36C57BB8-EF64-432E-9869-02F80A5561D8}" dt="2018-07-30T13:33:27.268" v="2352" actId="404"/>
          <ac:spMkLst>
            <pc:docMk/>
            <pc:sldMk cId="2250136267" sldId="263"/>
            <ac:spMk id="22" creationId="{E82C7404-2259-4514-AD0B-443F05808166}"/>
          </ac:spMkLst>
        </pc:spChg>
        <pc:spChg chg="add mod topLvl">
          <ac:chgData name="Stevens, David" userId="73fe415a-d21a-4898-bfab-0e75d37181d7" providerId="ADAL" clId="{36C57BB8-EF64-432E-9869-02F80A5561D8}" dt="2018-07-30T13:31:43.952" v="2323" actId="207"/>
          <ac:spMkLst>
            <pc:docMk/>
            <pc:sldMk cId="2250136267" sldId="263"/>
            <ac:spMk id="23" creationId="{BEED96DD-9CD2-4222-8059-91EFF258060C}"/>
          </ac:spMkLst>
        </pc:spChg>
        <pc:spChg chg="add mod">
          <ac:chgData name="Stevens, David" userId="73fe415a-d21a-4898-bfab-0e75d37181d7" providerId="ADAL" clId="{36C57BB8-EF64-432E-9869-02F80A5561D8}" dt="2018-07-30T13:33:40.516" v="2354" actId="207"/>
          <ac:spMkLst>
            <pc:docMk/>
            <pc:sldMk cId="2250136267" sldId="263"/>
            <ac:spMk id="24" creationId="{C2D549E8-BB01-43DD-AF89-E0B949B9A8F8}"/>
          </ac:spMkLst>
        </pc:spChg>
        <pc:spChg chg="add mod">
          <ac:chgData name="Stevens, David" userId="73fe415a-d21a-4898-bfab-0e75d37181d7" providerId="ADAL" clId="{36C57BB8-EF64-432E-9869-02F80A5561D8}" dt="2018-07-30T13:33:47.301" v="2355" actId="242"/>
          <ac:spMkLst>
            <pc:docMk/>
            <pc:sldMk cId="2250136267" sldId="263"/>
            <ac:spMk id="25" creationId="{E721CF5D-5BEF-4C4D-A5BC-F5116143CEDE}"/>
          </ac:spMkLst>
        </pc:spChg>
        <pc:spChg chg="add del mod ord topLvl">
          <ac:chgData name="Stevens, David" userId="73fe415a-d21a-4898-bfab-0e75d37181d7" providerId="ADAL" clId="{36C57BB8-EF64-432E-9869-02F80A5561D8}" dt="2018-07-30T13:33:06.813" v="2340" actId="207"/>
          <ac:spMkLst>
            <pc:docMk/>
            <pc:sldMk cId="2250136267" sldId="263"/>
            <ac:spMk id="26" creationId="{07F30542-3D4F-4F6D-B1DF-A5C6E4816586}"/>
          </ac:spMkLst>
        </pc:spChg>
        <pc:spChg chg="add mod topLvl">
          <ac:chgData name="Stevens, David" userId="73fe415a-d21a-4898-bfab-0e75d37181d7" providerId="ADAL" clId="{36C57BB8-EF64-432E-9869-02F80A5561D8}" dt="2018-07-30T13:33:01.052" v="2339" actId="113"/>
          <ac:spMkLst>
            <pc:docMk/>
            <pc:sldMk cId="2250136267" sldId="263"/>
            <ac:spMk id="27" creationId="{393A4BBB-4FC9-40C8-8040-3C16C47E6583}"/>
          </ac:spMkLst>
        </pc:spChg>
        <pc:spChg chg="add del mod">
          <ac:chgData name="Stevens, David" userId="73fe415a-d21a-4898-bfab-0e75d37181d7" providerId="ADAL" clId="{36C57BB8-EF64-432E-9869-02F80A5561D8}" dt="2018-07-30T13:34:08.604" v="2360" actId="478"/>
          <ac:spMkLst>
            <pc:docMk/>
            <pc:sldMk cId="2250136267" sldId="263"/>
            <ac:spMk id="28" creationId="{541DBB2B-85EE-4331-B00A-E0D011B6975F}"/>
          </ac:spMkLst>
        </pc:spChg>
        <pc:grpChg chg="add del mod">
          <ac:chgData name="Stevens, David" userId="73fe415a-d21a-4898-bfab-0e75d37181d7" providerId="ADAL" clId="{36C57BB8-EF64-432E-9869-02F80A5561D8}" dt="2018-07-30T13:30:15.227" v="2299" actId="165"/>
          <ac:grpSpMkLst>
            <pc:docMk/>
            <pc:sldMk cId="2250136267" sldId="263"/>
            <ac:grpSpMk id="3" creationId="{60DD1AC2-5AD1-46F9-AD10-C7494C1AE369}"/>
          </ac:grpSpMkLst>
        </pc:grpChg>
        <pc:grpChg chg="add del mod">
          <ac:chgData name="Stevens, David" userId="73fe415a-d21a-4898-bfab-0e75d37181d7" providerId="ADAL" clId="{36C57BB8-EF64-432E-9869-02F80A5561D8}" dt="2018-07-30T13:32:42.588" v="2335" actId="165"/>
          <ac:grpSpMkLst>
            <pc:docMk/>
            <pc:sldMk cId="2250136267" sldId="263"/>
            <ac:grpSpMk id="4" creationId="{2FC9F8AA-C078-4D59-8E5F-A6F98F14E89C}"/>
          </ac:grpSpMkLst>
        </pc:grpChg>
      </pc:sldChg>
      <pc:sldChg chg="addSp modSp add">
        <pc:chgData name="Stevens, David" userId="73fe415a-d21a-4898-bfab-0e75d37181d7" providerId="ADAL" clId="{36C57BB8-EF64-432E-9869-02F80A5561D8}" dt="2018-07-30T13:39:57.068" v="2493" actId="6549"/>
        <pc:sldMkLst>
          <pc:docMk/>
          <pc:sldMk cId="961639535" sldId="264"/>
        </pc:sldMkLst>
        <pc:spChg chg="add mod">
          <ac:chgData name="Stevens, David" userId="73fe415a-d21a-4898-bfab-0e75d37181d7" providerId="ADAL" clId="{36C57BB8-EF64-432E-9869-02F80A5561D8}" dt="2018-07-30T13:39:11.907" v="2414" actId="208"/>
          <ac:spMkLst>
            <pc:docMk/>
            <pc:sldMk cId="961639535" sldId="264"/>
            <ac:spMk id="3" creationId="{5CA45A5A-B0DF-4CD5-942B-6E1FDD4B1DEE}"/>
          </ac:spMkLst>
        </pc:spChg>
        <pc:spChg chg="add mod">
          <ac:chgData name="Stevens, David" userId="73fe415a-d21a-4898-bfab-0e75d37181d7" providerId="ADAL" clId="{36C57BB8-EF64-432E-9869-02F80A5561D8}" dt="2018-07-30T13:39:57.068" v="2493" actId="6549"/>
          <ac:spMkLst>
            <pc:docMk/>
            <pc:sldMk cId="961639535" sldId="264"/>
            <ac:spMk id="17" creationId="{9391890D-AD05-4F7D-AABB-B3BB485C00B5}"/>
          </ac:spMkLst>
        </pc:spChg>
      </pc:sldChg>
      <pc:sldChg chg="delSp modSp add">
        <pc:chgData name="Stevens, David" userId="73fe415a-d21a-4898-bfab-0e75d37181d7" providerId="ADAL" clId="{36C57BB8-EF64-432E-9869-02F80A5561D8}" dt="2018-07-30T13:42:40.682" v="2515" actId="1076"/>
        <pc:sldMkLst>
          <pc:docMk/>
          <pc:sldMk cId="1523494498" sldId="265"/>
        </pc:sldMkLst>
        <pc:spChg chg="del">
          <ac:chgData name="Stevens, David" userId="73fe415a-d21a-4898-bfab-0e75d37181d7" providerId="ADAL" clId="{36C57BB8-EF64-432E-9869-02F80A5561D8}" dt="2018-07-30T13:42:36.562" v="2514" actId="478"/>
          <ac:spMkLst>
            <pc:docMk/>
            <pc:sldMk cId="1523494498" sldId="265"/>
            <ac:spMk id="3" creationId="{5CA45A5A-B0DF-4CD5-942B-6E1FDD4B1DEE}"/>
          </ac:spMkLst>
        </pc:spChg>
        <pc:spChg chg="mod">
          <ac:chgData name="Stevens, David" userId="73fe415a-d21a-4898-bfab-0e75d37181d7" providerId="ADAL" clId="{36C57BB8-EF64-432E-9869-02F80A5561D8}" dt="2018-07-30T13:42:40.682" v="2515" actId="1076"/>
          <ac:spMkLst>
            <pc:docMk/>
            <pc:sldMk cId="1523494498" sldId="265"/>
            <ac:spMk id="17" creationId="{9391890D-AD05-4F7D-AABB-B3BB485C00B5}"/>
          </ac:spMkLst>
        </pc:spChg>
      </pc:sldChg>
      <pc:sldChg chg="addSp modSp add">
        <pc:chgData name="Stevens, David" userId="73fe415a-d21a-4898-bfab-0e75d37181d7" providerId="ADAL" clId="{36C57BB8-EF64-432E-9869-02F80A5561D8}" dt="2018-07-30T13:42:12.229" v="2509" actId="108"/>
        <pc:sldMkLst>
          <pc:docMk/>
          <pc:sldMk cId="3070835486" sldId="266"/>
        </pc:sldMkLst>
        <pc:spChg chg="add mod">
          <ac:chgData name="Stevens, David" userId="73fe415a-d21a-4898-bfab-0e75d37181d7" providerId="ADAL" clId="{36C57BB8-EF64-432E-9869-02F80A5561D8}" dt="2018-07-30T13:42:06.347" v="2507" actId="208"/>
          <ac:spMkLst>
            <pc:docMk/>
            <pc:sldMk cId="3070835486" sldId="266"/>
            <ac:spMk id="16" creationId="{423038E4-82E1-425F-B066-538CE6029B1F}"/>
          </ac:spMkLst>
        </pc:spChg>
        <pc:spChg chg="add mod">
          <ac:chgData name="Stevens, David" userId="73fe415a-d21a-4898-bfab-0e75d37181d7" providerId="ADAL" clId="{36C57BB8-EF64-432E-9869-02F80A5561D8}" dt="2018-07-30T13:42:08.695" v="2508" actId="108"/>
          <ac:spMkLst>
            <pc:docMk/>
            <pc:sldMk cId="3070835486" sldId="266"/>
            <ac:spMk id="17" creationId="{DF2E96B3-22E7-4DB3-BA18-8D9D035BC2FE}"/>
          </ac:spMkLst>
        </pc:spChg>
        <pc:spChg chg="mod">
          <ac:chgData name="Stevens, David" userId="73fe415a-d21a-4898-bfab-0e75d37181d7" providerId="ADAL" clId="{36C57BB8-EF64-432E-9869-02F80A5561D8}" dt="2018-07-30T13:41:59.044" v="2504" actId="108"/>
          <ac:spMkLst>
            <pc:docMk/>
            <pc:sldMk cId="3070835486" sldId="266"/>
            <ac:spMk id="19" creationId="{0A2749C8-B442-4842-8BDB-48E8C4406DBC}"/>
          </ac:spMkLst>
        </pc:spChg>
        <pc:spChg chg="mod">
          <ac:chgData name="Stevens, David" userId="73fe415a-d21a-4898-bfab-0e75d37181d7" providerId="ADAL" clId="{36C57BB8-EF64-432E-9869-02F80A5561D8}" dt="2018-07-30T13:42:02.277" v="2505" actId="108"/>
          <ac:spMkLst>
            <pc:docMk/>
            <pc:sldMk cId="3070835486" sldId="266"/>
            <ac:spMk id="21" creationId="{AD02F49C-AE3A-436B-B75B-E792D42FC7EF}"/>
          </ac:spMkLst>
        </pc:spChg>
        <pc:spChg chg="mod">
          <ac:chgData name="Stevens, David" userId="73fe415a-d21a-4898-bfab-0e75d37181d7" providerId="ADAL" clId="{36C57BB8-EF64-432E-9869-02F80A5561D8}" dt="2018-07-30T13:42:12.229" v="2509" actId="108"/>
          <ac:spMkLst>
            <pc:docMk/>
            <pc:sldMk cId="3070835486" sldId="266"/>
            <ac:spMk id="25" creationId="{E721CF5D-5BEF-4C4D-A5BC-F5116143CE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7/30/2018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30,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30,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30,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30,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30,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70" r:id="rId17"/>
    <p:sldLayoutId id="2147483668" r:id="rId18"/>
    <p:sldLayoutId id="2147483669" r:id="rId19"/>
    <p:sldLayoutId id="2147483655" r:id="rId20"/>
    <p:sldLayoutId id="2147483661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F781-31F6-4E65-9F2C-66D55967C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Industry BVF and DE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9368-F95E-46E2-B25D-8BAC81300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  <a:p>
            <a:r>
              <a:rPr lang="en-GB" dirty="0"/>
              <a:t>Andy Sollis</a:t>
            </a:r>
          </a:p>
        </p:txBody>
      </p:sp>
    </p:spTree>
    <p:extLst>
      <p:ext uri="{BB962C8B-B14F-4D97-AF65-F5344CB8AC3E}">
        <p14:creationId xmlns:p14="http://schemas.microsoft.com/office/powerpoint/2010/main" val="40706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34D6-A3BE-49A6-B38D-01391058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Healthcare providers business areas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0FD228-5E5E-4326-8B26-59378E52C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472510"/>
              </p:ext>
            </p:extLst>
          </p:nvPr>
        </p:nvGraphicFramePr>
        <p:xfrm>
          <a:off x="685800" y="2057400"/>
          <a:ext cx="11201400" cy="43484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707884098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45288533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19232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BVF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61833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Models of Care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53180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Patient Outcomes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45101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Research &amp; Analytics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43115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Clinical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Aligns with DE Patient Outcomes?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6009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Operations and Logistics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33401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Payments and finance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1551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38997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8230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Business development and customer service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Aligns with DE New models of care?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08717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Population Health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6322780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D5A199B-5284-451D-B7F4-87E2153F2325}"/>
              </a:ext>
            </a:extLst>
          </p:cNvPr>
          <p:cNvSpPr/>
          <p:nvPr/>
        </p:nvSpPr>
        <p:spPr>
          <a:xfrm>
            <a:off x="12139736" y="5050904"/>
            <a:ext cx="2160240" cy="208823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Would also suggest an order is applied</a:t>
            </a:r>
          </a:p>
        </p:txBody>
      </p:sp>
    </p:spTree>
    <p:extLst>
      <p:ext uri="{BB962C8B-B14F-4D97-AF65-F5344CB8AC3E}">
        <p14:creationId xmlns:p14="http://schemas.microsoft.com/office/powerpoint/2010/main" val="34639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FD7521-5725-4AD2-8094-12EED5920F7D}"/>
              </a:ext>
            </a:extLst>
          </p:cNvPr>
          <p:cNvSpPr/>
          <p:nvPr/>
        </p:nvSpPr>
        <p:spPr>
          <a:xfrm>
            <a:off x="3471603" y="2170584"/>
            <a:ext cx="2239675" cy="792088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Digital Explorer Trends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2A255-9AC3-4961-8E66-7FA67A850F8C}"/>
              </a:ext>
            </a:extLst>
          </p:cNvPr>
          <p:cNvSpPr/>
          <p:nvPr/>
        </p:nvSpPr>
        <p:spPr>
          <a:xfrm>
            <a:off x="6271198" y="2170584"/>
            <a:ext cx="2239675" cy="792088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Digital Explorer Agendas</a:t>
            </a:r>
          </a:p>
        </p:txBody>
      </p:sp>
      <p:cxnSp>
        <p:nvCxnSpPr>
          <p:cNvPr id="46" name="Straight Connector 19">
            <a:extLst>
              <a:ext uri="{FF2B5EF4-FFF2-40B4-BE49-F238E27FC236}">
                <a16:creationId xmlns:a16="http://schemas.microsoft.com/office/drawing/2014/main" id="{B0D03A02-F10D-499A-A210-6A2371F936B4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 flipH="1">
            <a:off x="4587914" y="2962672"/>
            <a:ext cx="3527" cy="2580771"/>
          </a:xfrm>
          <a:prstGeom prst="straightConnector1">
            <a:avLst/>
          </a:prstGeom>
          <a:ln w="57150" cap="sq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9CC266FC-0BA0-44B4-B9AF-98AEA86DDB50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7391036" y="2962672"/>
            <a:ext cx="7054" cy="2580771"/>
          </a:xfrm>
          <a:prstGeom prst="straightConnector1">
            <a:avLst/>
          </a:prstGeom>
          <a:ln w="57150" cap="sq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F1486930-018B-4632-898D-9F6F3A8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Framing</a:t>
            </a:r>
            <a:br>
              <a:rPr lang="en-GB" dirty="0"/>
            </a:br>
            <a:r>
              <a:rPr lang="en-GB" sz="2000" b="0" dirty="0"/>
              <a:t>This is a summary of the DXC DT engagement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F131B9-026D-4C1A-9B11-06D76013E732}"/>
              </a:ext>
            </a:extLst>
          </p:cNvPr>
          <p:cNvSpPr/>
          <p:nvPr/>
        </p:nvSpPr>
        <p:spPr>
          <a:xfrm>
            <a:off x="672009" y="2170584"/>
            <a:ext cx="2239675" cy="792088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Business Value Framework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67C3DE-37CA-4DF3-B1F7-E95E1BAB57DB}"/>
              </a:ext>
            </a:extLst>
          </p:cNvPr>
          <p:cNvSpPr/>
          <p:nvPr/>
        </p:nvSpPr>
        <p:spPr>
          <a:xfrm>
            <a:off x="9070792" y="2170584"/>
            <a:ext cx="4639328" cy="792088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Digital Explorer Solutions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5642567-BB69-422F-96B5-72F443B4BF5F}"/>
              </a:ext>
            </a:extLst>
          </p:cNvPr>
          <p:cNvSpPr/>
          <p:nvPr/>
        </p:nvSpPr>
        <p:spPr>
          <a:xfrm>
            <a:off x="11480911" y="5438582"/>
            <a:ext cx="3135696" cy="122413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462756-293E-4B51-B320-CDE64BC1551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911685" y="2566628"/>
            <a:ext cx="559919" cy="0"/>
          </a:xfrm>
          <a:prstGeom prst="line">
            <a:avLst/>
          </a:prstGeom>
          <a:ln w="57150" cap="sq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8240A6-7A6F-4D6D-BCD7-7C57DF6A85D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711279" y="2566628"/>
            <a:ext cx="559919" cy="0"/>
          </a:xfrm>
          <a:prstGeom prst="line">
            <a:avLst/>
          </a:prstGeom>
          <a:ln w="57150" cap="sq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6A4D9A-E04D-4A2D-AAB1-3C8A44C8CA2F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4592145" y="-629010"/>
            <a:ext cx="12700" cy="5599189"/>
          </a:xfrm>
          <a:prstGeom prst="bentConnector3">
            <a:avLst>
              <a:gd name="adj1" fmla="val 5114283"/>
            </a:avLst>
          </a:prstGeom>
          <a:ln w="57150" cap="sq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29B5C-026E-44D1-BA8B-3B11DBFF874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10873" y="2566628"/>
            <a:ext cx="559919" cy="0"/>
          </a:xfrm>
          <a:prstGeom prst="line">
            <a:avLst/>
          </a:prstGeom>
          <a:ln w="57150" cap="sq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2A666D-5151-42E9-8149-EF7A19DB5D27}"/>
              </a:ext>
            </a:extLst>
          </p:cNvPr>
          <p:cNvSpPr/>
          <p:nvPr/>
        </p:nvSpPr>
        <p:spPr>
          <a:xfrm>
            <a:off x="672008" y="3187681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Key business areas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72513-136B-4A74-9800-897DDD4B520D}"/>
              </a:ext>
            </a:extLst>
          </p:cNvPr>
          <p:cNvSpPr/>
          <p:nvPr/>
        </p:nvSpPr>
        <p:spPr>
          <a:xfrm>
            <a:off x="672008" y="4041526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Common business Goals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9BBBF9-0EFB-42F7-B048-19A15A8B2F1E}"/>
              </a:ext>
            </a:extLst>
          </p:cNvPr>
          <p:cNvSpPr/>
          <p:nvPr/>
        </p:nvSpPr>
        <p:spPr>
          <a:xfrm>
            <a:off x="672008" y="4895371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Common business KPI’s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7D2E6E-5676-4C59-9D51-370C95CBCA98}"/>
              </a:ext>
            </a:extLst>
          </p:cNvPr>
          <p:cNvSpPr/>
          <p:nvPr/>
        </p:nvSpPr>
        <p:spPr>
          <a:xfrm>
            <a:off x="3471603" y="3187681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Key industry Trends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4175E9-A609-424F-AF79-92664899BD2B}"/>
              </a:ext>
            </a:extLst>
          </p:cNvPr>
          <p:cNvSpPr/>
          <p:nvPr/>
        </p:nvSpPr>
        <p:spPr>
          <a:xfrm>
            <a:off x="6271198" y="3187681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Innovation Agenda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0E098F-AB2C-4889-9164-BE35AC363BB6}"/>
              </a:ext>
            </a:extLst>
          </p:cNvPr>
          <p:cNvSpPr/>
          <p:nvPr/>
        </p:nvSpPr>
        <p:spPr>
          <a:xfrm>
            <a:off x="6278252" y="4041526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Client Roadmaps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56911-1DF3-4AD3-848F-B29E3D642053}"/>
              </a:ext>
            </a:extLst>
          </p:cNvPr>
          <p:cNvSpPr/>
          <p:nvPr/>
        </p:nvSpPr>
        <p:spPr>
          <a:xfrm>
            <a:off x="9070792" y="3187681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DXC Offerings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CF6B35-D2DA-4B02-A514-B1F9D101ED06}"/>
              </a:ext>
            </a:extLst>
          </p:cNvPr>
          <p:cNvSpPr/>
          <p:nvPr/>
        </p:nvSpPr>
        <p:spPr>
          <a:xfrm>
            <a:off x="11470445" y="3187681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Partner Capabilities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D5E3F-3449-400C-AA11-59AB5E46DD7C}"/>
              </a:ext>
            </a:extLst>
          </p:cNvPr>
          <p:cNvSpPr/>
          <p:nvPr/>
        </p:nvSpPr>
        <p:spPr>
          <a:xfrm>
            <a:off x="9081258" y="4041526"/>
            <a:ext cx="4639328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DXC Solutions (Catalogue)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B387A4-D893-47F1-87B0-B33FE5741BC1}"/>
              </a:ext>
            </a:extLst>
          </p:cNvPr>
          <p:cNvSpPr/>
          <p:nvPr/>
        </p:nvSpPr>
        <p:spPr>
          <a:xfrm>
            <a:off x="11480911" y="4884127"/>
            <a:ext cx="2239675" cy="648072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Solutions (ASD)</a:t>
            </a:r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9E649B35-AF9D-4699-8DFB-556CA49EF150}"/>
              </a:ext>
            </a:extLst>
          </p:cNvPr>
          <p:cNvSpPr/>
          <p:nvPr/>
        </p:nvSpPr>
        <p:spPr>
          <a:xfrm>
            <a:off x="6278252" y="5543443"/>
            <a:ext cx="2239675" cy="1739709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72000"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Industry and regional demand information</a:t>
            </a: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D838F329-1CB3-4024-A10F-C017C019343D}"/>
              </a:ext>
            </a:extLst>
          </p:cNvPr>
          <p:cNvSpPr/>
          <p:nvPr/>
        </p:nvSpPr>
        <p:spPr>
          <a:xfrm>
            <a:off x="3468076" y="5543443"/>
            <a:ext cx="2239675" cy="1739709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72000"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Cross industry viewpoints</a:t>
            </a:r>
          </a:p>
        </p:txBody>
      </p:sp>
      <p:sp>
        <p:nvSpPr>
          <p:cNvPr id="49" name="Freeform 113">
            <a:extLst>
              <a:ext uri="{FF2B5EF4-FFF2-40B4-BE49-F238E27FC236}">
                <a16:creationId xmlns:a16="http://schemas.microsoft.com/office/drawing/2014/main" id="{F335FA09-17AF-483E-B64B-971C12FFF5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74550" y="5684082"/>
            <a:ext cx="633781" cy="317820"/>
          </a:xfrm>
          <a:custGeom>
            <a:avLst/>
            <a:gdLst>
              <a:gd name="T0" fmla="*/ 1152 w 1152"/>
              <a:gd name="T1" fmla="*/ 288 h 576"/>
              <a:gd name="T2" fmla="*/ 576 w 1152"/>
              <a:gd name="T3" fmla="*/ 576 h 576"/>
              <a:gd name="T4" fmla="*/ 0 w 1152"/>
              <a:gd name="T5" fmla="*/ 288 h 576"/>
              <a:gd name="T6" fmla="*/ 576 w 1152"/>
              <a:gd name="T7" fmla="*/ 0 h 576"/>
              <a:gd name="T8" fmla="*/ 1152 w 1152"/>
              <a:gd name="T9" fmla="*/ 288 h 576"/>
              <a:gd name="T10" fmla="*/ 576 w 1152"/>
              <a:gd name="T11" fmla="*/ 96 h 576"/>
              <a:gd name="T12" fmla="*/ 384 w 1152"/>
              <a:gd name="T13" fmla="*/ 288 h 576"/>
              <a:gd name="T14" fmla="*/ 576 w 1152"/>
              <a:gd name="T15" fmla="*/ 480 h 576"/>
              <a:gd name="T16" fmla="*/ 768 w 1152"/>
              <a:gd name="T17" fmla="*/ 288 h 576"/>
              <a:gd name="T18" fmla="*/ 576 w 1152"/>
              <a:gd name="T19" fmla="*/ 9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2" h="576">
                <a:moveTo>
                  <a:pt x="1152" y="288"/>
                </a:moveTo>
                <a:cubicBezTo>
                  <a:pt x="1021" y="464"/>
                  <a:pt x="812" y="576"/>
                  <a:pt x="576" y="576"/>
                </a:cubicBezTo>
                <a:cubicBezTo>
                  <a:pt x="340" y="576"/>
                  <a:pt x="131" y="464"/>
                  <a:pt x="0" y="288"/>
                </a:cubicBezTo>
                <a:cubicBezTo>
                  <a:pt x="131" y="112"/>
                  <a:pt x="340" y="0"/>
                  <a:pt x="576" y="0"/>
                </a:cubicBezTo>
                <a:cubicBezTo>
                  <a:pt x="812" y="0"/>
                  <a:pt x="1021" y="112"/>
                  <a:pt x="1152" y="288"/>
                </a:cubicBezTo>
                <a:close/>
                <a:moveTo>
                  <a:pt x="576" y="96"/>
                </a:moveTo>
                <a:cubicBezTo>
                  <a:pt x="470" y="96"/>
                  <a:pt x="384" y="182"/>
                  <a:pt x="384" y="288"/>
                </a:cubicBezTo>
                <a:cubicBezTo>
                  <a:pt x="384" y="394"/>
                  <a:pt x="470" y="480"/>
                  <a:pt x="576" y="480"/>
                </a:cubicBezTo>
                <a:cubicBezTo>
                  <a:pt x="682" y="480"/>
                  <a:pt x="768" y="394"/>
                  <a:pt x="768" y="288"/>
                </a:cubicBezTo>
                <a:cubicBezTo>
                  <a:pt x="768" y="182"/>
                  <a:pt x="682" y="96"/>
                  <a:pt x="576" y="9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113">
            <a:extLst>
              <a:ext uri="{FF2B5EF4-FFF2-40B4-BE49-F238E27FC236}">
                <a16:creationId xmlns:a16="http://schemas.microsoft.com/office/drawing/2014/main" id="{05B758AD-D3B4-474C-8458-A381492F3F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81199" y="5684082"/>
            <a:ext cx="633781" cy="317820"/>
          </a:xfrm>
          <a:custGeom>
            <a:avLst/>
            <a:gdLst>
              <a:gd name="T0" fmla="*/ 1152 w 1152"/>
              <a:gd name="T1" fmla="*/ 288 h 576"/>
              <a:gd name="T2" fmla="*/ 576 w 1152"/>
              <a:gd name="T3" fmla="*/ 576 h 576"/>
              <a:gd name="T4" fmla="*/ 0 w 1152"/>
              <a:gd name="T5" fmla="*/ 288 h 576"/>
              <a:gd name="T6" fmla="*/ 576 w 1152"/>
              <a:gd name="T7" fmla="*/ 0 h 576"/>
              <a:gd name="T8" fmla="*/ 1152 w 1152"/>
              <a:gd name="T9" fmla="*/ 288 h 576"/>
              <a:gd name="T10" fmla="*/ 576 w 1152"/>
              <a:gd name="T11" fmla="*/ 96 h 576"/>
              <a:gd name="T12" fmla="*/ 384 w 1152"/>
              <a:gd name="T13" fmla="*/ 288 h 576"/>
              <a:gd name="T14" fmla="*/ 576 w 1152"/>
              <a:gd name="T15" fmla="*/ 480 h 576"/>
              <a:gd name="T16" fmla="*/ 768 w 1152"/>
              <a:gd name="T17" fmla="*/ 288 h 576"/>
              <a:gd name="T18" fmla="*/ 576 w 1152"/>
              <a:gd name="T19" fmla="*/ 9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2" h="576">
                <a:moveTo>
                  <a:pt x="1152" y="288"/>
                </a:moveTo>
                <a:cubicBezTo>
                  <a:pt x="1021" y="464"/>
                  <a:pt x="812" y="576"/>
                  <a:pt x="576" y="576"/>
                </a:cubicBezTo>
                <a:cubicBezTo>
                  <a:pt x="340" y="576"/>
                  <a:pt x="131" y="464"/>
                  <a:pt x="0" y="288"/>
                </a:cubicBezTo>
                <a:cubicBezTo>
                  <a:pt x="131" y="112"/>
                  <a:pt x="340" y="0"/>
                  <a:pt x="576" y="0"/>
                </a:cubicBezTo>
                <a:cubicBezTo>
                  <a:pt x="812" y="0"/>
                  <a:pt x="1021" y="112"/>
                  <a:pt x="1152" y="288"/>
                </a:cubicBezTo>
                <a:close/>
                <a:moveTo>
                  <a:pt x="576" y="96"/>
                </a:moveTo>
                <a:cubicBezTo>
                  <a:pt x="470" y="96"/>
                  <a:pt x="384" y="182"/>
                  <a:pt x="384" y="288"/>
                </a:cubicBezTo>
                <a:cubicBezTo>
                  <a:pt x="384" y="394"/>
                  <a:pt x="470" y="480"/>
                  <a:pt x="576" y="480"/>
                </a:cubicBezTo>
                <a:cubicBezTo>
                  <a:pt x="682" y="480"/>
                  <a:pt x="768" y="394"/>
                  <a:pt x="768" y="288"/>
                </a:cubicBezTo>
                <a:cubicBezTo>
                  <a:pt x="768" y="182"/>
                  <a:pt x="682" y="96"/>
                  <a:pt x="576" y="9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9E1E29-07D0-4A15-9488-C609184CB574}"/>
              </a:ext>
            </a:extLst>
          </p:cNvPr>
          <p:cNvSpPr/>
          <p:nvPr/>
        </p:nvSpPr>
        <p:spPr>
          <a:xfrm>
            <a:off x="474440" y="1810544"/>
            <a:ext cx="4680520" cy="56166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BVF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34D6-A3BE-49A6-B38D-0139105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</p:spPr>
        <p:txBody>
          <a:bodyPr/>
          <a:lstStyle/>
          <a:p>
            <a:r>
              <a:rPr lang="en-GB" dirty="0"/>
              <a:t>How the BVF and Digital Explorer relate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6A9F2-3B8F-4745-81F3-AC3B1003433C}"/>
              </a:ext>
            </a:extLst>
          </p:cNvPr>
          <p:cNvSpPr/>
          <p:nvPr/>
        </p:nvSpPr>
        <p:spPr>
          <a:xfrm>
            <a:off x="690464" y="2990902"/>
            <a:ext cx="4248472" cy="98664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Industry Strategies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&amp; 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29567-8A60-45F6-9F7C-49E4E1E79352}"/>
              </a:ext>
            </a:extLst>
          </p:cNvPr>
          <p:cNvSpPr/>
          <p:nvPr/>
        </p:nvSpPr>
        <p:spPr>
          <a:xfrm>
            <a:off x="690464" y="4252052"/>
            <a:ext cx="4248472" cy="30311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49ED2-D02D-4CC5-8108-B7CF065D7B18}"/>
              </a:ext>
            </a:extLst>
          </p:cNvPr>
          <p:cNvSpPr/>
          <p:nvPr/>
        </p:nvSpPr>
        <p:spPr>
          <a:xfrm>
            <a:off x="924490" y="4834880"/>
            <a:ext cx="3780420" cy="223224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KPI’s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806AD-EBD7-47E5-A25F-01C0EF7EB352}"/>
              </a:ext>
            </a:extLst>
          </p:cNvPr>
          <p:cNvSpPr/>
          <p:nvPr/>
        </p:nvSpPr>
        <p:spPr>
          <a:xfrm>
            <a:off x="5347048" y="1810544"/>
            <a:ext cx="8592888" cy="56166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Digital Explorer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749C8-B442-4842-8BDB-48E8C4406DBC}"/>
              </a:ext>
            </a:extLst>
          </p:cNvPr>
          <p:cNvSpPr/>
          <p:nvPr/>
        </p:nvSpPr>
        <p:spPr>
          <a:xfrm>
            <a:off x="5515000" y="2789581"/>
            <a:ext cx="4060205" cy="4493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Trends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2F49C-AE3A-436B-B75B-E792D42FC7EF}"/>
              </a:ext>
            </a:extLst>
          </p:cNvPr>
          <p:cNvSpPr/>
          <p:nvPr/>
        </p:nvSpPr>
        <p:spPr>
          <a:xfrm>
            <a:off x="5738655" y="3322712"/>
            <a:ext cx="3612895" cy="37444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C7404-2259-4514-AD0B-443F05808166}"/>
              </a:ext>
            </a:extLst>
          </p:cNvPr>
          <p:cNvSpPr/>
          <p:nvPr/>
        </p:nvSpPr>
        <p:spPr>
          <a:xfrm>
            <a:off x="5962311" y="4157598"/>
            <a:ext cx="3131175" cy="269350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Trends</a:t>
            </a:r>
            <a:br>
              <a:rPr lang="en-GB" b="1" dirty="0"/>
            </a:br>
            <a:r>
              <a:rPr lang="en-GB" sz="2000" dirty="0"/>
              <a:t>(use cases in the context of the industry business area)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ED96DD-9CD2-4222-8059-91EFF258060C}"/>
              </a:ext>
            </a:extLst>
          </p:cNvPr>
          <p:cNvSpPr/>
          <p:nvPr/>
        </p:nvSpPr>
        <p:spPr>
          <a:xfrm>
            <a:off x="9735715" y="2789581"/>
            <a:ext cx="4060205" cy="4493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/>
              <a:t>Innovation Agendas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549E8-BB01-43DD-AF89-E0B949B9A8F8}"/>
              </a:ext>
            </a:extLst>
          </p:cNvPr>
          <p:cNvSpPr/>
          <p:nvPr/>
        </p:nvSpPr>
        <p:spPr>
          <a:xfrm>
            <a:off x="9963285" y="3416187"/>
            <a:ext cx="3605064" cy="98664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Strategies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&amp; Goals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1CF5D-5BEF-4C4D-A5BC-F5116143CEDE}"/>
              </a:ext>
            </a:extLst>
          </p:cNvPr>
          <p:cNvSpPr/>
          <p:nvPr/>
        </p:nvSpPr>
        <p:spPr>
          <a:xfrm>
            <a:off x="9963285" y="4581261"/>
            <a:ext cx="3605064" cy="248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30542-3D4F-4F6D-B1DF-A5C6E4816586}"/>
              </a:ext>
            </a:extLst>
          </p:cNvPr>
          <p:cNvSpPr/>
          <p:nvPr/>
        </p:nvSpPr>
        <p:spPr>
          <a:xfrm>
            <a:off x="10200229" y="6032652"/>
            <a:ext cx="3131175" cy="84275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Key Trends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A4BBB-4FC9-40C8-8040-3C16C47E6583}"/>
              </a:ext>
            </a:extLst>
          </p:cNvPr>
          <p:cNvSpPr/>
          <p:nvPr/>
        </p:nvSpPr>
        <p:spPr>
          <a:xfrm>
            <a:off x="10200027" y="5122912"/>
            <a:ext cx="3131175" cy="84275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KPI’s</a:t>
            </a:r>
          </a:p>
        </p:txBody>
      </p:sp>
    </p:spTree>
    <p:extLst>
      <p:ext uri="{BB962C8B-B14F-4D97-AF65-F5344CB8AC3E}">
        <p14:creationId xmlns:p14="http://schemas.microsoft.com/office/powerpoint/2010/main" val="22501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9E1E29-07D0-4A15-9488-C609184CB574}"/>
              </a:ext>
            </a:extLst>
          </p:cNvPr>
          <p:cNvSpPr/>
          <p:nvPr/>
        </p:nvSpPr>
        <p:spPr>
          <a:xfrm>
            <a:off x="474440" y="1810544"/>
            <a:ext cx="4680520" cy="56166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BVF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34D6-A3BE-49A6-B38D-0139105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</p:spPr>
        <p:txBody>
          <a:bodyPr/>
          <a:lstStyle/>
          <a:p>
            <a:r>
              <a:rPr lang="en-GB" dirty="0"/>
              <a:t>How the BVF and Digital Explorer relate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6A9F2-3B8F-4745-81F3-AC3B1003433C}"/>
              </a:ext>
            </a:extLst>
          </p:cNvPr>
          <p:cNvSpPr/>
          <p:nvPr/>
        </p:nvSpPr>
        <p:spPr>
          <a:xfrm>
            <a:off x="690464" y="2990902"/>
            <a:ext cx="4248472" cy="98664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Industry Strategies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&amp; 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29567-8A60-45F6-9F7C-49E4E1E79352}"/>
              </a:ext>
            </a:extLst>
          </p:cNvPr>
          <p:cNvSpPr/>
          <p:nvPr/>
        </p:nvSpPr>
        <p:spPr>
          <a:xfrm>
            <a:off x="690464" y="4252052"/>
            <a:ext cx="4248472" cy="30311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49ED2-D02D-4CC5-8108-B7CF065D7B18}"/>
              </a:ext>
            </a:extLst>
          </p:cNvPr>
          <p:cNvSpPr/>
          <p:nvPr/>
        </p:nvSpPr>
        <p:spPr>
          <a:xfrm>
            <a:off x="924490" y="4834880"/>
            <a:ext cx="3780420" cy="223224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KPI’s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806AD-EBD7-47E5-A25F-01C0EF7EB352}"/>
              </a:ext>
            </a:extLst>
          </p:cNvPr>
          <p:cNvSpPr/>
          <p:nvPr/>
        </p:nvSpPr>
        <p:spPr>
          <a:xfrm>
            <a:off x="5347048" y="1810544"/>
            <a:ext cx="8592888" cy="56166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Digital Explorer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749C8-B442-4842-8BDB-48E8C4406DBC}"/>
              </a:ext>
            </a:extLst>
          </p:cNvPr>
          <p:cNvSpPr/>
          <p:nvPr/>
        </p:nvSpPr>
        <p:spPr>
          <a:xfrm>
            <a:off x="5515000" y="2789581"/>
            <a:ext cx="4060205" cy="4493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Trends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2F49C-AE3A-436B-B75B-E792D42FC7EF}"/>
              </a:ext>
            </a:extLst>
          </p:cNvPr>
          <p:cNvSpPr/>
          <p:nvPr/>
        </p:nvSpPr>
        <p:spPr>
          <a:xfrm>
            <a:off x="5738655" y="3322712"/>
            <a:ext cx="3612895" cy="37444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C7404-2259-4514-AD0B-443F05808166}"/>
              </a:ext>
            </a:extLst>
          </p:cNvPr>
          <p:cNvSpPr/>
          <p:nvPr/>
        </p:nvSpPr>
        <p:spPr>
          <a:xfrm>
            <a:off x="5962311" y="4157598"/>
            <a:ext cx="3131175" cy="269350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Trends</a:t>
            </a:r>
            <a:br>
              <a:rPr lang="en-GB" b="1" dirty="0"/>
            </a:br>
            <a:r>
              <a:rPr lang="en-GB" sz="2000" dirty="0"/>
              <a:t>(use cases in the context of the industry business area)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ED96DD-9CD2-4222-8059-91EFF258060C}"/>
              </a:ext>
            </a:extLst>
          </p:cNvPr>
          <p:cNvSpPr/>
          <p:nvPr/>
        </p:nvSpPr>
        <p:spPr>
          <a:xfrm>
            <a:off x="9735715" y="2789581"/>
            <a:ext cx="4060205" cy="4493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/>
              <a:t>Innovation Agendas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549E8-BB01-43DD-AF89-E0B949B9A8F8}"/>
              </a:ext>
            </a:extLst>
          </p:cNvPr>
          <p:cNvSpPr/>
          <p:nvPr/>
        </p:nvSpPr>
        <p:spPr>
          <a:xfrm>
            <a:off x="9963285" y="3416187"/>
            <a:ext cx="3605064" cy="98664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Strategies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&amp; Goals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1CF5D-5BEF-4C4D-A5BC-F5116143CEDE}"/>
              </a:ext>
            </a:extLst>
          </p:cNvPr>
          <p:cNvSpPr/>
          <p:nvPr/>
        </p:nvSpPr>
        <p:spPr>
          <a:xfrm>
            <a:off x="9963285" y="4581261"/>
            <a:ext cx="3605064" cy="248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30542-3D4F-4F6D-B1DF-A5C6E4816586}"/>
              </a:ext>
            </a:extLst>
          </p:cNvPr>
          <p:cNvSpPr/>
          <p:nvPr/>
        </p:nvSpPr>
        <p:spPr>
          <a:xfrm>
            <a:off x="10200229" y="6032652"/>
            <a:ext cx="3131175" cy="84275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Key Trends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A4BBB-4FC9-40C8-8040-3C16C47E6583}"/>
              </a:ext>
            </a:extLst>
          </p:cNvPr>
          <p:cNvSpPr/>
          <p:nvPr/>
        </p:nvSpPr>
        <p:spPr>
          <a:xfrm>
            <a:off x="10200027" y="5122912"/>
            <a:ext cx="3131175" cy="84275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KPI’s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23038E4-82E1-425F-B066-538CE6029B1F}"/>
              </a:ext>
            </a:extLst>
          </p:cNvPr>
          <p:cNvSpPr/>
          <p:nvPr/>
        </p:nvSpPr>
        <p:spPr>
          <a:xfrm>
            <a:off x="4506687" y="4175721"/>
            <a:ext cx="1368354" cy="67627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2E96B3-22E7-4DB3-BA18-8D9D035BC2FE}"/>
              </a:ext>
            </a:extLst>
          </p:cNvPr>
          <p:cNvSpPr/>
          <p:nvPr/>
        </p:nvSpPr>
        <p:spPr>
          <a:xfrm>
            <a:off x="9165323" y="4518642"/>
            <a:ext cx="1368354" cy="67627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8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9E1E29-07D0-4A15-9488-C609184CB574}"/>
              </a:ext>
            </a:extLst>
          </p:cNvPr>
          <p:cNvSpPr/>
          <p:nvPr/>
        </p:nvSpPr>
        <p:spPr>
          <a:xfrm>
            <a:off x="474440" y="1810544"/>
            <a:ext cx="4680520" cy="56166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BVF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34D6-A3BE-49A6-B38D-0139105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</p:spPr>
        <p:txBody>
          <a:bodyPr/>
          <a:lstStyle/>
          <a:p>
            <a:r>
              <a:rPr lang="en-GB" dirty="0"/>
              <a:t>How the BVF and Digital Explorer relate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6A9F2-3B8F-4745-81F3-AC3B1003433C}"/>
              </a:ext>
            </a:extLst>
          </p:cNvPr>
          <p:cNvSpPr/>
          <p:nvPr/>
        </p:nvSpPr>
        <p:spPr>
          <a:xfrm>
            <a:off x="690464" y="2990902"/>
            <a:ext cx="4248472" cy="98664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Industry Strategies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&amp; 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29567-8A60-45F6-9F7C-49E4E1E79352}"/>
              </a:ext>
            </a:extLst>
          </p:cNvPr>
          <p:cNvSpPr/>
          <p:nvPr/>
        </p:nvSpPr>
        <p:spPr>
          <a:xfrm>
            <a:off x="690464" y="4252052"/>
            <a:ext cx="4248472" cy="30311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49ED2-D02D-4CC5-8108-B7CF065D7B18}"/>
              </a:ext>
            </a:extLst>
          </p:cNvPr>
          <p:cNvSpPr/>
          <p:nvPr/>
        </p:nvSpPr>
        <p:spPr>
          <a:xfrm>
            <a:off x="924490" y="4834880"/>
            <a:ext cx="3780420" cy="223224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KPI’s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806AD-EBD7-47E5-A25F-01C0EF7EB352}"/>
              </a:ext>
            </a:extLst>
          </p:cNvPr>
          <p:cNvSpPr/>
          <p:nvPr/>
        </p:nvSpPr>
        <p:spPr>
          <a:xfrm>
            <a:off x="5347048" y="1810544"/>
            <a:ext cx="8592888" cy="56166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Digital Explorer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749C8-B442-4842-8BDB-48E8C4406DBC}"/>
              </a:ext>
            </a:extLst>
          </p:cNvPr>
          <p:cNvSpPr/>
          <p:nvPr/>
        </p:nvSpPr>
        <p:spPr>
          <a:xfrm>
            <a:off x="5515000" y="2789581"/>
            <a:ext cx="4060205" cy="4493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Trends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2F49C-AE3A-436B-B75B-E792D42FC7EF}"/>
              </a:ext>
            </a:extLst>
          </p:cNvPr>
          <p:cNvSpPr/>
          <p:nvPr/>
        </p:nvSpPr>
        <p:spPr>
          <a:xfrm>
            <a:off x="5738655" y="3322712"/>
            <a:ext cx="3612895" cy="37444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C7404-2259-4514-AD0B-443F05808166}"/>
              </a:ext>
            </a:extLst>
          </p:cNvPr>
          <p:cNvSpPr/>
          <p:nvPr/>
        </p:nvSpPr>
        <p:spPr>
          <a:xfrm>
            <a:off x="5962311" y="4157598"/>
            <a:ext cx="3131175" cy="269350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Trends</a:t>
            </a:r>
            <a:br>
              <a:rPr lang="en-GB" b="1" dirty="0"/>
            </a:br>
            <a:r>
              <a:rPr lang="en-GB" sz="2000" dirty="0"/>
              <a:t>(use cases in the context of the industry business area)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ED96DD-9CD2-4222-8059-91EFF258060C}"/>
              </a:ext>
            </a:extLst>
          </p:cNvPr>
          <p:cNvSpPr/>
          <p:nvPr/>
        </p:nvSpPr>
        <p:spPr>
          <a:xfrm>
            <a:off x="9735715" y="2789581"/>
            <a:ext cx="4060205" cy="4493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/>
              <a:t>Innovation Agendas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549E8-BB01-43DD-AF89-E0B949B9A8F8}"/>
              </a:ext>
            </a:extLst>
          </p:cNvPr>
          <p:cNvSpPr/>
          <p:nvPr/>
        </p:nvSpPr>
        <p:spPr>
          <a:xfrm>
            <a:off x="9963285" y="3416187"/>
            <a:ext cx="3605064" cy="98664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Strategies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&amp; Goals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1CF5D-5BEF-4C4D-A5BC-F5116143CEDE}"/>
              </a:ext>
            </a:extLst>
          </p:cNvPr>
          <p:cNvSpPr/>
          <p:nvPr/>
        </p:nvSpPr>
        <p:spPr>
          <a:xfrm>
            <a:off x="9963285" y="4581261"/>
            <a:ext cx="3605064" cy="248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30542-3D4F-4F6D-B1DF-A5C6E4816586}"/>
              </a:ext>
            </a:extLst>
          </p:cNvPr>
          <p:cNvSpPr/>
          <p:nvPr/>
        </p:nvSpPr>
        <p:spPr>
          <a:xfrm>
            <a:off x="10200229" y="6032652"/>
            <a:ext cx="3131175" cy="84275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Key Trends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A4BBB-4FC9-40C8-8040-3C16C47E6583}"/>
              </a:ext>
            </a:extLst>
          </p:cNvPr>
          <p:cNvSpPr/>
          <p:nvPr/>
        </p:nvSpPr>
        <p:spPr>
          <a:xfrm>
            <a:off x="10200027" y="5122912"/>
            <a:ext cx="3131175" cy="84275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KPI’s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CA45A5A-B0DF-4CD5-942B-6E1FDD4B1DEE}"/>
              </a:ext>
            </a:extLst>
          </p:cNvPr>
          <p:cNvSpPr/>
          <p:nvPr/>
        </p:nvSpPr>
        <p:spPr>
          <a:xfrm>
            <a:off x="4506888" y="3233232"/>
            <a:ext cx="5693341" cy="676278"/>
          </a:xfrm>
          <a:prstGeom prst="rightArrow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Account teams build upon BVF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91890D-AD05-4F7D-AABB-B3BB485C00B5}"/>
              </a:ext>
            </a:extLst>
          </p:cNvPr>
          <p:cNvSpPr/>
          <p:nvPr/>
        </p:nvSpPr>
        <p:spPr>
          <a:xfrm>
            <a:off x="4430374" y="5194920"/>
            <a:ext cx="6197194" cy="676278"/>
          </a:xfrm>
          <a:prstGeom prst="rightArrow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Prepopulates Innovation Agendas KPI’s from BVF</a:t>
            </a:r>
          </a:p>
        </p:txBody>
      </p:sp>
    </p:spTree>
    <p:extLst>
      <p:ext uri="{BB962C8B-B14F-4D97-AF65-F5344CB8AC3E}">
        <p14:creationId xmlns:p14="http://schemas.microsoft.com/office/powerpoint/2010/main" val="9616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9E1E29-07D0-4A15-9488-C609184CB574}"/>
              </a:ext>
            </a:extLst>
          </p:cNvPr>
          <p:cNvSpPr/>
          <p:nvPr/>
        </p:nvSpPr>
        <p:spPr>
          <a:xfrm>
            <a:off x="474440" y="1810544"/>
            <a:ext cx="4680520" cy="56166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BVF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34D6-A3BE-49A6-B38D-0139105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</p:spPr>
        <p:txBody>
          <a:bodyPr/>
          <a:lstStyle/>
          <a:p>
            <a:r>
              <a:rPr lang="en-GB" dirty="0"/>
              <a:t>How the BVF and Digital Explorer relate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6A9F2-3B8F-4745-81F3-AC3B1003433C}"/>
              </a:ext>
            </a:extLst>
          </p:cNvPr>
          <p:cNvSpPr/>
          <p:nvPr/>
        </p:nvSpPr>
        <p:spPr>
          <a:xfrm>
            <a:off x="690464" y="2990902"/>
            <a:ext cx="4248472" cy="98664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Industry Strategies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&amp; 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29567-8A60-45F6-9F7C-49E4E1E79352}"/>
              </a:ext>
            </a:extLst>
          </p:cNvPr>
          <p:cNvSpPr/>
          <p:nvPr/>
        </p:nvSpPr>
        <p:spPr>
          <a:xfrm>
            <a:off x="690464" y="4252052"/>
            <a:ext cx="4248472" cy="30311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49ED2-D02D-4CC5-8108-B7CF065D7B18}"/>
              </a:ext>
            </a:extLst>
          </p:cNvPr>
          <p:cNvSpPr/>
          <p:nvPr/>
        </p:nvSpPr>
        <p:spPr>
          <a:xfrm>
            <a:off x="924490" y="4834880"/>
            <a:ext cx="3780420" cy="223224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KPI’s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806AD-EBD7-47E5-A25F-01C0EF7EB352}"/>
              </a:ext>
            </a:extLst>
          </p:cNvPr>
          <p:cNvSpPr/>
          <p:nvPr/>
        </p:nvSpPr>
        <p:spPr>
          <a:xfrm>
            <a:off x="5347048" y="1810544"/>
            <a:ext cx="8592888" cy="56166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Digital Explorer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749C8-B442-4842-8BDB-48E8C4406DBC}"/>
              </a:ext>
            </a:extLst>
          </p:cNvPr>
          <p:cNvSpPr/>
          <p:nvPr/>
        </p:nvSpPr>
        <p:spPr>
          <a:xfrm>
            <a:off x="5515000" y="2789581"/>
            <a:ext cx="4060205" cy="4493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Trends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2F49C-AE3A-436B-B75B-E792D42FC7EF}"/>
              </a:ext>
            </a:extLst>
          </p:cNvPr>
          <p:cNvSpPr/>
          <p:nvPr/>
        </p:nvSpPr>
        <p:spPr>
          <a:xfrm>
            <a:off x="5738655" y="3322712"/>
            <a:ext cx="3612895" cy="37444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2C7404-2259-4514-AD0B-443F05808166}"/>
              </a:ext>
            </a:extLst>
          </p:cNvPr>
          <p:cNvSpPr/>
          <p:nvPr/>
        </p:nvSpPr>
        <p:spPr>
          <a:xfrm>
            <a:off x="5962311" y="4157598"/>
            <a:ext cx="3131175" cy="269350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Trends</a:t>
            </a:r>
            <a:br>
              <a:rPr lang="en-GB" b="1" dirty="0"/>
            </a:br>
            <a:r>
              <a:rPr lang="en-GB" sz="2000" dirty="0"/>
              <a:t>(use cases in the context of the industry business area)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ED96DD-9CD2-4222-8059-91EFF258060C}"/>
              </a:ext>
            </a:extLst>
          </p:cNvPr>
          <p:cNvSpPr/>
          <p:nvPr/>
        </p:nvSpPr>
        <p:spPr>
          <a:xfrm>
            <a:off x="9735715" y="2789581"/>
            <a:ext cx="4060205" cy="4493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/>
              <a:t>Innovation Agendas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549E8-BB01-43DD-AF89-E0B949B9A8F8}"/>
              </a:ext>
            </a:extLst>
          </p:cNvPr>
          <p:cNvSpPr/>
          <p:nvPr/>
        </p:nvSpPr>
        <p:spPr>
          <a:xfrm>
            <a:off x="9963285" y="3416187"/>
            <a:ext cx="3605064" cy="98664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 Strategies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&amp; Goals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1CF5D-5BEF-4C4D-A5BC-F5116143CEDE}"/>
              </a:ext>
            </a:extLst>
          </p:cNvPr>
          <p:cNvSpPr/>
          <p:nvPr/>
        </p:nvSpPr>
        <p:spPr>
          <a:xfrm>
            <a:off x="9963285" y="4581261"/>
            <a:ext cx="3605064" cy="248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Business Areas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30542-3D4F-4F6D-B1DF-A5C6E4816586}"/>
              </a:ext>
            </a:extLst>
          </p:cNvPr>
          <p:cNvSpPr/>
          <p:nvPr/>
        </p:nvSpPr>
        <p:spPr>
          <a:xfrm>
            <a:off x="10200229" y="6032652"/>
            <a:ext cx="3131175" cy="84275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Key Trends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A4BBB-4FC9-40C8-8040-3C16C47E6583}"/>
              </a:ext>
            </a:extLst>
          </p:cNvPr>
          <p:cNvSpPr/>
          <p:nvPr/>
        </p:nvSpPr>
        <p:spPr>
          <a:xfrm>
            <a:off x="10200027" y="5122912"/>
            <a:ext cx="3131175" cy="84275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KPI’s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91890D-AD05-4F7D-AABB-B3BB485C00B5}"/>
              </a:ext>
            </a:extLst>
          </p:cNvPr>
          <p:cNvSpPr/>
          <p:nvPr/>
        </p:nvSpPr>
        <p:spPr>
          <a:xfrm>
            <a:off x="8768133" y="6114372"/>
            <a:ext cx="1872208" cy="676278"/>
          </a:xfrm>
          <a:prstGeom prst="rightArrow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486930-018B-4632-898D-9F6F3A8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8CD671-D279-41C0-92C1-F03B9FE9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Industry team outline industry BVF for each sub industry</a:t>
            </a:r>
          </a:p>
          <a:p>
            <a:r>
              <a:rPr lang="en-GB" dirty="0"/>
              <a:t>DE team prepare Digital Explorer to align</a:t>
            </a:r>
          </a:p>
          <a:p>
            <a:r>
              <a:rPr lang="en-GB" dirty="0"/>
              <a:t>Industry team review and update existing trends within DE</a:t>
            </a:r>
          </a:p>
          <a:p>
            <a:r>
              <a:rPr lang="en-GB" dirty="0"/>
              <a:t>Industry team review and approve industry innovation agenda template</a:t>
            </a:r>
          </a:p>
          <a:p>
            <a:r>
              <a:rPr lang="en-GB" dirty="0"/>
              <a:t>Industry team set-up regular governance and review time frames for content</a:t>
            </a:r>
          </a:p>
          <a:p>
            <a:r>
              <a:rPr lang="en-GB" dirty="0"/>
              <a:t>Industry team provide feedback on insights and platform use cases</a:t>
            </a:r>
          </a:p>
          <a:p>
            <a:r>
              <a:rPr lang="en-GB" dirty="0"/>
              <a:t>Industry team to review potential to monetize their industry knowledge content for clients to import into their private DE instances </a:t>
            </a:r>
            <a:br>
              <a:rPr lang="en-GB" dirty="0"/>
            </a:br>
            <a:r>
              <a:rPr lang="en-GB" b="0" dirty="0"/>
              <a:t>(DE is about to be open sourced and we wish to provide starting content at a cost)</a:t>
            </a:r>
          </a:p>
        </p:txBody>
      </p:sp>
    </p:spTree>
    <p:extLst>
      <p:ext uri="{BB962C8B-B14F-4D97-AF65-F5344CB8AC3E}">
        <p14:creationId xmlns:p14="http://schemas.microsoft.com/office/powerpoint/2010/main" val="40312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486930-018B-4632-898D-9F6F3A8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Industry Team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8CD671-D279-41C0-92C1-F03B9FE9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Industry team is made up of the following potential members:</a:t>
            </a:r>
          </a:p>
          <a:p>
            <a:endParaRPr lang="en-GB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32FEE9-094A-428A-81E0-9992F0880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79285"/>
              </p:ext>
            </p:extLst>
          </p:nvPr>
        </p:nvGraphicFramePr>
        <p:xfrm>
          <a:off x="660951" y="2890664"/>
          <a:ext cx="13258801" cy="3744413"/>
        </p:xfrm>
        <a:graphic>
          <a:graphicData uri="http://schemas.openxmlformats.org/drawingml/2006/table">
            <a:tbl>
              <a:tblPr firstRow="1" firstCol="1" bandRow="1">
                <a:tableStyleId>{45BD5076-5073-49C7-9E08-65982F3C9860}</a:tableStyleId>
              </a:tblPr>
              <a:tblGrid>
                <a:gridCol w="7209157">
                  <a:extLst>
                    <a:ext uri="{9D8B030D-6E8A-4147-A177-3AD203B41FA5}">
                      <a16:colId xmlns:a16="http://schemas.microsoft.com/office/drawing/2014/main" val="873473070"/>
                    </a:ext>
                  </a:extLst>
                </a:gridCol>
                <a:gridCol w="1512411">
                  <a:extLst>
                    <a:ext uri="{9D8B030D-6E8A-4147-A177-3AD203B41FA5}">
                      <a16:colId xmlns:a16="http://schemas.microsoft.com/office/drawing/2014/main" val="2370360702"/>
                    </a:ext>
                  </a:extLst>
                </a:gridCol>
                <a:gridCol w="1512411">
                  <a:extLst>
                    <a:ext uri="{9D8B030D-6E8A-4147-A177-3AD203B41FA5}">
                      <a16:colId xmlns:a16="http://schemas.microsoft.com/office/drawing/2014/main" val="524877602"/>
                    </a:ext>
                  </a:extLst>
                </a:gridCol>
                <a:gridCol w="1512411">
                  <a:extLst>
                    <a:ext uri="{9D8B030D-6E8A-4147-A177-3AD203B41FA5}">
                      <a16:colId xmlns:a16="http://schemas.microsoft.com/office/drawing/2014/main" val="3237121107"/>
                    </a:ext>
                  </a:extLst>
                </a:gridCol>
                <a:gridCol w="1512411">
                  <a:extLst>
                    <a:ext uri="{9D8B030D-6E8A-4147-A177-3AD203B41FA5}">
                      <a16:colId xmlns:a16="http://schemas.microsoft.com/office/drawing/2014/main" val="84325077"/>
                    </a:ext>
                  </a:extLst>
                </a:gridCol>
              </a:tblGrid>
              <a:tr h="439485"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R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A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C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I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extLst>
                  <a:ext uri="{0D108BD9-81ED-4DB2-BD59-A6C34878D82A}">
                    <a16:rowId xmlns:a16="http://schemas.microsoft.com/office/drawing/2014/main" val="2667982671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500" dirty="0">
                          <a:effectLst/>
                        </a:rPr>
                        <a:t>Industry CTO</a:t>
                      </a:r>
                      <a:endParaRPr lang="en-GB" sz="2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X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X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extLst>
                  <a:ext uri="{0D108BD9-81ED-4DB2-BD59-A6C34878D82A}">
                    <a16:rowId xmlns:a16="http://schemas.microsoft.com/office/drawing/2014/main" val="1464200595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Industry VP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X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extLst>
                  <a:ext uri="{0D108BD9-81ED-4DB2-BD59-A6C34878D82A}">
                    <a16:rowId xmlns:a16="http://schemas.microsoft.com/office/drawing/2014/main" val="1828176609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Industry KM Lead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X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extLst>
                  <a:ext uri="{0D108BD9-81ED-4DB2-BD59-A6C34878D82A}">
                    <a16:rowId xmlns:a16="http://schemas.microsoft.com/office/drawing/2014/main" val="3342859173"/>
                  </a:ext>
                </a:extLst>
              </a:tr>
              <a:tr h="439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500" dirty="0">
                          <a:effectLst/>
                        </a:rPr>
                        <a:t>Regional Industry CT</a:t>
                      </a:r>
                      <a:endParaRPr lang="en-GB" sz="2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X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extLst>
                  <a:ext uri="{0D108BD9-81ED-4DB2-BD59-A6C34878D82A}">
                    <a16:rowId xmlns:a16="http://schemas.microsoft.com/office/drawing/2014/main" val="3363968919"/>
                  </a:ext>
                </a:extLst>
              </a:tr>
              <a:tr h="77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Industry Knowledge Analysts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X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extLst>
                  <a:ext uri="{0D108BD9-81ED-4DB2-BD59-A6C34878D82A}">
                    <a16:rowId xmlns:a16="http://schemas.microsoft.com/office/drawing/2014/main" val="1084506137"/>
                  </a:ext>
                </a:extLst>
              </a:tr>
              <a:tr h="77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Industry Portfolio Strategy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X</a:t>
                      </a:r>
                      <a:endParaRPr lang="en-GB" sz="2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215" marR="158215" marT="0" marB="0" anchor="b"/>
                </a:tc>
                <a:tc>
                  <a:txBody>
                    <a:bodyPr/>
                    <a:lstStyle/>
                    <a:p>
                      <a:endParaRPr lang="en-GB" sz="25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15" marR="158215" marT="0" marB="0" anchor="b"/>
                </a:tc>
                <a:extLst>
                  <a:ext uri="{0D108BD9-81ED-4DB2-BD59-A6C34878D82A}">
                    <a16:rowId xmlns:a16="http://schemas.microsoft.com/office/drawing/2014/main" val="389385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1299-3EA2-4C79-9B97-7F981A6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Healthcare Industry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284753-38F4-4CF0-90A6-091CF2607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354101"/>
              </p:ext>
            </p:extLst>
          </p:nvPr>
        </p:nvGraphicFramePr>
        <p:xfrm>
          <a:off x="685800" y="2057400"/>
          <a:ext cx="13258800" cy="42214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385651253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1771590153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700518969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500130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BVF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Digital Explorer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78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Healthcare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Business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Life Sciences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Align on sub-industries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Rework BVF and 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Feedback to corp. taxonomy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3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Life Sciences - </a:t>
                      </a:r>
                      <a:r>
                        <a:rPr lang="en-US" sz="1800" dirty="0"/>
                        <a:t>Medical Technology Industry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Life Sciences - </a:t>
                      </a:r>
                      <a:r>
                        <a:rPr lang="en-US" sz="1800" dirty="0"/>
                        <a:t>Pharma Industry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Healthcare Payers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need for BVF and develop initial trends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3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8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Government Health &amp; Human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Review need for BVF and develop initial trends view</a:t>
                      </a:r>
                    </a:p>
                    <a:p>
                      <a:pPr marL="285750" marR="0" lvl="0" indent="-28575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Review existing Public Sector Trends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8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9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137</TotalTime>
  <Words>441</Words>
  <Application>Microsoft Office PowerPoint</Application>
  <PresentationFormat>Custom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DXC</vt:lpstr>
      <vt:lpstr>Industry BVF and DE alignment</vt:lpstr>
      <vt:lpstr>Framing This is a summary of the DXC DT engagement model</vt:lpstr>
      <vt:lpstr>How the BVF and Digital Explorer relate</vt:lpstr>
      <vt:lpstr>How the BVF and Digital Explorer relate</vt:lpstr>
      <vt:lpstr>How the BVF and Digital Explorer relate</vt:lpstr>
      <vt:lpstr>How the BVF and Digital Explorer relate</vt:lpstr>
      <vt:lpstr>The ask</vt:lpstr>
      <vt:lpstr>Example Industry Team</vt:lpstr>
      <vt:lpstr>Healthcare Industry</vt:lpstr>
      <vt:lpstr>Healthcare providers business areas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BVF and DE alignment</dc:title>
  <dc:subject/>
  <dc:creator>David Stevens</dc:creator>
  <cp:keywords/>
  <dc:description/>
  <cp:lastModifiedBy>David Stevens</cp:lastModifiedBy>
  <cp:revision>5</cp:revision>
  <dcterms:created xsi:type="dcterms:W3CDTF">2018-07-26T12:06:46Z</dcterms:created>
  <dcterms:modified xsi:type="dcterms:W3CDTF">2018-07-30T13:42:45Z</dcterms:modified>
  <cp:category/>
</cp:coreProperties>
</file>