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61" r:id="rId4"/>
    <p:sldId id="323" r:id="rId5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" userDrawn="1">
          <p15:clr>
            <a:srgbClr val="A4A3A4"/>
          </p15:clr>
        </p15:guide>
        <p15:guide id="2" orient="horz" pos="1296" userDrawn="1">
          <p15:clr>
            <a:srgbClr val="A4A3A4"/>
          </p15:clr>
        </p15:guide>
        <p15:guide id="3" orient="horz" pos="4522" userDrawn="1">
          <p15:clr>
            <a:srgbClr val="A4A3A4"/>
          </p15:clr>
        </p15:guide>
        <p15:guide id="4" orient="horz" pos="4896" userDrawn="1">
          <p15:clr>
            <a:srgbClr val="A4A3A4"/>
          </p15:clr>
        </p15:guide>
        <p15:guide id="5" pos="7488" userDrawn="1">
          <p15:clr>
            <a:srgbClr val="A4A3A4"/>
          </p15:clr>
        </p15:guide>
        <p15:guide id="6" pos="432" userDrawn="1">
          <p15:clr>
            <a:srgbClr val="A4A3A4"/>
          </p15:clr>
        </p15:guide>
        <p15:guide id="7" pos="3024" userDrawn="1">
          <p15:clr>
            <a:srgbClr val="A4A3A4"/>
          </p15:clr>
        </p15:guide>
        <p15:guide id="8" pos="3312" userDrawn="1">
          <p15:clr>
            <a:srgbClr val="A4A3A4"/>
          </p15:clr>
        </p15:guide>
        <p15:guide id="9" pos="4464" userDrawn="1">
          <p15:clr>
            <a:srgbClr val="A4A3A4"/>
          </p15:clr>
        </p15:guide>
        <p15:guide id="10" pos="4608" userDrawn="1">
          <p15:clr>
            <a:srgbClr val="A4A3A4"/>
          </p15:clr>
        </p15:guide>
        <p15:guide id="11" pos="4752" userDrawn="1">
          <p15:clr>
            <a:srgbClr val="A4A3A4"/>
          </p15:clr>
        </p15:guide>
        <p15:guide id="12" pos="5904" userDrawn="1">
          <p15:clr>
            <a:srgbClr val="A4A3A4"/>
          </p15:clr>
        </p15:guide>
        <p15:guide id="13" pos="6192" userDrawn="1">
          <p15:clr>
            <a:srgbClr val="A4A3A4"/>
          </p15:clr>
        </p15:guide>
        <p15:guide id="14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16C94-868A-4C4A-A175-328935370A4D}" v="24" dt="2018-10-05T09:39:28.598"/>
  </p1510:revLst>
</p1510:revInfo>
</file>

<file path=ppt/tableStyles.xml><?xml version="1.0" encoding="utf-8"?>
<a:tblStyleLst xmlns:a="http://schemas.openxmlformats.org/drawingml/2006/main" def="{45BD5076-5073-49C7-9E08-65982F3C9860}">
  <a:tblStyle styleId="{45BD5076-5073-49C7-9E08-65982F3C9860}" styleName="DXC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000000"/>
              </a:solidFill>
            </a:ln>
          </a:top>
          <a:bottom>
            <a:ln w="6350">
              <a:solidFill>
                <a:srgbClr val="000000"/>
              </a:solidFill>
            </a:ln>
          </a:bottom>
          <a:insideH>
            <a:ln w="6350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ajor"/>
        <a:srgbClr val="000000"/>
      </a:tcTxStyle>
      <a:tcStyle>
        <a:tcBdr/>
      </a:tcStyle>
    </a:lastCol>
    <a:firstCol>
      <a:tcTxStyle b="on">
        <a:fontRef idx="major"/>
        <a:srgbClr val="000000"/>
      </a:tcTxStyle>
      <a:tcStyle>
        <a:tcBdr/>
      </a:tcStyle>
    </a:firstCol>
    <a:lastRow>
      <a:tcTxStyle b="on">
        <a:fontRef idx="maj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000000"/>
      </a:tcTxStyle>
      <a:tcStyle>
        <a:tcBdr>
          <a:top>
            <a:ln>
              <a:noFill/>
            </a:ln>
          </a:top>
          <a:bottom>
            <a:ln w="19050">
              <a:solidFill>
                <a:srgbClr val="000000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90"/>
  </p:normalViewPr>
  <p:slideViewPr>
    <p:cSldViewPr snapToObjects="1" showGuides="1">
      <p:cViewPr varScale="1">
        <p:scale>
          <a:sx n="97" d="100"/>
          <a:sy n="97" d="100"/>
        </p:scale>
        <p:origin x="114" y="336"/>
      </p:cViewPr>
      <p:guideLst>
        <p:guide orient="horz" pos="403"/>
        <p:guide orient="horz" pos="1296"/>
        <p:guide orient="horz" pos="4522"/>
        <p:guide orient="horz" pos="4896"/>
        <p:guide pos="7488"/>
        <p:guide pos="432"/>
        <p:guide pos="3024"/>
        <p:guide pos="3312"/>
        <p:guide pos="4464"/>
        <p:guide pos="4608"/>
        <p:guide pos="4752"/>
        <p:guide pos="5904"/>
        <p:guide pos="6192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tevens" userId="73fe415a-d21a-4898-bfab-0e75d37181d7" providerId="ADAL" clId="{A6116C94-868A-4C4A-A175-328935370A4D}"/>
    <pc:docChg chg="undo addSld delSld modSld">
      <pc:chgData name="David Stevens" userId="73fe415a-d21a-4898-bfab-0e75d37181d7" providerId="ADAL" clId="{A6116C94-868A-4C4A-A175-328935370A4D}" dt="2018-10-05T09:39:28.598" v="23" actId="2696"/>
      <pc:docMkLst>
        <pc:docMk/>
      </pc:docMkLst>
      <pc:sldChg chg="modSp add del">
        <pc:chgData name="David Stevens" userId="73fe415a-d21a-4898-bfab-0e75d37181d7" providerId="ADAL" clId="{A6116C94-868A-4C4A-A175-328935370A4D}" dt="2018-10-05T09:39:25.765" v="20" actId="2696"/>
        <pc:sldMkLst>
          <pc:docMk/>
          <pc:sldMk cId="4196042557" sldId="256"/>
        </pc:sldMkLst>
        <pc:spChg chg="mod">
          <ac:chgData name="David Stevens" userId="73fe415a-d21a-4898-bfab-0e75d37181d7" providerId="ADAL" clId="{A6116C94-868A-4C4A-A175-328935370A4D}" dt="2018-10-05T09:39:17.244" v="8" actId="20577"/>
          <ac:spMkLst>
            <pc:docMk/>
            <pc:sldMk cId="4196042557" sldId="256"/>
            <ac:spMk id="2" creationId="{1F1922C8-FE0A-4BF3-8E0B-F573021DFBDB}"/>
          </ac:spMkLst>
        </pc:spChg>
      </pc:sldChg>
      <pc:sldChg chg="del">
        <pc:chgData name="David Stevens" userId="73fe415a-d21a-4898-bfab-0e75d37181d7" providerId="ADAL" clId="{A6116C94-868A-4C4A-A175-328935370A4D}" dt="2018-10-05T09:39:23.470" v="9" actId="2696"/>
        <pc:sldMkLst>
          <pc:docMk/>
          <pc:sldMk cId="2848744142" sldId="259"/>
        </pc:sldMkLst>
      </pc:sldChg>
      <pc:sldChg chg="add del">
        <pc:chgData name="David Stevens" userId="73fe415a-d21a-4898-bfab-0e75d37181d7" providerId="ADAL" clId="{A6116C94-868A-4C4A-A175-328935370A4D}" dt="2018-10-05T09:39:26.653" v="21" actId="2696"/>
        <pc:sldMkLst>
          <pc:docMk/>
          <pc:sldMk cId="1264948328" sldId="260"/>
        </pc:sldMkLst>
      </pc:sldChg>
      <pc:sldChg chg="add del">
        <pc:chgData name="David Stevens" userId="73fe415a-d21a-4898-bfab-0e75d37181d7" providerId="ADAL" clId="{A6116C94-868A-4C4A-A175-328935370A4D}" dt="2018-10-05T09:39:27.599" v="22" actId="2696"/>
        <pc:sldMkLst>
          <pc:docMk/>
          <pc:sldMk cId="3942625781" sldId="261"/>
        </pc:sldMkLst>
      </pc:sldChg>
      <pc:sldChg chg="del">
        <pc:chgData name="David Stevens" userId="73fe415a-d21a-4898-bfab-0e75d37181d7" providerId="ADAL" clId="{A6116C94-868A-4C4A-A175-328935370A4D}" dt="2018-10-05T09:39:24.070" v="12" actId="2696"/>
        <pc:sldMkLst>
          <pc:docMk/>
          <pc:sldMk cId="492255895" sldId="262"/>
        </pc:sldMkLst>
      </pc:sldChg>
      <pc:sldChg chg="del">
        <pc:chgData name="David Stevens" userId="73fe415a-d21a-4898-bfab-0e75d37181d7" providerId="ADAL" clId="{A6116C94-868A-4C4A-A175-328935370A4D}" dt="2018-10-05T09:39:23.968" v="10" actId="2696"/>
        <pc:sldMkLst>
          <pc:docMk/>
          <pc:sldMk cId="2935416838" sldId="320"/>
        </pc:sldMkLst>
      </pc:sldChg>
      <pc:sldChg chg="del">
        <pc:chgData name="David Stevens" userId="73fe415a-d21a-4898-bfab-0e75d37181d7" providerId="ADAL" clId="{A6116C94-868A-4C4A-A175-328935370A4D}" dt="2018-10-05T09:39:24.006" v="11" actId="2696"/>
        <pc:sldMkLst>
          <pc:docMk/>
          <pc:sldMk cId="2554636374" sldId="321"/>
        </pc:sldMkLst>
      </pc:sldChg>
      <pc:sldChg chg="del">
        <pc:chgData name="David Stevens" userId="73fe415a-d21a-4898-bfab-0e75d37181d7" providerId="ADAL" clId="{A6116C94-868A-4C4A-A175-328935370A4D}" dt="2018-10-05T09:39:24.104" v="14" actId="2696"/>
        <pc:sldMkLst>
          <pc:docMk/>
          <pc:sldMk cId="3530205478" sldId="322"/>
        </pc:sldMkLst>
      </pc:sldChg>
      <pc:sldChg chg="add del">
        <pc:chgData name="David Stevens" userId="73fe415a-d21a-4898-bfab-0e75d37181d7" providerId="ADAL" clId="{A6116C94-868A-4C4A-A175-328935370A4D}" dt="2018-10-05T09:39:28.598" v="23" actId="2696"/>
        <pc:sldMkLst>
          <pc:docMk/>
          <pc:sldMk cId="4207284262" sldId="323"/>
        </pc:sldMkLst>
      </pc:sldChg>
      <pc:sldChg chg="del">
        <pc:chgData name="David Stevens" userId="73fe415a-d21a-4898-bfab-0e75d37181d7" providerId="ADAL" clId="{A6116C94-868A-4C4A-A175-328935370A4D}" dt="2018-10-05T09:39:24.089" v="13" actId="2696"/>
        <pc:sldMkLst>
          <pc:docMk/>
          <pc:sldMk cId="1816925610" sldId="324"/>
        </pc:sldMkLst>
      </pc:sldChg>
      <pc:sldChg chg="del">
        <pc:chgData name="David Stevens" userId="73fe415a-d21a-4898-bfab-0e75d37181d7" providerId="ADAL" clId="{A6116C94-868A-4C4A-A175-328935370A4D}" dt="2018-10-05T09:39:24.141" v="15" actId="2696"/>
        <pc:sldMkLst>
          <pc:docMk/>
          <pc:sldMk cId="3131760488" sldId="326"/>
        </pc:sldMkLst>
      </pc:sldChg>
    </pc:docChg>
  </pc:docChgLst>
  <pc:docChgLst>
    <pc:chgData name="David Stevens" userId="b6815b1ecc207c78" providerId="LiveId" clId="{92F79DC4-295C-419E-998B-5F1C8597ADC1}"/>
  </pc:docChgLst>
  <pc:docChgLst>
    <pc:chgData name="Stevens, David" userId="73fe415a-d21a-4898-bfab-0e75d37181d7" providerId="ADAL" clId="{0D06C720-9C57-4E1E-B275-78274B6009E5}"/>
    <pc:docChg chg="undo custSel delSld modSld">
      <pc:chgData name="Stevens, David" userId="73fe415a-d21a-4898-bfab-0e75d37181d7" providerId="ADAL" clId="{0D06C720-9C57-4E1E-B275-78274B6009E5}" dt="2018-07-09T08:54:06.901" v="201" actId="2164"/>
      <pc:docMkLst>
        <pc:docMk/>
      </pc:docMkLst>
    </pc:docChg>
  </pc:docChgLst>
  <pc:docChgLst>
    <pc:chgData name="David Stevens" userId="b6815b1ecc207c78" providerId="LiveId" clId="{456B4E9D-26DD-4E28-9DE1-E3370A981174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EA277-358B-E94E-961E-33D0503F6849}" type="datetimeFigureOut">
              <a:rPr lang="en-US" smtClean="0">
                <a:latin typeface="Arial"/>
                <a:cs typeface="Arial"/>
              </a:rPr>
              <a:t>10/5/2018</a:t>
            </a:fld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  <a:cs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C7428-30A9-FD43-A0D8-DB91B17088EC}" type="slidenum">
              <a:rPr lang="en-US" smtClean="0">
                <a:latin typeface="Arial"/>
                <a:cs typeface="Arial"/>
              </a:rPr>
              <a:t>‹#›</a:t>
            </a:fld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76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3B26A0F-F4D6-9B4F-A87B-D8948CDE3BB4}" type="datetimeFigureOut">
              <a:rPr lang="en-US" smtClean="0"/>
              <a:pPr/>
              <a:t>10/5/2018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7DE2E8FF-3D0C-9D4D-B4D1-308921595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34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Arial"/>
      </a:defRPr>
    </a:lvl1pPr>
    <a:lvl2pPr marL="73152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2pPr>
    <a:lvl3pPr marL="146304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3pPr>
    <a:lvl4pPr marL="219456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4pPr>
    <a:lvl5pPr marL="2926080" algn="l" defTabSz="731520" rtl="0" eaLnBrk="1" latinLnBrk="0" hangingPunct="1">
      <a:defRPr sz="1920" kern="1200">
        <a:solidFill>
          <a:schemeClr val="tx1"/>
        </a:solidFill>
        <a:latin typeface="Arial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5"/>
          <p:cNvSpPr>
            <a:spLocks noChangeAspect="1"/>
          </p:cNvSpPr>
          <p:nvPr userDrawn="1"/>
        </p:nvSpPr>
        <p:spPr bwMode="hidden">
          <a:xfrm>
            <a:off x="1" y="0"/>
            <a:ext cx="11986923" cy="8229600"/>
          </a:xfrm>
          <a:custGeom>
            <a:avLst/>
            <a:gdLst>
              <a:gd name="T0" fmla="*/ 7871 w 7871"/>
              <a:gd name="T1" fmla="*/ 2698 h 5404"/>
              <a:gd name="T2" fmla="*/ 7871 w 7871"/>
              <a:gd name="T3" fmla="*/ 2698 h 5404"/>
              <a:gd name="T4" fmla="*/ 5172 w 7871"/>
              <a:gd name="T5" fmla="*/ 0 h 5404"/>
              <a:gd name="T6" fmla="*/ 0 w 7871"/>
              <a:gd name="T7" fmla="*/ 0 h 5404"/>
              <a:gd name="T8" fmla="*/ 0 w 7871"/>
              <a:gd name="T9" fmla="*/ 5404 h 5404"/>
              <a:gd name="T10" fmla="*/ 5172 w 7871"/>
              <a:gd name="T11" fmla="*/ 5404 h 5404"/>
              <a:gd name="T12" fmla="*/ 7871 w 7871"/>
              <a:gd name="T13" fmla="*/ 2698 h 5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71" h="5404">
                <a:moveTo>
                  <a:pt x="7871" y="2698"/>
                </a:moveTo>
                <a:lnTo>
                  <a:pt x="7871" y="2698"/>
                </a:lnTo>
                <a:cubicBezTo>
                  <a:pt x="7871" y="1192"/>
                  <a:pt x="6668" y="0"/>
                  <a:pt x="5172" y="0"/>
                </a:cubicBezTo>
                <a:lnTo>
                  <a:pt x="0" y="0"/>
                </a:lnTo>
                <a:lnTo>
                  <a:pt x="0" y="5404"/>
                </a:lnTo>
                <a:lnTo>
                  <a:pt x="5172" y="5404"/>
                </a:lnTo>
                <a:cubicBezTo>
                  <a:pt x="6668" y="5404"/>
                  <a:pt x="7871" y="4211"/>
                  <a:pt x="7871" y="269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10058400" cy="29260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422761" y="7314920"/>
            <a:ext cx="2706624" cy="768757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685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9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9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6400800" cy="5121276"/>
          </a:xfrm>
          <a:noFill/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 marL="457200" indent="-228600">
              <a:buFont typeface="Arial" pitchFamily="34" charset="0"/>
              <a:buChar char="–"/>
              <a:defRPr sz="2000"/>
            </a:lvl4pPr>
            <a:lvl5pPr marL="685800" indent="-228600">
              <a:buFont typeface="Arial" pitchFamily="34" charset="0"/>
              <a:buChar char="–"/>
              <a:defRPr sz="2000"/>
            </a:lvl5pPr>
            <a:lvl6pPr marL="914400" indent="-228600">
              <a:buFont typeface="Arial" pitchFamily="34" charset="0"/>
              <a:buChar char="–"/>
              <a:defRPr sz="2000" baseline="0"/>
            </a:lvl6pPr>
            <a:lvl7pPr marL="1143000" indent="-228600">
              <a:buFont typeface="Arial" pitchFamily="34" charset="0"/>
              <a:buChar char="–"/>
              <a:defRPr sz="2000" baseline="0"/>
            </a:lvl7pPr>
            <a:lvl8pPr marL="1371600" indent="-228600">
              <a:buFont typeface="Arial" pitchFamily="34" charset="0"/>
              <a:buChar char="–"/>
              <a:defRPr sz="2000" baseline="0"/>
            </a:lvl8pPr>
            <a:lvl9pPr marL="1600200" indent="-228600">
              <a:buFont typeface="Arial" pitchFamily="34" charset="0"/>
              <a:buChar char="–"/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00" y="2057398"/>
            <a:ext cx="6400800" cy="51212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5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9829800" y="2057399"/>
            <a:ext cx="4114800" cy="51212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4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73152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39763"/>
            <a:ext cx="6400800" cy="1417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ct val="50000"/>
                </a:spcBef>
              </a:pPr>
              <a:t>October 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/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2971800" y="7580439"/>
            <a:ext cx="4114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/>
              <a:t>DXC Proprietary and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685800" y="2057398"/>
            <a:ext cx="6400800" cy="51212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/>
            </a:lvl1pPr>
            <a:lvl2pPr marL="0" indent="0">
              <a:spcBef>
                <a:spcPts val="900"/>
              </a:spcBef>
              <a:buFontTx/>
              <a:buNone/>
              <a:defRPr/>
            </a:lvl2pPr>
            <a:lvl3pPr marL="0" indent="0">
              <a:spcBef>
                <a:spcPts val="900"/>
              </a:spcBef>
              <a:buFontTx/>
              <a:buNone/>
              <a:defRPr/>
            </a:lvl3pPr>
            <a:lvl4pPr marL="0" indent="0">
              <a:spcBef>
                <a:spcPts val="900"/>
              </a:spcBef>
              <a:buFontTx/>
              <a:buNone/>
              <a:defRPr/>
            </a:lvl4pPr>
            <a:lvl5pPr marL="0" indent="0">
              <a:spcBef>
                <a:spcPts val="900"/>
              </a:spcBef>
              <a:buFontTx/>
              <a:buNone/>
              <a:defRPr/>
            </a:lvl5pPr>
            <a:lvl6pPr marL="0" indent="0">
              <a:spcBef>
                <a:spcPts val="900"/>
              </a:spcBef>
              <a:buFontTx/>
              <a:buNone/>
              <a:defRPr baseline="0"/>
            </a:lvl6pPr>
            <a:lvl7pPr marL="0" indent="0">
              <a:spcBef>
                <a:spcPts val="900"/>
              </a:spcBef>
              <a:buFontTx/>
              <a:buNone/>
              <a:defRPr baseline="0"/>
            </a:lvl7pPr>
            <a:lvl8pPr marL="0" indent="0">
              <a:spcBef>
                <a:spcPts val="900"/>
              </a:spcBef>
              <a:buFontTx/>
              <a:buNone/>
              <a:defRPr baseline="0"/>
            </a:lvl8pPr>
            <a:lvl9pPr marL="0" indent="0">
              <a:spcBef>
                <a:spcPts val="900"/>
              </a:spcBef>
              <a:buFontTx/>
              <a:buNone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765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4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6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 userDrawn="1">
            <p:ph type="ctrTitle"/>
          </p:nvPr>
        </p:nvSpPr>
        <p:spPr>
          <a:xfrm>
            <a:off x="685800" y="640080"/>
            <a:ext cx="10058400" cy="429768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5257800"/>
            <a:ext cx="10058400" cy="914400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4630400" cy="8229600"/>
          </a:xfrm>
          <a:solidFill>
            <a:schemeClr val="bg1">
              <a:lumMod val="85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4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03C7D0F0-10D5-4191-B6F4-99306F468FEF}" type="datetime4">
              <a:rPr lang="en-US" sz="1100" b="0" smtClean="0">
                <a:solidFill>
                  <a:schemeClr val="bg1"/>
                </a:solidFill>
              </a:rPr>
              <a:pPr algn="r" defTabSz="820738">
                <a:spcBef>
                  <a:spcPct val="50000"/>
                </a:spcBef>
              </a:pPr>
              <a:t>October 5, 2018</a:t>
            </a:fld>
            <a:endParaRPr lang="en-US" sz="1100" b="0" dirty="0">
              <a:solidFill>
                <a:schemeClr val="bg1"/>
              </a:solidFill>
            </a:endParaRPr>
          </a:p>
        </p:txBody>
      </p:sp>
      <p:sp>
        <p:nvSpPr>
          <p:cNvPr id="15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ct val="50000"/>
              </a:spcBef>
            </a:pPr>
            <a:fld id="{18E29826-F105-4F77-B977-03F4A4723A21}" type="slidenum">
              <a:rPr lang="en-US" sz="1100" b="1" smtClean="0">
                <a:solidFill>
                  <a:schemeClr val="bg1"/>
                </a:solidFill>
              </a:rPr>
              <a:pPr/>
              <a:t>‹#›</a:t>
            </a:fld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016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8" name="Straight Connector 7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85800" y="2057399"/>
            <a:ext cx="11201400" cy="5121275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defRPr sz="6000">
                <a:solidFill>
                  <a:schemeClr val="bg1"/>
                </a:solidFill>
              </a:defRPr>
            </a:lvl1pPr>
            <a:lvl2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900"/>
              </a:spcBef>
              <a:buFontTx/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6pPr>
            <a:lvl7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7pPr>
            <a:lvl8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8pPr>
            <a:lvl9pPr marL="0" indent="0">
              <a:spcBef>
                <a:spcPts val="900"/>
              </a:spcBef>
              <a:buFontTx/>
              <a:buNone/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855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8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40080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19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2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0" name="Straight Connector 9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639763"/>
            <a:ext cx="100584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389120"/>
            <a:ext cx="100584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18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1" r="6372"/>
          <a:stretch/>
        </p:blipFill>
        <p:spPr bwMode="hidden">
          <a:xfrm>
            <a:off x="9829800" y="1074420"/>
            <a:ext cx="4800600" cy="608076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 userDrawn="1"/>
        </p:nvGrpSpPr>
        <p:grpSpPr>
          <a:xfrm>
            <a:off x="0" y="-1"/>
            <a:ext cx="14630400" cy="8229602"/>
            <a:chOff x="0" y="-1"/>
            <a:chExt cx="14630400" cy="8229602"/>
          </a:xfrm>
        </p:grpSpPr>
        <p:sp>
          <p:nvSpPr>
            <p:cNvPr id="5" name="Freeform 5"/>
            <p:cNvSpPr>
              <a:spLocks noChangeAspect="1"/>
            </p:cNvSpPr>
            <p:nvPr userDrawn="1"/>
          </p:nvSpPr>
          <p:spPr bwMode="white">
            <a:xfrm>
              <a:off x="0" y="1"/>
              <a:ext cx="14630400" cy="8229600"/>
            </a:xfrm>
            <a:custGeom>
              <a:avLst/>
              <a:gdLst>
                <a:gd name="T0" fmla="*/ 19199 w 19199"/>
                <a:gd name="T1" fmla="*/ 9340 h 10809"/>
                <a:gd name="T2" fmla="*/ 19199 w 19199"/>
                <a:gd name="T3" fmla="*/ 9340 h 10809"/>
                <a:gd name="T4" fmla="*/ 16987 w 19199"/>
                <a:gd name="T5" fmla="*/ 9340 h 10809"/>
                <a:gd name="T6" fmla="*/ 13055 w 19199"/>
                <a:gd name="T7" fmla="*/ 5408 h 10809"/>
                <a:gd name="T8" fmla="*/ 16987 w 19199"/>
                <a:gd name="T9" fmla="*/ 1468 h 10809"/>
                <a:gd name="T10" fmla="*/ 19199 w 19199"/>
                <a:gd name="T11" fmla="*/ 1468 h 10809"/>
                <a:gd name="T12" fmla="*/ 19199 w 19199"/>
                <a:gd name="T13" fmla="*/ 0 h 10809"/>
                <a:gd name="T14" fmla="*/ 0 w 19199"/>
                <a:gd name="T15" fmla="*/ 0 h 10809"/>
                <a:gd name="T16" fmla="*/ 0 w 19199"/>
                <a:gd name="T17" fmla="*/ 10809 h 10809"/>
                <a:gd name="T18" fmla="*/ 19199 w 19199"/>
                <a:gd name="T19" fmla="*/ 10809 h 10809"/>
                <a:gd name="T20" fmla="*/ 19199 w 19199"/>
                <a:gd name="T21" fmla="*/ 9340 h 10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199" h="10809">
                  <a:moveTo>
                    <a:pt x="19199" y="9340"/>
                  </a:moveTo>
                  <a:lnTo>
                    <a:pt x="19199" y="9340"/>
                  </a:lnTo>
                  <a:lnTo>
                    <a:pt x="16987" y="9340"/>
                  </a:lnTo>
                  <a:cubicBezTo>
                    <a:pt x="14808" y="9340"/>
                    <a:pt x="13055" y="7602"/>
                    <a:pt x="13055" y="5408"/>
                  </a:cubicBezTo>
                  <a:cubicBezTo>
                    <a:pt x="13055" y="3205"/>
                    <a:pt x="14808" y="1468"/>
                    <a:pt x="16987" y="1468"/>
                  </a:cubicBezTo>
                  <a:lnTo>
                    <a:pt x="19199" y="1468"/>
                  </a:lnTo>
                  <a:lnTo>
                    <a:pt x="19199" y="0"/>
                  </a:lnTo>
                  <a:lnTo>
                    <a:pt x="0" y="0"/>
                  </a:lnTo>
                  <a:lnTo>
                    <a:pt x="0" y="10809"/>
                  </a:lnTo>
                  <a:lnTo>
                    <a:pt x="19199" y="10809"/>
                  </a:lnTo>
                  <a:lnTo>
                    <a:pt x="19199" y="934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 bwMode="black">
            <a:xfrm>
              <a:off x="503047" y="7314920"/>
              <a:ext cx="2706624" cy="768757"/>
            </a:xfrm>
            <a:prstGeom prst="rect">
              <a:avLst/>
            </a:prstGeom>
          </p:spPr>
        </p:pic>
        <p:sp>
          <p:nvSpPr>
            <p:cNvPr id="14" name="Freeform 9"/>
            <p:cNvSpPr>
              <a:spLocks noChangeAspect="1"/>
            </p:cNvSpPr>
            <p:nvPr userDrawn="1"/>
          </p:nvSpPr>
          <p:spPr bwMode="black">
            <a:xfrm>
              <a:off x="362839" y="-1"/>
              <a:ext cx="730236" cy="639764"/>
            </a:xfrm>
            <a:custGeom>
              <a:avLst/>
              <a:gdLst>
                <a:gd name="T0" fmla="*/ 0 w 370"/>
                <a:gd name="T1" fmla="*/ 0 h 321"/>
                <a:gd name="T2" fmla="*/ 0 w 370"/>
                <a:gd name="T3" fmla="*/ 0 h 321"/>
                <a:gd name="T4" fmla="*/ 184 w 370"/>
                <a:gd name="T5" fmla="*/ 321 h 321"/>
                <a:gd name="T6" fmla="*/ 370 w 370"/>
                <a:gd name="T7" fmla="*/ 0 h 321"/>
                <a:gd name="T8" fmla="*/ 0 w 37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1">
                  <a:moveTo>
                    <a:pt x="0" y="0"/>
                  </a:moveTo>
                  <a:lnTo>
                    <a:pt x="0" y="0"/>
                  </a:lnTo>
                  <a:lnTo>
                    <a:pt x="184" y="321"/>
                  </a:lnTo>
                  <a:lnTo>
                    <a:pt x="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46304" tIns="73152" rIns="146304" bIns="73152" numCol="1" anchor="t" anchorCtr="0" compatLnSpc="1">
              <a:prstTxWarp prst="textNoShape">
                <a:avLst/>
              </a:prstTxWarp>
            </a:bodyPr>
            <a:lstStyle/>
            <a:p>
              <a:endParaRPr lang="en-US" sz="4608"/>
            </a:p>
          </p:txBody>
        </p:sp>
      </p:grpSp>
      <p:sp>
        <p:nvSpPr>
          <p:cNvPr id="15" name="Title 1"/>
          <p:cNvSpPr>
            <a:spLocks noGrp="1"/>
          </p:cNvSpPr>
          <p:nvPr userDrawn="1"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799" y="4389120"/>
            <a:ext cx="8686801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7580439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8288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8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1" name="Straight Connector 10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39763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8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3" name="Freeform 9"/>
          <p:cNvSpPr>
            <a:spLocks noChangeAspect="1"/>
          </p:cNvSpPr>
          <p:nvPr userDrawn="1"/>
        </p:nvSpPr>
        <p:spPr bwMode="black">
          <a:xfrm>
            <a:off x="362838" y="-2"/>
            <a:ext cx="730237" cy="639765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8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bg1"/>
                </a:solidFill>
              </a:rPr>
              <a:t>DXC Proprietary and Confidential</a:t>
            </a:r>
          </a:p>
        </p:txBody>
      </p:sp>
      <p:sp>
        <p:nvSpPr>
          <p:cNvPr id="20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bg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799" y="640080"/>
            <a:ext cx="8686800" cy="3429000"/>
          </a:xfrm>
        </p:spPr>
        <p:txBody>
          <a:bodyPr anchor="b" anchorCtr="0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799" y="4389120"/>
            <a:ext cx="86868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03047" y="7314920"/>
            <a:ext cx="2706624" cy="768757"/>
          </a:xfrm>
          <a:prstGeom prst="rect">
            <a:avLst/>
          </a:prstGeom>
        </p:spPr>
      </p:pic>
      <p:sp>
        <p:nvSpPr>
          <p:cNvPr id="10" name="Freeform 9"/>
          <p:cNvSpPr>
            <a:spLocks noChangeAspect="1"/>
          </p:cNvSpPr>
          <p:nvPr userDrawn="1"/>
        </p:nvSpPr>
        <p:spPr bwMode="black">
          <a:xfrm>
            <a:off x="362839" y="-1"/>
            <a:ext cx="730236" cy="639764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7543800" y="7580439"/>
            <a:ext cx="64008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chemeClr val="tx1"/>
                </a:solidFill>
              </a:rPr>
              <a:t>DXC Proprietary and Confidential</a:t>
            </a:r>
          </a:p>
        </p:txBody>
      </p: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11887200" y="640080"/>
            <a:ext cx="20574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4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400" b="0" dirty="0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399"/>
            <a:ext cx="13258800" cy="5121276"/>
          </a:xfrm>
        </p:spPr>
        <p:txBody>
          <a:bodyPr numCol="2" spcCol="457200">
            <a:normAutofit/>
          </a:bodyPr>
          <a:lstStyle>
            <a:lvl1pPr marL="457200" indent="-457200">
              <a:spcBef>
                <a:spcPts val="900"/>
              </a:spcBef>
              <a:buFont typeface="+mj-lt"/>
              <a:buAutoNum type="arabicPeriod"/>
              <a:tabLst>
                <a:tab pos="6337300" algn="r"/>
              </a:tabLst>
              <a:defRPr sz="2000"/>
            </a:lvl1pPr>
            <a:lvl2pPr marL="685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2pPr>
            <a:lvl3pPr marL="914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3pPr>
            <a:lvl4pPr marL="1143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4pPr>
            <a:lvl5pPr marL="13716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/>
            </a:lvl5pPr>
            <a:lvl6pPr marL="16002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6pPr>
            <a:lvl7pPr marL="18288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7pPr>
            <a:lvl8pPr marL="20574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8pPr>
            <a:lvl9pPr marL="2286000" indent="-228600">
              <a:spcBef>
                <a:spcPts val="600"/>
              </a:spcBef>
              <a:buFont typeface="Arial" pitchFamily="34" charset="0"/>
              <a:buChar char="–"/>
              <a:tabLst>
                <a:tab pos="6337300" algn="r"/>
              </a:tabLst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457200" indent="-228600">
              <a:buFont typeface="Arial" pitchFamily="34" charset="0"/>
              <a:buChar char="–"/>
              <a:defRPr/>
            </a:lvl4pPr>
            <a:lvl5pPr marL="685800" indent="-228600">
              <a:buFont typeface="Arial" pitchFamily="34" charset="0"/>
              <a:buChar char="–"/>
              <a:defRPr/>
            </a:lvl5pPr>
            <a:lvl6pPr marL="914400" indent="-228600">
              <a:buFont typeface="Arial" pitchFamily="34" charset="0"/>
              <a:buChar char="–"/>
              <a:defRPr baseline="0"/>
            </a:lvl6pPr>
            <a:lvl7pPr marL="1143000" indent="-228600">
              <a:buFont typeface="Arial" pitchFamily="34" charset="0"/>
              <a:buChar char="–"/>
              <a:defRPr baseline="0"/>
            </a:lvl7pPr>
            <a:lvl8pPr marL="1371600" indent="-228600">
              <a:buFont typeface="Arial" pitchFamily="34" charset="0"/>
              <a:buChar char="–"/>
              <a:defRPr baseline="0"/>
            </a:lvl8pPr>
            <a:lvl9pPr marL="1600200" indent="-228600"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itchFamily="34" charset="0"/>
              <a:buChar char="•"/>
              <a:defRPr/>
            </a:lvl1pPr>
            <a:lvl2pPr marL="457200" indent="-228600">
              <a:spcBef>
                <a:spcPts val="600"/>
              </a:spcBef>
              <a:buFont typeface="Arial" pitchFamily="34" charset="0"/>
              <a:buChar char="–"/>
              <a:defRPr/>
            </a:lvl2pPr>
            <a:lvl3pPr marL="685800" indent="-228600">
              <a:spcBef>
                <a:spcPts val="600"/>
              </a:spcBef>
              <a:buFont typeface="Arial" pitchFamily="34" charset="0"/>
              <a:buChar char="–"/>
              <a:defRPr/>
            </a:lvl3pPr>
            <a:lvl4pPr marL="914400" indent="-228600">
              <a:spcBef>
                <a:spcPts val="600"/>
              </a:spcBef>
              <a:buFont typeface="Arial" pitchFamily="34" charset="0"/>
              <a:buChar char="–"/>
              <a:defRPr/>
            </a:lvl4pPr>
            <a:lvl5pPr marL="1143000" indent="-228600">
              <a:spcBef>
                <a:spcPts val="600"/>
              </a:spcBef>
              <a:buFont typeface="Arial" pitchFamily="34" charset="0"/>
              <a:buChar char="–"/>
              <a:defRPr/>
            </a:lvl5pPr>
            <a:lvl6pPr marL="1371600" indent="-228600">
              <a:spcBef>
                <a:spcPts val="600"/>
              </a:spcBef>
              <a:buFont typeface="Arial" pitchFamily="34" charset="0"/>
              <a:buChar char="–"/>
              <a:defRPr baseline="0"/>
            </a:lvl6pPr>
            <a:lvl7pPr marL="1600200" indent="-228600">
              <a:spcBef>
                <a:spcPts val="600"/>
              </a:spcBef>
              <a:buFont typeface="Arial" pitchFamily="34" charset="0"/>
              <a:buChar char="–"/>
              <a:defRPr baseline="0"/>
            </a:lvl7pPr>
            <a:lvl8pPr marL="1828800" indent="-228600">
              <a:spcBef>
                <a:spcPts val="600"/>
              </a:spcBef>
              <a:buFont typeface="Arial" pitchFamily="34" charset="0"/>
              <a:buChar char="–"/>
              <a:defRPr baseline="0"/>
            </a:lvl8pPr>
            <a:lvl9pPr marL="2057400" indent="-228600">
              <a:spcBef>
                <a:spcPts val="600"/>
              </a:spcBef>
              <a:buFont typeface="Arial" pitchFamily="34" charset="0"/>
              <a:buChar char="–"/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-91440" y="-91440"/>
            <a:ext cx="14813280" cy="8412480"/>
            <a:chOff x="-91440" y="-91440"/>
            <a:chExt cx="14813280" cy="841248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/>
          <p:cNvSpPr>
            <a:spLocks noChangeAspect="1"/>
          </p:cNvSpPr>
          <p:nvPr userDrawn="1"/>
        </p:nvSpPr>
        <p:spPr bwMode="black">
          <a:xfrm>
            <a:off x="448310" y="0"/>
            <a:ext cx="562442" cy="492758"/>
          </a:xfrm>
          <a:custGeom>
            <a:avLst/>
            <a:gdLst>
              <a:gd name="T0" fmla="*/ 0 w 370"/>
              <a:gd name="T1" fmla="*/ 0 h 321"/>
              <a:gd name="T2" fmla="*/ 0 w 370"/>
              <a:gd name="T3" fmla="*/ 0 h 321"/>
              <a:gd name="T4" fmla="*/ 184 w 370"/>
              <a:gd name="T5" fmla="*/ 321 h 321"/>
              <a:gd name="T6" fmla="*/ 370 w 370"/>
              <a:gd name="T7" fmla="*/ 0 h 321"/>
              <a:gd name="T8" fmla="*/ 0 w 370"/>
              <a:gd name="T9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0" h="321">
                <a:moveTo>
                  <a:pt x="0" y="0"/>
                </a:moveTo>
                <a:lnTo>
                  <a:pt x="0" y="0"/>
                </a:lnTo>
                <a:lnTo>
                  <a:pt x="184" y="321"/>
                </a:lnTo>
                <a:lnTo>
                  <a:pt x="3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/>
          <a:p>
            <a:endParaRPr lang="en-US" sz="4608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85800" y="639763"/>
            <a:ext cx="13258800" cy="141763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85800" y="2057399"/>
            <a:ext cx="11201400" cy="5121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 bwMode="black">
          <a:xfrm>
            <a:off x="544830" y="7425690"/>
            <a:ext cx="2048256" cy="581762"/>
          </a:xfrm>
          <a:prstGeom prst="rect">
            <a:avLst/>
          </a:prstGeom>
        </p:spPr>
      </p:pic>
      <p:sp>
        <p:nvSpPr>
          <p:cNvPr id="60" name="Text Box 115"/>
          <p:cNvSpPr txBox="1">
            <a:spLocks noChangeArrowheads="1"/>
          </p:cNvSpPr>
          <p:nvPr userDrawn="1"/>
        </p:nvSpPr>
        <p:spPr bwMode="auto">
          <a:xfrm>
            <a:off x="11893550" y="7580437"/>
            <a:ext cx="163957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03C7D0F0-10D5-4191-B6F4-99306F468FEF}" type="datetime4">
              <a:rPr lang="en-US" sz="1100" b="0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October 5, 2018</a:t>
            </a:fld>
            <a:endParaRPr lang="en-US" sz="1100" b="0" dirty="0">
              <a:solidFill>
                <a:schemeClr val="tx1"/>
              </a:solidFill>
            </a:endParaRPr>
          </a:p>
        </p:txBody>
      </p:sp>
      <p:sp>
        <p:nvSpPr>
          <p:cNvPr id="61" name="Text Box 115"/>
          <p:cNvSpPr txBox="1">
            <a:spLocks noChangeArrowheads="1"/>
          </p:cNvSpPr>
          <p:nvPr userDrawn="1"/>
        </p:nvSpPr>
        <p:spPr bwMode="auto">
          <a:xfrm>
            <a:off x="13533120" y="7580439"/>
            <a:ext cx="41148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 anchorCtr="0">
            <a:noAutofit/>
          </a:bodyPr>
          <a:lstStyle/>
          <a:p>
            <a:pPr algn="r" defTabSz="820738">
              <a:spcBef>
                <a:spcPts val="0"/>
              </a:spcBef>
            </a:pPr>
            <a:fld id="{18E29826-F105-4F77-B977-03F4A4723A21}" type="slidenum">
              <a:rPr lang="en-US" sz="1100" b="1" smtClean="0">
                <a:solidFill>
                  <a:schemeClr val="tx1"/>
                </a:solidFill>
              </a:rPr>
              <a:pPr algn="r" defTabSz="820738">
                <a:spcBef>
                  <a:spcPts val="0"/>
                </a:spcBef>
              </a:pPr>
              <a:t>‹#›</a:t>
            </a:fld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62" name="Footer Placeholder 4"/>
          <p:cNvSpPr txBox="1">
            <a:spLocks/>
          </p:cNvSpPr>
          <p:nvPr userDrawn="1"/>
        </p:nvSpPr>
        <p:spPr>
          <a:xfrm>
            <a:off x="4800600" y="7580439"/>
            <a:ext cx="5029200" cy="27432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DXC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8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7" r:id="rId4"/>
    <p:sldLayoutId id="2147483658" r:id="rId5"/>
    <p:sldLayoutId id="2147483665" r:id="rId6"/>
    <p:sldLayoutId id="2147483659" r:id="rId7"/>
    <p:sldLayoutId id="2147483650" r:id="rId8"/>
    <p:sldLayoutId id="2147483666" r:id="rId9"/>
    <p:sldLayoutId id="2147483667" r:id="rId10"/>
    <p:sldLayoutId id="2147483652" r:id="rId11"/>
    <p:sldLayoutId id="2147483660" r:id="rId12"/>
    <p:sldLayoutId id="2147483662" r:id="rId13"/>
    <p:sldLayoutId id="2147483663" r:id="rId14"/>
    <p:sldLayoutId id="2147483651" r:id="rId15"/>
    <p:sldLayoutId id="2147483668" r:id="rId16"/>
    <p:sldLayoutId id="2147483669" r:id="rId17"/>
    <p:sldLayoutId id="2147483655" r:id="rId18"/>
    <p:sldLayoutId id="214748366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46304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463040" rtl="0" eaLnBrk="1" latinLnBrk="0" hangingPunct="1">
        <a:spcBef>
          <a:spcPts val="1200"/>
        </a:spcBef>
        <a:buFontTx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1463040" rtl="0" eaLnBrk="1" latinLnBrk="0" hangingPunct="1">
        <a:spcBef>
          <a:spcPts val="12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463040" rtl="0" eaLnBrk="1" latinLnBrk="0" hangingPunct="1">
        <a:spcBef>
          <a:spcPts val="1200"/>
        </a:spcBef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30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00200" indent="-228600" algn="l" defTabSz="1463040" rtl="0" eaLnBrk="1" latinLnBrk="0" hangingPunct="1">
        <a:spcBef>
          <a:spcPts val="600"/>
        </a:spcBef>
        <a:buFont typeface="Arial" pitchFamily="34" charset="0"/>
        <a:buChar char="–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3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3024" userDrawn="1">
          <p15:clr>
            <a:srgbClr val="F26B43"/>
          </p15:clr>
        </p15:guide>
        <p15:guide id="5" pos="3312" userDrawn="1">
          <p15:clr>
            <a:srgbClr val="F26B43"/>
          </p15:clr>
        </p15:guide>
        <p15:guide id="6" pos="4464" userDrawn="1">
          <p15:clr>
            <a:srgbClr val="F26B43"/>
          </p15:clr>
        </p15:guide>
        <p15:guide id="7" pos="4752" userDrawn="1">
          <p15:clr>
            <a:srgbClr val="F26B43"/>
          </p15:clr>
        </p15:guide>
        <p15:guide id="8" pos="5904" userDrawn="1">
          <p15:clr>
            <a:srgbClr val="F26B43"/>
          </p15:clr>
        </p15:guide>
        <p15:guide id="9" pos="6192" userDrawn="1">
          <p15:clr>
            <a:srgbClr val="F26B43"/>
          </p15:clr>
        </p15:guide>
        <p15:guide id="10" pos="7488" userDrawn="1">
          <p15:clr>
            <a:srgbClr val="F26B43"/>
          </p15:clr>
        </p15:guide>
        <p15:guide id="11" pos="8784" userDrawn="1">
          <p15:clr>
            <a:srgbClr val="F26B43"/>
          </p15:clr>
        </p15:guide>
        <p15:guide id="12" orient="horz" pos="1296" userDrawn="1">
          <p15:clr>
            <a:srgbClr val="F26B43"/>
          </p15:clr>
        </p15:guide>
        <p15:guide id="13" orient="horz" pos="4522" userDrawn="1">
          <p15:clr>
            <a:srgbClr val="F26B43"/>
          </p15:clr>
        </p15:guide>
        <p15:guide id="14" orient="horz" pos="48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22C8-FE0A-4BF3-8E0B-F573021DF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Explorer Badges Specials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579B3-C3A0-42C5-93C1-B50B1F9F7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David Stevens</a:t>
            </a:r>
          </a:p>
        </p:txBody>
      </p:sp>
    </p:spTree>
    <p:extLst>
      <p:ext uri="{BB962C8B-B14F-4D97-AF65-F5344CB8AC3E}">
        <p14:creationId xmlns:p14="http://schemas.microsoft.com/office/powerpoint/2010/main" val="41960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BB68-4A2C-4154-91A4-BD3BA4C9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user profile pages and achievement/challenge leader boards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A2463F-B30E-4E30-BA9C-3492D7A96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512830" y="2054348"/>
            <a:ext cx="6802370" cy="5121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66916-5977-4A02-A7B9-317728A0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12" y="2843156"/>
            <a:ext cx="7169513" cy="35436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49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08D5-34DC-4C6B-B076-4E25700C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Badge design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E122-47FB-49E4-9C1E-38878C6D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399"/>
            <a:ext cx="6989440" cy="5121275"/>
          </a:xfrm>
        </p:spPr>
        <p:txBody>
          <a:bodyPr/>
          <a:lstStyle/>
          <a:p>
            <a:r>
              <a:rPr lang="en-GB" dirty="0"/>
              <a:t>Must align to DXC colours</a:t>
            </a:r>
          </a:p>
          <a:p>
            <a:r>
              <a:rPr lang="en-GB" dirty="0"/>
              <a:t>Must leverage or compliment DXC standard icons</a:t>
            </a:r>
          </a:p>
          <a:p>
            <a:endParaRPr lang="en-GB" dirty="0"/>
          </a:p>
          <a:p>
            <a:r>
              <a:rPr lang="en-GB" dirty="0"/>
              <a:t>Standard image size of 250px x 250px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CD5D8-AF5D-44EA-8E41-01342B0C6A1C}"/>
              </a:ext>
            </a:extLst>
          </p:cNvPr>
          <p:cNvSpPr/>
          <p:nvPr/>
        </p:nvSpPr>
        <p:spPr>
          <a:xfrm>
            <a:off x="9022365" y="2266956"/>
            <a:ext cx="1432851" cy="1432851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2B5A1B7E-E70B-400C-BF4D-18C8FA022366}"/>
              </a:ext>
            </a:extLst>
          </p:cNvPr>
          <p:cNvSpPr/>
          <p:nvPr/>
        </p:nvSpPr>
        <p:spPr>
          <a:xfrm>
            <a:off x="8907737" y="4244649"/>
            <a:ext cx="1662107" cy="1432851"/>
          </a:xfrm>
          <a:prstGeom prst="hexagon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F94E45-8EB2-4027-80C8-F5210923FF37}"/>
              </a:ext>
            </a:extLst>
          </p:cNvPr>
          <p:cNvSpPr/>
          <p:nvPr/>
        </p:nvSpPr>
        <p:spPr>
          <a:xfrm>
            <a:off x="11331918" y="2266956"/>
            <a:ext cx="1432851" cy="1432851"/>
          </a:xfrm>
          <a:prstGeom prst="ellipse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8CA399F7-0A98-4775-A88B-150D294AC1D5}"/>
              </a:ext>
            </a:extLst>
          </p:cNvPr>
          <p:cNvSpPr/>
          <p:nvPr/>
        </p:nvSpPr>
        <p:spPr>
          <a:xfrm flipV="1">
            <a:off x="11217289" y="4244649"/>
            <a:ext cx="1662107" cy="1432851"/>
          </a:xfrm>
          <a:prstGeom prst="trapezoid">
            <a:avLst>
              <a:gd name="adj" fmla="val 14707"/>
            </a:avLst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402BB-8396-4A8D-BA93-84A9014604A4}"/>
              </a:ext>
            </a:extLst>
          </p:cNvPr>
          <p:cNvSpPr txBox="1"/>
          <p:nvPr/>
        </p:nvSpPr>
        <p:spPr>
          <a:xfrm>
            <a:off x="8887435" y="1666529"/>
            <a:ext cx="170271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Solutions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4CB55-913D-41E7-A226-51DD47D640C0}"/>
              </a:ext>
            </a:extLst>
          </p:cNvPr>
          <p:cNvSpPr txBox="1"/>
          <p:nvPr/>
        </p:nvSpPr>
        <p:spPr>
          <a:xfrm>
            <a:off x="11388193" y="1666528"/>
            <a:ext cx="13202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Trends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C4372C-E4B8-44AD-A309-C77F1BDEB91D}"/>
              </a:ext>
            </a:extLst>
          </p:cNvPr>
          <p:cNvSpPr txBox="1"/>
          <p:nvPr/>
        </p:nvSpPr>
        <p:spPr>
          <a:xfrm>
            <a:off x="11033480" y="5846227"/>
            <a:ext cx="202972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B1A77-ACC7-4A99-89D2-F2D88E94E2C0}"/>
              </a:ext>
            </a:extLst>
          </p:cNvPr>
          <p:cNvSpPr txBox="1"/>
          <p:nvPr/>
        </p:nvSpPr>
        <p:spPr>
          <a:xfrm>
            <a:off x="8917920" y="5846226"/>
            <a:ext cx="164179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Agendas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3CC482-B442-4755-9B10-45781B85574D}"/>
              </a:ext>
            </a:extLst>
          </p:cNvPr>
          <p:cNvSpPr/>
          <p:nvPr/>
        </p:nvSpPr>
        <p:spPr>
          <a:xfrm rot="2700000">
            <a:off x="6948954" y="4492682"/>
            <a:ext cx="943680" cy="943680"/>
          </a:xfrm>
          <a:prstGeom prst="rect">
            <a:avLst/>
          </a:prstGeom>
          <a:solidFill>
            <a:schemeClr val="bg1"/>
          </a:solidFill>
          <a:ln w="127000" cmpd="thinThick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A3ED6-73F8-4F69-8557-8D022E2932D1}"/>
              </a:ext>
            </a:extLst>
          </p:cNvPr>
          <p:cNvSpPr txBox="1"/>
          <p:nvPr/>
        </p:nvSpPr>
        <p:spPr>
          <a:xfrm>
            <a:off x="6411683" y="5869708"/>
            <a:ext cx="20230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39426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463-B876-4540-962D-874E4F8E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Explorer Badge : Challenges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BC4D54-A17B-438E-A39A-7FA0A53C2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47748"/>
              </p:ext>
            </p:extLst>
          </p:nvPr>
        </p:nvGraphicFramePr>
        <p:xfrm>
          <a:off x="683110" y="2082517"/>
          <a:ext cx="13059640" cy="1468120"/>
        </p:xfrm>
        <a:graphic>
          <a:graphicData uri="http://schemas.openxmlformats.org/drawingml/2006/table">
            <a:tbl>
              <a:tblPr firstRow="1" bandRow="1">
                <a:tableStyleId>{45BD5076-5073-49C7-9E08-65982F3C9860}</a:tableStyleId>
              </a:tblPr>
              <a:tblGrid>
                <a:gridCol w="6529820">
                  <a:extLst>
                    <a:ext uri="{9D8B030D-6E8A-4147-A177-3AD203B41FA5}">
                      <a16:colId xmlns:a16="http://schemas.microsoft.com/office/drawing/2014/main" val="312328726"/>
                    </a:ext>
                  </a:extLst>
                </a:gridCol>
                <a:gridCol w="6529820">
                  <a:extLst>
                    <a:ext uri="{9D8B030D-6E8A-4147-A177-3AD203B41FA5}">
                      <a16:colId xmlns:a16="http://schemas.microsoft.com/office/drawing/2014/main" val="412636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752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Participant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Submit a solution for an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17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Winner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Member of the winning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744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63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599663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E61425-0822-443E-97DE-259AEBE409DE}"/>
              </a:ext>
            </a:extLst>
          </p:cNvPr>
          <p:cNvSpPr/>
          <p:nvPr/>
        </p:nvSpPr>
        <p:spPr>
          <a:xfrm>
            <a:off x="5947048" y="4219155"/>
            <a:ext cx="5472608" cy="1656185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Unique icon for each event – need a designer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61E863-4C54-43B6-A874-83D7E3495191}"/>
              </a:ext>
            </a:extLst>
          </p:cNvPr>
          <p:cNvGrpSpPr/>
          <p:nvPr/>
        </p:nvGrpSpPr>
        <p:grpSpPr>
          <a:xfrm>
            <a:off x="660411" y="4219155"/>
            <a:ext cx="1662107" cy="1943842"/>
            <a:chOff x="660411" y="4314648"/>
            <a:chExt cx="1662107" cy="19438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2E9CC7-9A7A-495F-9DCE-A6D1A64A96B2}"/>
                </a:ext>
              </a:extLst>
            </p:cNvPr>
            <p:cNvSpPr txBox="1"/>
            <p:nvPr/>
          </p:nvSpPr>
          <p:spPr>
            <a:xfrm>
              <a:off x="763660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Participant 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F56FA9E-D5F5-451D-B8BE-12A9DEE5F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688762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9C00542-6CE2-4090-AC40-25CBFA926B5D}"/>
                </a:ext>
              </a:extLst>
            </p:cNvPr>
            <p:cNvSpPr/>
            <p:nvPr/>
          </p:nvSpPr>
          <p:spPr>
            <a:xfrm flipV="1">
              <a:off x="660411" y="4314648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95F85E-5F70-4EAF-B760-9038648695CC}"/>
              </a:ext>
            </a:extLst>
          </p:cNvPr>
          <p:cNvGrpSpPr/>
          <p:nvPr/>
        </p:nvGrpSpPr>
        <p:grpSpPr>
          <a:xfrm>
            <a:off x="12203284" y="4219155"/>
            <a:ext cx="1662107" cy="1943842"/>
            <a:chOff x="12203284" y="4298186"/>
            <a:chExt cx="1662107" cy="19438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70C42D-E4A7-4908-BB7D-A0C34F877485}"/>
                </a:ext>
              </a:extLst>
            </p:cNvPr>
            <p:cNvSpPr txBox="1"/>
            <p:nvPr/>
          </p:nvSpPr>
          <p:spPr>
            <a:xfrm>
              <a:off x="12283835" y="5826530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40BC15E-8D37-4CBC-B2E6-19C2C990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12248375" y="4352791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DCF3ABA9-41BB-47E4-8F7C-97F922C67D4F}"/>
                </a:ext>
              </a:extLst>
            </p:cNvPr>
            <p:cNvSpPr/>
            <p:nvPr/>
          </p:nvSpPr>
          <p:spPr>
            <a:xfrm flipV="1">
              <a:off x="12203284" y="4298186"/>
              <a:ext cx="1662107" cy="1432851"/>
            </a:xfrm>
            <a:prstGeom prst="trapezoid">
              <a:avLst>
                <a:gd name="adj" fmla="val 14707"/>
              </a:avLst>
            </a:prstGeom>
            <a:noFill/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6368454-A028-4BE1-9F83-AA1C7A6AFFCD}"/>
              </a:ext>
            </a:extLst>
          </p:cNvPr>
          <p:cNvSpPr txBox="1"/>
          <p:nvPr/>
        </p:nvSpPr>
        <p:spPr>
          <a:xfrm>
            <a:off x="754046" y="1444921"/>
            <a:ext cx="943399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Calculated based on the tagged valued against solutions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86E666-D28B-48C3-974B-F60C53BA3282}"/>
              </a:ext>
            </a:extLst>
          </p:cNvPr>
          <p:cNvGrpSpPr/>
          <p:nvPr/>
        </p:nvGrpSpPr>
        <p:grpSpPr>
          <a:xfrm>
            <a:off x="2914197" y="4219155"/>
            <a:ext cx="1662107" cy="1927667"/>
            <a:chOff x="2914197" y="4330823"/>
            <a:chExt cx="1662107" cy="1927667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E8F216B7-75F4-44A8-ACFC-979118A1992F}"/>
                </a:ext>
              </a:extLst>
            </p:cNvPr>
            <p:cNvSpPr/>
            <p:nvPr/>
          </p:nvSpPr>
          <p:spPr>
            <a:xfrm flipV="1">
              <a:off x="2914197" y="4330823"/>
              <a:ext cx="1662107" cy="1432851"/>
            </a:xfrm>
            <a:prstGeom prst="trapezoid">
              <a:avLst>
                <a:gd name="adj" fmla="val 14707"/>
              </a:avLst>
            </a:prstGeom>
            <a:solidFill>
              <a:schemeClr val="accent3"/>
            </a:solidFill>
            <a:ln w="127000" cmpd="thinThick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BB4AF5-003D-47ED-AD76-7AE78775F6C8}"/>
                </a:ext>
              </a:extLst>
            </p:cNvPr>
            <p:cNvSpPr txBox="1"/>
            <p:nvPr/>
          </p:nvSpPr>
          <p:spPr>
            <a:xfrm>
              <a:off x="2994747" y="5842992"/>
              <a:ext cx="150100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GT Walsheim Pro" panose="00000500000000000000" pitchFamily="2" charset="0"/>
                </a:rPr>
                <a:t>Technical Excellence</a:t>
              </a:r>
              <a:br>
                <a:rPr lang="en-GB" sz="1050" dirty="0">
                  <a:latin typeface="GT Walsheim Pro" panose="00000500000000000000" pitchFamily="2" charset="0"/>
                </a:rPr>
              </a:br>
              <a:r>
                <a:rPr lang="en-GB" sz="1050" dirty="0">
                  <a:latin typeface="GT Walsheim Pro" panose="00000500000000000000" pitchFamily="2" charset="0"/>
                </a:rPr>
                <a:t>2017 : Winner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F1A06B-3DBA-4205-98D4-2181FE5CE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664"/>
            <a:stretch>
              <a:fillRect/>
            </a:stretch>
          </p:blipFill>
          <p:spPr>
            <a:xfrm>
              <a:off x="2939448" y="4369253"/>
              <a:ext cx="1412504" cy="1355987"/>
            </a:xfrm>
            <a:custGeom>
              <a:avLst/>
              <a:gdLst>
                <a:gd name="connsiteX0" fmla="*/ 0 w 1412504"/>
                <a:gd name="connsiteY0" fmla="*/ 0 h 1355987"/>
                <a:gd name="connsiteX1" fmla="*/ 1412504 w 1412504"/>
                <a:gd name="connsiteY1" fmla="*/ 0 h 1355987"/>
                <a:gd name="connsiteX2" fmla="*/ 1412504 w 1412504"/>
                <a:gd name="connsiteY2" fmla="*/ 1355987 h 1355987"/>
                <a:gd name="connsiteX3" fmla="*/ 199424 w 1412504"/>
                <a:gd name="connsiteY3" fmla="*/ 1355987 h 1355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2504" h="1355987">
                  <a:moveTo>
                    <a:pt x="0" y="0"/>
                  </a:moveTo>
                  <a:lnTo>
                    <a:pt x="1412504" y="0"/>
                  </a:lnTo>
                  <a:lnTo>
                    <a:pt x="1412504" y="1355987"/>
                  </a:lnTo>
                  <a:lnTo>
                    <a:pt x="199424" y="1355987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42072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XC">
  <a:themeElements>
    <a:clrScheme name="DXC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666666"/>
      </a:accent2>
      <a:accent3>
        <a:srgbClr val="FFED00"/>
      </a:accent3>
      <a:accent4>
        <a:srgbClr val="64FF00"/>
      </a:accent4>
      <a:accent5>
        <a:srgbClr val="00C9FF"/>
      </a:accent5>
      <a:accent6>
        <a:srgbClr val="D9D9D9"/>
      </a:accent6>
      <a:hlink>
        <a:srgbClr val="000000"/>
      </a:hlink>
      <a:folHlink>
        <a:srgbClr val="666666"/>
      </a:folHlink>
    </a:clrScheme>
    <a:fontScheme name="DX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XC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/>
      <a:style>
        <a:lnRef idx="0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DXC.16.9.potx" id="{CE71B5CE-8576-44DF-9218-86C8ED15155B}" vid="{863733F9-445A-4FA1-A013-688C803FD7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DXC.16.9</Template>
  <TotalTime>525</TotalTime>
  <Words>85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GT Walsheim Pro</vt:lpstr>
      <vt:lpstr>DXC</vt:lpstr>
      <vt:lpstr>Digital Explorer Badges Specials</vt:lpstr>
      <vt:lpstr>Revised user profile pages and achievement/challenge leader boards</vt:lpstr>
      <vt:lpstr>Badge design constraints</vt:lpstr>
      <vt:lpstr>Digital Explorer Badge : Challenges</vt:lpstr>
    </vt:vector>
  </TitlesOfParts>
  <Manager/>
  <Company>DXC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Explorer Badges</dc:title>
  <dc:subject/>
  <dc:creator>Stevens, David</dc:creator>
  <cp:keywords/>
  <dc:description/>
  <cp:lastModifiedBy>David Stevens</cp:lastModifiedBy>
  <cp:revision>27</cp:revision>
  <dcterms:created xsi:type="dcterms:W3CDTF">2018-05-03T07:07:52Z</dcterms:created>
  <dcterms:modified xsi:type="dcterms:W3CDTF">2018-10-05T09:39:34Z</dcterms:modified>
  <cp:category/>
</cp:coreProperties>
</file>