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tevens" initials="DS" lastIdx="1" clrIdx="0">
    <p:extLst>
      <p:ext uri="{19B8F6BF-5375-455C-9EA6-DF929625EA0E}">
        <p15:presenceInfo xmlns:p15="http://schemas.microsoft.com/office/powerpoint/2012/main" userId="7061dc7b3fcc8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1" autoAdjust="0"/>
    <p:restoredTop sz="94690"/>
  </p:normalViewPr>
  <p:slideViewPr>
    <p:cSldViewPr snapToGrid="0" snapToObjects="1" showGuides="1">
      <p:cViewPr varScale="1">
        <p:scale>
          <a:sx n="106" d="100"/>
          <a:sy n="106" d="100"/>
        </p:scale>
        <p:origin x="648" y="10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10/25/2018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October 25,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25,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25,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25,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D5E88-72CA-4D1B-BBC2-C5CB764E100A}"/>
              </a:ext>
            </a:extLst>
          </p:cNvPr>
          <p:cNvSpPr/>
          <p:nvPr/>
        </p:nvSpPr>
        <p:spPr>
          <a:xfrm>
            <a:off x="171450" y="638176"/>
            <a:ext cx="7143750" cy="6280549"/>
          </a:xfrm>
          <a:prstGeom prst="roundRect">
            <a:avLst>
              <a:gd name="adj" fmla="val 252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DXC Digital Explorer</a:t>
            </a:r>
          </a:p>
        </p:txBody>
      </p:sp>
      <p:sp>
        <p:nvSpPr>
          <p:cNvPr id="46" name="Arrow: U-Turn 45">
            <a:extLst>
              <a:ext uri="{FF2B5EF4-FFF2-40B4-BE49-F238E27FC236}">
                <a16:creationId xmlns:a16="http://schemas.microsoft.com/office/drawing/2014/main" id="{A1802897-71EB-4D55-A742-F8DBFD712B1E}"/>
              </a:ext>
            </a:extLst>
          </p:cNvPr>
          <p:cNvSpPr/>
          <p:nvPr/>
        </p:nvSpPr>
        <p:spPr>
          <a:xfrm rot="5400000" flipV="1">
            <a:off x="5466753" y="4853486"/>
            <a:ext cx="522158" cy="548000"/>
          </a:xfrm>
          <a:prstGeom prst="utur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Arrow: U-Turn 47">
            <a:extLst>
              <a:ext uri="{FF2B5EF4-FFF2-40B4-BE49-F238E27FC236}">
                <a16:creationId xmlns:a16="http://schemas.microsoft.com/office/drawing/2014/main" id="{8334AB7F-B403-403C-9EC8-0672160BAD55}"/>
              </a:ext>
            </a:extLst>
          </p:cNvPr>
          <p:cNvSpPr/>
          <p:nvPr/>
        </p:nvSpPr>
        <p:spPr>
          <a:xfrm rot="5400000" flipV="1">
            <a:off x="5495244" y="5537446"/>
            <a:ext cx="522158" cy="548000"/>
          </a:xfrm>
          <a:prstGeom prst="uturn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F954FB-FB01-4D82-AD54-0DE811489AAE}"/>
              </a:ext>
            </a:extLst>
          </p:cNvPr>
          <p:cNvSpPr/>
          <p:nvPr/>
        </p:nvSpPr>
        <p:spPr>
          <a:xfrm>
            <a:off x="5863434" y="5604592"/>
            <a:ext cx="914400" cy="914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Solution Model</a:t>
            </a:r>
            <a:br>
              <a:rPr lang="en-GB" sz="900" dirty="0"/>
            </a:br>
            <a:r>
              <a:rPr lang="en-GB" sz="900" dirty="0"/>
              <a:t>ASD ….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0F66341-85C2-4A35-82CD-0B571FA538FF}"/>
              </a:ext>
            </a:extLst>
          </p:cNvPr>
          <p:cNvSpPr/>
          <p:nvPr/>
        </p:nvSpPr>
        <p:spPr>
          <a:xfrm>
            <a:off x="10413740" y="4111875"/>
            <a:ext cx="1994956" cy="2206608"/>
          </a:xfrm>
          <a:prstGeom prst="roundRect">
            <a:avLst>
              <a:gd name="adj" fmla="val 695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MS Teams</a:t>
            </a:r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DDF41F21-D7A3-4F6F-B152-4989909F4575}"/>
              </a:ext>
            </a:extLst>
          </p:cNvPr>
          <p:cNvSpPr/>
          <p:nvPr/>
        </p:nvSpPr>
        <p:spPr>
          <a:xfrm>
            <a:off x="10767357" y="4467765"/>
            <a:ext cx="1307691" cy="1232300"/>
          </a:xfrm>
          <a:prstGeom prst="hexagon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/>
              <a:t>Project Team space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9015F8-F671-44E4-BD2D-8C22D1C77E02}"/>
              </a:ext>
            </a:extLst>
          </p:cNvPr>
          <p:cNvSpPr/>
          <p:nvPr/>
        </p:nvSpPr>
        <p:spPr>
          <a:xfrm>
            <a:off x="7664860" y="4712117"/>
            <a:ext cx="1994956" cy="2206608"/>
          </a:xfrm>
          <a:prstGeom prst="roundRect">
            <a:avLst>
              <a:gd name="adj" fmla="val 695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/>
              <a:t>GitHub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5F18260-6B5F-4302-AE53-20F084560F9D}"/>
              </a:ext>
            </a:extLst>
          </p:cNvPr>
          <p:cNvSpPr/>
          <p:nvPr/>
        </p:nvSpPr>
        <p:spPr>
          <a:xfrm>
            <a:off x="7826099" y="5592737"/>
            <a:ext cx="1656957" cy="49073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Solution Repo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F316E09-D9DE-48D1-8FF7-29F011948BCB}"/>
              </a:ext>
            </a:extLst>
          </p:cNvPr>
          <p:cNvSpPr/>
          <p:nvPr/>
        </p:nvSpPr>
        <p:spPr>
          <a:xfrm rot="983686">
            <a:off x="6263951" y="5407664"/>
            <a:ext cx="1982106" cy="45191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872033-648E-4A20-869C-D033640BBA2F}"/>
              </a:ext>
            </a:extLst>
          </p:cNvPr>
          <p:cNvSpPr/>
          <p:nvPr/>
        </p:nvSpPr>
        <p:spPr>
          <a:xfrm>
            <a:off x="5863329" y="4913046"/>
            <a:ext cx="914400" cy="914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Solution Model</a:t>
            </a:r>
            <a:br>
              <a:rPr lang="en-GB" sz="900" dirty="0"/>
            </a:br>
            <a:r>
              <a:rPr lang="en-GB" sz="900" dirty="0"/>
              <a:t>ASD Prototype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661B75A-4724-47F7-B86E-2931D466DD51}"/>
              </a:ext>
            </a:extLst>
          </p:cNvPr>
          <p:cNvSpPr/>
          <p:nvPr/>
        </p:nvSpPr>
        <p:spPr>
          <a:xfrm>
            <a:off x="7664860" y="629162"/>
            <a:ext cx="1994956" cy="3939944"/>
          </a:xfrm>
          <a:prstGeom prst="roundRect">
            <a:avLst>
              <a:gd name="adj" fmla="val 252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Jira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EDE6DA-BF7D-49D7-99B7-1863524099CA}"/>
              </a:ext>
            </a:extLst>
          </p:cNvPr>
          <p:cNvSpPr/>
          <p:nvPr/>
        </p:nvSpPr>
        <p:spPr>
          <a:xfrm rot="2260633">
            <a:off x="4244583" y="3558564"/>
            <a:ext cx="1982106" cy="45191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FB8C3C-376C-4CCE-9152-BBCA1AEF2D41}"/>
              </a:ext>
            </a:extLst>
          </p:cNvPr>
          <p:cNvSpPr/>
          <p:nvPr/>
        </p:nvSpPr>
        <p:spPr>
          <a:xfrm>
            <a:off x="2302891" y="2702637"/>
            <a:ext cx="1867821" cy="9144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26E6F9-6319-40C8-8FE1-9A804457813C}"/>
              </a:ext>
            </a:extLst>
          </p:cNvPr>
          <p:cNvSpPr/>
          <p:nvPr/>
        </p:nvSpPr>
        <p:spPr>
          <a:xfrm>
            <a:off x="521109" y="2128676"/>
            <a:ext cx="2062323" cy="2062323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/>
              <a:t>Digital Roadmap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0E8473-59D3-4DEF-9DDA-1D3EF89FC1E8}"/>
              </a:ext>
            </a:extLst>
          </p:cNvPr>
          <p:cNvSpPr/>
          <p:nvPr/>
        </p:nvSpPr>
        <p:spPr>
          <a:xfrm>
            <a:off x="1651664" y="3370151"/>
            <a:ext cx="1130555" cy="11305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/>
              <a:t>Digital Transformation Map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F57827-D42B-4C1B-8C21-69EE2CBE31AE}"/>
              </a:ext>
            </a:extLst>
          </p:cNvPr>
          <p:cNvSpPr/>
          <p:nvPr/>
        </p:nvSpPr>
        <p:spPr>
          <a:xfrm>
            <a:off x="421715" y="3370151"/>
            <a:ext cx="1130555" cy="1130555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/>
              <a:t>Innovation Agenda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5DD422-FF5B-4CBE-8CA2-C6992C5EE24F}"/>
              </a:ext>
            </a:extLst>
          </p:cNvPr>
          <p:cNvSpPr/>
          <p:nvPr/>
        </p:nvSpPr>
        <p:spPr>
          <a:xfrm rot="4352273">
            <a:off x="625807" y="1593009"/>
            <a:ext cx="923116" cy="45191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BD4253A-1D5B-45F1-A007-39D5244FFB60}"/>
              </a:ext>
            </a:extLst>
          </p:cNvPr>
          <p:cNvSpPr/>
          <p:nvPr/>
        </p:nvSpPr>
        <p:spPr>
          <a:xfrm rot="17247727" flipH="1">
            <a:off x="1603138" y="1634830"/>
            <a:ext cx="923116" cy="45191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26357-F158-41CF-A2C3-86AB0D74A430}"/>
              </a:ext>
            </a:extLst>
          </p:cNvPr>
          <p:cNvSpPr/>
          <p:nvPr/>
        </p:nvSpPr>
        <p:spPr>
          <a:xfrm>
            <a:off x="603533" y="1052050"/>
            <a:ext cx="766917" cy="76691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Market trends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6A09FE-8194-4E4D-AF86-15EB978070C4}"/>
              </a:ext>
            </a:extLst>
          </p:cNvPr>
          <p:cNvSpPr/>
          <p:nvPr/>
        </p:nvSpPr>
        <p:spPr>
          <a:xfrm>
            <a:off x="1833482" y="1052049"/>
            <a:ext cx="766917" cy="766917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/>
              <a:t>Client Strategy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E9C4BF-65C2-4BDE-BF06-8271E635FFA0}"/>
              </a:ext>
            </a:extLst>
          </p:cNvPr>
          <p:cNvSpPr/>
          <p:nvPr/>
        </p:nvSpPr>
        <p:spPr>
          <a:xfrm>
            <a:off x="4105275" y="3769436"/>
            <a:ext cx="647700" cy="31839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KPIs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47E2DD-F3E1-4972-954F-CE7F5F569004}"/>
              </a:ext>
            </a:extLst>
          </p:cNvPr>
          <p:cNvSpPr/>
          <p:nvPr/>
        </p:nvSpPr>
        <p:spPr>
          <a:xfrm>
            <a:off x="4105275" y="4081031"/>
            <a:ext cx="647700" cy="31839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Trends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0317C7-AF23-4F1B-BD5B-0F36B5690BE6}"/>
              </a:ext>
            </a:extLst>
          </p:cNvPr>
          <p:cNvSpPr/>
          <p:nvPr/>
        </p:nvSpPr>
        <p:spPr>
          <a:xfrm>
            <a:off x="4105275" y="4392626"/>
            <a:ext cx="647700" cy="31839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Motivations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9A4109D4-242E-4143-83EC-CA8647C6B1C9}"/>
              </a:ext>
            </a:extLst>
          </p:cNvPr>
          <p:cNvSpPr/>
          <p:nvPr/>
        </p:nvSpPr>
        <p:spPr>
          <a:xfrm>
            <a:off x="8028019" y="1172659"/>
            <a:ext cx="1280160" cy="1219200"/>
          </a:xfrm>
          <a:prstGeom prst="pentagon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/>
              <a:t>EPIC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6DE015A-764A-40A6-BB27-BF5895C87BF4}"/>
              </a:ext>
            </a:extLst>
          </p:cNvPr>
          <p:cNvSpPr/>
          <p:nvPr/>
        </p:nvSpPr>
        <p:spPr>
          <a:xfrm>
            <a:off x="8204348" y="2060575"/>
            <a:ext cx="927501" cy="927501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User Story</a:t>
            </a:r>
            <a:endParaRPr lang="en-GB" sz="2000" dirty="0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99DD3FAD-2FD5-4F25-A8D6-9DA2A84D3368}"/>
              </a:ext>
            </a:extLst>
          </p:cNvPr>
          <p:cNvSpPr/>
          <p:nvPr/>
        </p:nvSpPr>
        <p:spPr>
          <a:xfrm>
            <a:off x="8212803" y="2676725"/>
            <a:ext cx="927501" cy="927501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User Story</a:t>
            </a:r>
            <a:endParaRPr lang="en-GB" sz="200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F764343-9E41-4DE3-91BD-0F196429BF02}"/>
              </a:ext>
            </a:extLst>
          </p:cNvPr>
          <p:cNvSpPr/>
          <p:nvPr/>
        </p:nvSpPr>
        <p:spPr>
          <a:xfrm>
            <a:off x="8221258" y="3292875"/>
            <a:ext cx="927501" cy="927501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/>
              <a:t>User Story</a:t>
            </a:r>
            <a:endParaRPr lang="en-GB" sz="2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DC0A6E-261A-43C0-83EB-CC73D7D10D78}"/>
              </a:ext>
            </a:extLst>
          </p:cNvPr>
          <p:cNvSpPr/>
          <p:nvPr/>
        </p:nvSpPr>
        <p:spPr>
          <a:xfrm>
            <a:off x="7831172" y="4869681"/>
            <a:ext cx="1656957" cy="49073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Solution Repo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EA067EA-377A-4F14-A1E9-4ABC2432C1F3}"/>
              </a:ext>
            </a:extLst>
          </p:cNvPr>
          <p:cNvSpPr/>
          <p:nvPr/>
        </p:nvSpPr>
        <p:spPr>
          <a:xfrm rot="983686">
            <a:off x="6344116" y="4654032"/>
            <a:ext cx="1982106" cy="45191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A886ED-E3DA-4522-941C-3AA8EF58FD84}"/>
              </a:ext>
            </a:extLst>
          </p:cNvPr>
          <p:cNvSpPr/>
          <p:nvPr/>
        </p:nvSpPr>
        <p:spPr>
          <a:xfrm>
            <a:off x="5843360" y="4177830"/>
            <a:ext cx="914400" cy="914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Solution Model</a:t>
            </a:r>
            <a:br>
              <a:rPr lang="en-GB" sz="900" dirty="0"/>
            </a:br>
            <a:r>
              <a:rPr lang="en-GB" sz="900" dirty="0"/>
              <a:t>ASD Concept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B804210-ED4D-4694-880B-9DD35AA338E1}"/>
              </a:ext>
            </a:extLst>
          </p:cNvPr>
          <p:cNvSpPr/>
          <p:nvPr/>
        </p:nvSpPr>
        <p:spPr>
          <a:xfrm rot="983686">
            <a:off x="4543436" y="3885917"/>
            <a:ext cx="6670888" cy="45191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773DF449-E98C-4C97-BB0C-31235BF22E7E}"/>
              </a:ext>
            </a:extLst>
          </p:cNvPr>
          <p:cNvSpPr/>
          <p:nvPr/>
        </p:nvSpPr>
        <p:spPr>
          <a:xfrm rot="20499992">
            <a:off x="4237597" y="2307338"/>
            <a:ext cx="4235569" cy="45191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7AF82B-F822-402A-A6D1-B83BB5F32CD3}"/>
              </a:ext>
            </a:extLst>
          </p:cNvPr>
          <p:cNvSpPr/>
          <p:nvPr/>
        </p:nvSpPr>
        <p:spPr>
          <a:xfrm>
            <a:off x="3971925" y="2702637"/>
            <a:ext cx="914400" cy="9144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IDEA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B30332-8425-4E3D-BA26-C00363FEBCE2}"/>
              </a:ext>
            </a:extLst>
          </p:cNvPr>
          <p:cNvSpPr/>
          <p:nvPr/>
        </p:nvSpPr>
        <p:spPr>
          <a:xfrm>
            <a:off x="4105275" y="3457841"/>
            <a:ext cx="647700" cy="31839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/>
              <a:t>Goals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5261D72-F88A-4502-AD0F-B9CC79CF84EA}"/>
              </a:ext>
            </a:extLst>
          </p:cNvPr>
          <p:cNvSpPr/>
          <p:nvPr/>
        </p:nvSpPr>
        <p:spPr>
          <a:xfrm>
            <a:off x="10294374" y="638176"/>
            <a:ext cx="2713703" cy="7145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 place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63740B5-3756-4640-B165-778A105E7A85}"/>
              </a:ext>
            </a:extLst>
          </p:cNvPr>
          <p:cNvSpPr/>
          <p:nvPr/>
        </p:nvSpPr>
        <p:spPr>
          <a:xfrm>
            <a:off x="10294374" y="1503528"/>
            <a:ext cx="2713703" cy="7145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Planned/part of the DE/ASD roadmap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EA27B63-04DD-436F-9395-3B005B2AA0E7}"/>
              </a:ext>
            </a:extLst>
          </p:cNvPr>
          <p:cNvSpPr/>
          <p:nvPr/>
        </p:nvSpPr>
        <p:spPr>
          <a:xfrm>
            <a:off x="10325118" y="2442378"/>
            <a:ext cx="2713703" cy="7145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Role of DE?   Enough information should be there</a:t>
            </a:r>
          </a:p>
        </p:txBody>
      </p:sp>
    </p:spTree>
    <p:extLst>
      <p:ext uri="{BB962C8B-B14F-4D97-AF65-F5344CB8AC3E}">
        <p14:creationId xmlns:p14="http://schemas.microsoft.com/office/powerpoint/2010/main" val="305009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4040-F220-4689-BB07-BC7316CA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would our offering teams use this client information?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764242-E1E5-4693-A6C9-477B5E4F4137}"/>
              </a:ext>
            </a:extLst>
          </p:cNvPr>
          <p:cNvSpPr/>
          <p:nvPr/>
        </p:nvSpPr>
        <p:spPr>
          <a:xfrm>
            <a:off x="825910" y="2526890"/>
            <a:ext cx="3972232" cy="1417636"/>
          </a:xfrm>
          <a:prstGeom prst="roundRect">
            <a:avLst>
              <a:gd name="adj" fmla="val 9755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DXC Offering x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121ECB-62CE-49F3-AB84-40BBDECBCABE}"/>
              </a:ext>
            </a:extLst>
          </p:cNvPr>
          <p:cNvSpPr/>
          <p:nvPr/>
        </p:nvSpPr>
        <p:spPr>
          <a:xfrm>
            <a:off x="1114810" y="3647100"/>
            <a:ext cx="766917" cy="76691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Market trends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98A0E3-3C49-4070-9D9E-A372164A6A66}"/>
              </a:ext>
            </a:extLst>
          </p:cNvPr>
          <p:cNvSpPr/>
          <p:nvPr/>
        </p:nvSpPr>
        <p:spPr>
          <a:xfrm>
            <a:off x="3548295" y="3494124"/>
            <a:ext cx="1072867" cy="1072867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Market demands</a:t>
            </a:r>
          </a:p>
        </p:txBody>
      </p:sp>
    </p:spTree>
    <p:extLst>
      <p:ext uri="{BB962C8B-B14F-4D97-AF65-F5344CB8AC3E}">
        <p14:creationId xmlns:p14="http://schemas.microsoft.com/office/powerpoint/2010/main" val="40397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236</TotalTime>
  <Words>81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DXC</vt:lpstr>
      <vt:lpstr>PowerPoint Presentation</vt:lpstr>
      <vt:lpstr>So how would our offering teams use this client information?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 Stevens</dc:creator>
  <cp:keywords/>
  <dc:description/>
  <cp:lastModifiedBy>David Stevens</cp:lastModifiedBy>
  <cp:revision>9</cp:revision>
  <cp:lastPrinted>2018-07-20T15:33:39Z</cp:lastPrinted>
  <dcterms:created xsi:type="dcterms:W3CDTF">2018-10-10T14:39:22Z</dcterms:created>
  <dcterms:modified xsi:type="dcterms:W3CDTF">2018-10-25T14:36:43Z</dcterms:modified>
  <cp:category/>
</cp:coreProperties>
</file>