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90"/>
  </p:normalViewPr>
  <p:slideViewPr>
    <p:cSldViewPr snapToGrid="0" snapToObjects="1" showGuides="1">
      <p:cViewPr>
        <p:scale>
          <a:sx n="75" d="100"/>
          <a:sy n="75" d="100"/>
        </p:scale>
        <p:origin x="1122" y="888"/>
      </p:cViewPr>
      <p:guideLst>
        <p:guide orient="horz" pos="403"/>
        <p:guide orient="horz" pos="2592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6312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12/6/2018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3C784556-ED1C-4757-8071-FCBDBC8F3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18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270956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27095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0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C0A5B1A-9515-45E6-BB76-DAF9E56BB3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280"/>
          <a:stretch/>
        </p:blipFill>
        <p:spPr>
          <a:xfrm>
            <a:off x="3891783" y="-9991"/>
            <a:ext cx="10738617" cy="8242166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00227A-FCE5-4C90-8598-4398E14BD07B}"/>
              </a:ext>
            </a:extLst>
          </p:cNvPr>
          <p:cNvSpPr>
            <a:spLocks noChangeAspect="1"/>
          </p:cNvSpPr>
          <p:nvPr userDrawn="1"/>
        </p:nvSpPr>
        <p:spPr bwMode="hidden">
          <a:xfrm>
            <a:off x="-1568" y="1"/>
            <a:ext cx="8303762" cy="8229600"/>
          </a:xfrm>
          <a:custGeom>
            <a:avLst/>
            <a:gdLst>
              <a:gd name="connsiteX0" fmla="*/ 0 w 13880700"/>
              <a:gd name="connsiteY0" fmla="*/ 0 h 13806941"/>
              <a:gd name="connsiteX1" fmla="*/ 6983768 w 13880700"/>
              <a:gd name="connsiteY1" fmla="*/ 0 h 13806941"/>
              <a:gd name="connsiteX2" fmla="*/ 13880700 w 13880700"/>
              <a:gd name="connsiteY2" fmla="*/ 6893251 h 13806941"/>
              <a:gd name="connsiteX3" fmla="*/ 6983768 w 13880700"/>
              <a:gd name="connsiteY3" fmla="*/ 13806941 h 13806941"/>
              <a:gd name="connsiteX4" fmla="*/ 0 w 13880700"/>
              <a:gd name="connsiteY4" fmla="*/ 13806941 h 1380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0700" h="13806941">
                <a:moveTo>
                  <a:pt x="0" y="0"/>
                </a:moveTo>
                <a:lnTo>
                  <a:pt x="6983768" y="0"/>
                </a:lnTo>
                <a:cubicBezTo>
                  <a:pt x="10806594" y="0"/>
                  <a:pt x="13880700" y="3045499"/>
                  <a:pt x="13880700" y="6893251"/>
                </a:cubicBezTo>
                <a:cubicBezTo>
                  <a:pt x="13880700" y="10758888"/>
                  <a:pt x="10806594" y="13806941"/>
                  <a:pt x="6983768" y="13806941"/>
                </a:cubicBezTo>
                <a:lnTo>
                  <a:pt x="0" y="13806941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43840" tIns="121920" rIns="243840" bIns="1219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680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074840"/>
            <a:ext cx="68580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824197"/>
            <a:ext cx="68580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2A7B0FDF-BC58-414A-8AAC-3B176242203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3DC4A21B-A3B7-4535-89AB-D180D8D5FD35}"/>
              </a:ext>
            </a:extLst>
          </p:cNvPr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3C352BD-2464-4B6E-9C77-D29B31BC99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03047" y="6739333"/>
            <a:ext cx="3160262" cy="8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5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515B26B1-AA18-4E5E-B6CD-4C244B28C6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F30C8EE-0B29-4554-9390-638F135FE9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511"/>
          <a:stretch/>
        </p:blipFill>
        <p:spPr>
          <a:xfrm>
            <a:off x="7000875" y="525780"/>
            <a:ext cx="7629525" cy="665476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FB69A07-AF17-4DD2-B2BB-02C498259F26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671614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883194"/>
            <a:ext cx="66294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26A6E73-00CE-450D-9AFD-60F8AC8C1A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0E212B-7342-4D2D-A5D3-2E62A0071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1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December 6,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2018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6,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1187660-0B2C-49B8-A9C6-69050469D9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BDC13DC-430C-419B-B8B3-483CAC2DA90A}"/>
              </a:ext>
            </a:extLst>
          </p:cNvPr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E83A453-A26B-4D5A-A017-0A7C0152672E}"/>
                </a:ext>
              </a:extLst>
            </p:cNvPr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4D3F48B2-15F7-403D-8A83-2D9F8AC83391}"/>
                </a:ext>
              </a:extLst>
            </p:cNvPr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1" name="Text Box 115">
            <a:extLst>
              <a:ext uri="{FF2B5EF4-FFF2-40B4-BE49-F238E27FC236}">
                <a16:creationId xmlns:a16="http://schemas.microsoft.com/office/drawing/2014/main" id="{3DC7301A-0634-4DDE-84BD-D6A61E2D11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2" name="Text Box 115">
            <a:extLst>
              <a:ext uri="{FF2B5EF4-FFF2-40B4-BE49-F238E27FC236}">
                <a16:creationId xmlns:a16="http://schemas.microsoft.com/office/drawing/2014/main" id="{D4093138-40BC-4732-A9D2-201E13AAF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DF295466-17A7-4B12-83BA-08D9B1935DE9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4DF1B85-70B4-4DEE-91CE-EF07BE2AB9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60D70BD3-EB56-45E0-A89C-12E1C45B9E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December 6,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0E794-887D-4052-95F2-537520E71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1658"/>
          <a:stretch/>
        </p:blipFill>
        <p:spPr>
          <a:xfrm>
            <a:off x="6552363" y="1033398"/>
            <a:ext cx="8078037" cy="6102096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"/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T0" fmla="*/ 19199 w 19199"/>
              <a:gd name="T1" fmla="*/ 9340 h 10809"/>
              <a:gd name="T2" fmla="*/ 19199 w 19199"/>
              <a:gd name="T3" fmla="*/ 9340 h 10809"/>
              <a:gd name="T4" fmla="*/ 16987 w 19199"/>
              <a:gd name="T5" fmla="*/ 9340 h 10809"/>
              <a:gd name="T6" fmla="*/ 13055 w 19199"/>
              <a:gd name="T7" fmla="*/ 5408 h 10809"/>
              <a:gd name="T8" fmla="*/ 16987 w 19199"/>
              <a:gd name="T9" fmla="*/ 1468 h 10809"/>
              <a:gd name="T10" fmla="*/ 19199 w 19199"/>
              <a:gd name="T11" fmla="*/ 1468 h 10809"/>
              <a:gd name="T12" fmla="*/ 19199 w 19199"/>
              <a:gd name="T13" fmla="*/ 0 h 10809"/>
              <a:gd name="T14" fmla="*/ 0 w 19199"/>
              <a:gd name="T15" fmla="*/ 0 h 10809"/>
              <a:gd name="T16" fmla="*/ 0 w 19199"/>
              <a:gd name="T17" fmla="*/ 10809 h 10809"/>
              <a:gd name="T18" fmla="*/ 19199 w 19199"/>
              <a:gd name="T19" fmla="*/ 10809 h 10809"/>
              <a:gd name="T20" fmla="*/ 19199 w 19199"/>
              <a:gd name="T21" fmla="*/ 9340 h 10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9199" h="10809">
                <a:moveTo>
                  <a:pt x="19199" y="9340"/>
                </a:moveTo>
                <a:lnTo>
                  <a:pt x="19199" y="9340"/>
                </a:lnTo>
                <a:lnTo>
                  <a:pt x="16987" y="9340"/>
                </a:lnTo>
                <a:cubicBezTo>
                  <a:pt x="14808" y="9340"/>
                  <a:pt x="13055" y="7602"/>
                  <a:pt x="13055" y="5408"/>
                </a:cubicBezTo>
                <a:cubicBezTo>
                  <a:pt x="13055" y="3205"/>
                  <a:pt x="14808" y="1468"/>
                  <a:pt x="16987" y="1468"/>
                </a:cubicBezTo>
                <a:lnTo>
                  <a:pt x="19199" y="1468"/>
                </a:lnTo>
                <a:lnTo>
                  <a:pt x="19199" y="0"/>
                </a:lnTo>
                <a:lnTo>
                  <a:pt x="0" y="0"/>
                </a:lnTo>
                <a:lnTo>
                  <a:pt x="0" y="10809"/>
                </a:lnTo>
                <a:lnTo>
                  <a:pt x="19199" y="10809"/>
                </a:lnTo>
                <a:lnTo>
                  <a:pt x="19199" y="934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4608" dirty="0"/>
          </a:p>
        </p:txBody>
      </p: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8B0B0F-DE09-40EF-A259-814397ADDE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7CA387B5-33FA-4DCC-93C0-42A325D8D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362498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362498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07E6E-CA26-4CA9-97FE-35F4EAA06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357"/>
          <a:stretch/>
        </p:blipFill>
        <p:spPr>
          <a:xfrm>
            <a:off x="6765993" y="1095847"/>
            <a:ext cx="7864407" cy="6056192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1617EF5-8923-48CF-8E8C-F23131EE5707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1"/>
            <a:ext cx="14630400" cy="8229600"/>
          </a:xfrm>
          <a:custGeom>
            <a:avLst/>
            <a:gdLst>
              <a:gd name="connsiteX0" fmla="*/ 0 w 14630400"/>
              <a:gd name="connsiteY0" fmla="*/ 0 h 8229600"/>
              <a:gd name="connsiteX1" fmla="*/ 14630400 w 14630400"/>
              <a:gd name="connsiteY1" fmla="*/ 0 h 8229600"/>
              <a:gd name="connsiteX2" fmla="*/ 14630400 w 14630400"/>
              <a:gd name="connsiteY2" fmla="*/ 1099060 h 8229600"/>
              <a:gd name="connsiteX3" fmla="*/ 10625288 w 14630400"/>
              <a:gd name="connsiteY3" fmla="*/ 1099060 h 8229600"/>
              <a:gd name="connsiteX4" fmla="*/ 7595420 w 14630400"/>
              <a:gd name="connsiteY4" fmla="*/ 4128929 h 8229600"/>
              <a:gd name="connsiteX5" fmla="*/ 10625288 w 14630400"/>
              <a:gd name="connsiteY5" fmla="*/ 7158798 h 8229600"/>
              <a:gd name="connsiteX6" fmla="*/ 14630400 w 14630400"/>
              <a:gd name="connsiteY6" fmla="*/ 7158797 h 8229600"/>
              <a:gd name="connsiteX7" fmla="*/ 14630400 w 14630400"/>
              <a:gd name="connsiteY7" fmla="*/ 8229600 h 8229600"/>
              <a:gd name="connsiteX8" fmla="*/ 0 w 14630400"/>
              <a:gd name="connsiteY8" fmla="*/ 822960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1099060"/>
                </a:lnTo>
                <a:lnTo>
                  <a:pt x="10625288" y="1099060"/>
                </a:lnTo>
                <a:cubicBezTo>
                  <a:pt x="8951938" y="1099060"/>
                  <a:pt x="7595420" y="2455579"/>
                  <a:pt x="7595420" y="4128929"/>
                </a:cubicBezTo>
                <a:cubicBezTo>
                  <a:pt x="7595420" y="5802279"/>
                  <a:pt x="8951939" y="7158798"/>
                  <a:pt x="10625288" y="7158798"/>
                </a:cubicBezTo>
                <a:lnTo>
                  <a:pt x="14630400" y="7158797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4608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662940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4389120"/>
            <a:ext cx="6629402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tx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E5CBB9A-FE51-4F22-8CF4-563E85EA5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32A79B2-E76C-4713-8613-8DC91EE54A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01349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0134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3C8299-53E3-4F65-8A6F-4435BC86B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7175091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717509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© 2018 DXC Technology Company. All rights reserved.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December 6,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2018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81" r:id="rId5"/>
    <p:sldLayoutId id="2147483671" r:id="rId6"/>
    <p:sldLayoutId id="2147483687" r:id="rId7"/>
    <p:sldLayoutId id="2147483678" r:id="rId8"/>
    <p:sldLayoutId id="2147483675" r:id="rId9"/>
    <p:sldLayoutId id="2147483673" r:id="rId10"/>
    <p:sldLayoutId id="2147483676" r:id="rId11"/>
    <p:sldLayoutId id="2147483680" r:id="rId12"/>
    <p:sldLayoutId id="2147483686" r:id="rId13"/>
    <p:sldLayoutId id="2147483685" r:id="rId14"/>
    <p:sldLayoutId id="2147483659" r:id="rId15"/>
    <p:sldLayoutId id="2147483650" r:id="rId16"/>
    <p:sldLayoutId id="2147483666" r:id="rId17"/>
    <p:sldLayoutId id="2147483667" r:id="rId18"/>
    <p:sldLayoutId id="2147483652" r:id="rId19"/>
    <p:sldLayoutId id="2147483660" r:id="rId20"/>
    <p:sldLayoutId id="2147483662" r:id="rId21"/>
    <p:sldLayoutId id="2147483663" r:id="rId22"/>
    <p:sldLayoutId id="2147483651" r:id="rId23"/>
    <p:sldLayoutId id="2147483668" r:id="rId24"/>
    <p:sldLayoutId id="2147483669" r:id="rId25"/>
    <p:sldLayoutId id="2147483655" r:id="rId26"/>
    <p:sldLayoutId id="214748366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BF574A-FDAD-4864-BA8E-2380FCB8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DXC Digital Explorer Logos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4CD8EE6-427A-49EB-9A4A-E1A8AEE4C795}"/>
              </a:ext>
            </a:extLst>
          </p:cNvPr>
          <p:cNvGrpSpPr/>
          <p:nvPr/>
        </p:nvGrpSpPr>
        <p:grpSpPr>
          <a:xfrm>
            <a:off x="685800" y="1792380"/>
            <a:ext cx="5132145" cy="1155700"/>
            <a:chOff x="685800" y="1792380"/>
            <a:chExt cx="5132145" cy="11557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11B4DC-CFC7-4930-BD82-ED8D19537744}"/>
                </a:ext>
              </a:extLst>
            </p:cNvPr>
            <p:cNvGrpSpPr/>
            <p:nvPr/>
          </p:nvGrpSpPr>
          <p:grpSpPr>
            <a:xfrm>
              <a:off x="685800" y="1792380"/>
              <a:ext cx="1262197" cy="1155700"/>
              <a:chOff x="1921047" y="2009393"/>
              <a:chExt cx="3929255" cy="359772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0F83A17-8192-4EAC-98A4-04EDBA94CF88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041815" y="3371315"/>
                <a:ext cx="1001804" cy="23145"/>
              </a:xfrm>
              <a:prstGeom prst="line">
                <a:avLst/>
              </a:prstGeom>
              <a:noFill/>
              <a:ln w="28575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0CFDBF0-64BF-4112-8592-4B1251CCB096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2398973" y="4215060"/>
                <a:ext cx="1021929" cy="1"/>
              </a:xfrm>
              <a:prstGeom prst="line">
                <a:avLst/>
              </a:prstGeom>
              <a:noFill/>
              <a:ln w="28575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3941268-E0EE-42E4-BAC4-41075C28558C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3629328" y="3600560"/>
                <a:ext cx="10894" cy="1019415"/>
              </a:xfrm>
              <a:prstGeom prst="line">
                <a:avLst/>
              </a:prstGeom>
              <a:noFill/>
              <a:ln w="28575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759ED9D-D9C5-419D-BB08-68D2F589BDA7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3197930" y="2233395"/>
                <a:ext cx="744193" cy="963096"/>
              </a:xfrm>
              <a:prstGeom prst="line">
                <a:avLst/>
              </a:prstGeom>
              <a:noFill/>
              <a:ln w="28575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F3070A0-53FB-47DD-BE14-E33ECE83B92F}"/>
                  </a:ext>
                </a:extLst>
              </p:cNvPr>
              <p:cNvSpPr/>
              <p:nvPr/>
            </p:nvSpPr>
            <p:spPr>
              <a:xfrm rot="2248319">
                <a:off x="2891462" y="4103698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704F4B-7E2F-4765-ABDD-4DE4C9C1B6BB}"/>
                  </a:ext>
                </a:extLst>
              </p:cNvPr>
              <p:cNvSpPr/>
              <p:nvPr/>
            </p:nvSpPr>
            <p:spPr>
              <a:xfrm rot="2248319">
                <a:off x="4471581" y="2972869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369F140-1DD4-46C7-8105-419C4FEAA651}"/>
                  </a:ext>
                </a:extLst>
              </p:cNvPr>
              <p:cNvSpPr/>
              <p:nvPr/>
            </p:nvSpPr>
            <p:spPr>
              <a:xfrm rot="2248319">
                <a:off x="4106925" y="4050847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042A067-C88A-4CFC-8F95-2E6CA6D560CA}"/>
                  </a:ext>
                </a:extLst>
              </p:cNvPr>
              <p:cNvSpPr/>
              <p:nvPr/>
            </p:nvSpPr>
            <p:spPr>
              <a:xfrm rot="2248319">
                <a:off x="2983156" y="3505997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A8B15C0-9B20-4B90-911A-669282E35086}"/>
                  </a:ext>
                </a:extLst>
              </p:cNvPr>
              <p:cNvSpPr/>
              <p:nvPr/>
            </p:nvSpPr>
            <p:spPr>
              <a:xfrm rot="2248319">
                <a:off x="3265335" y="2009393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652DCF2-9369-47E0-B7B4-86F5E1B0E5A0}"/>
                  </a:ext>
                </a:extLst>
              </p:cNvPr>
              <p:cNvSpPr/>
              <p:nvPr/>
            </p:nvSpPr>
            <p:spPr>
              <a:xfrm rot="2248319">
                <a:off x="4822564" y="4649470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2314746-C1C7-4780-85B1-B5F6A593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2605" y="3215261"/>
                <a:ext cx="377599" cy="1712581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78D481-CA8C-4B82-830B-BBFEDF0243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9117" y="3468335"/>
                <a:ext cx="377917" cy="1387074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6530FCE-7795-4899-B72F-93E6CCF48E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2775" y="4298273"/>
                <a:ext cx="135921" cy="892483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B1C05C7-CE10-4BB4-B7E5-0077CC3757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205" y="3774781"/>
                <a:ext cx="1058672" cy="508228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78E1AF8-6EE2-4227-855B-82EE2A335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4131" y="3719338"/>
                <a:ext cx="863960" cy="18892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67FD80A-3436-46F4-B40B-23CB4B7B03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9174" y="2225947"/>
                <a:ext cx="527590" cy="753706"/>
              </a:xfrm>
              <a:prstGeom prst="line">
                <a:avLst/>
              </a:prstGeom>
              <a:solidFill>
                <a:srgbClr val="FFED00"/>
              </a:solidFill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D828D1B-1166-45A3-9651-8B72E51A2C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86689" y="2502476"/>
                <a:ext cx="504958" cy="694162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D67F26B-886A-4CA9-8818-AB112C8BC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0346" y="3189423"/>
                <a:ext cx="783590" cy="267001"/>
              </a:xfrm>
              <a:prstGeom prst="line">
                <a:avLst/>
              </a:prstGeom>
              <a:noFill/>
              <a:ln w="127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DBF422D-B23E-44C7-93B5-A455A5020DC5}"/>
                  </a:ext>
                </a:extLst>
              </p:cNvPr>
              <p:cNvSpPr/>
              <p:nvPr/>
            </p:nvSpPr>
            <p:spPr>
              <a:xfrm rot="2248319">
                <a:off x="2548891" y="2540775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7AA5740-DA18-470E-82B4-8B01C4745295}"/>
                  </a:ext>
                </a:extLst>
              </p:cNvPr>
              <p:cNvSpPr/>
              <p:nvPr/>
            </p:nvSpPr>
            <p:spPr>
              <a:xfrm rot="2248319">
                <a:off x="1921047" y="3359826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EFFA4A8-0F94-43C8-AA59-CB9A4FF1606C}"/>
                  </a:ext>
                </a:extLst>
              </p:cNvPr>
              <p:cNvSpPr/>
              <p:nvPr/>
            </p:nvSpPr>
            <p:spPr>
              <a:xfrm rot="2248319">
                <a:off x="3517009" y="3282887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669BBCB-D39C-405C-802A-A8ADFF20871C}"/>
                  </a:ext>
                </a:extLst>
              </p:cNvPr>
              <p:cNvSpPr/>
              <p:nvPr/>
            </p:nvSpPr>
            <p:spPr>
              <a:xfrm rot="2248319">
                <a:off x="5017571" y="3051970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DCEF7A9-426F-43F2-8E7D-6D60FE64CBEB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815385" y="2545326"/>
                <a:ext cx="528599" cy="1166483"/>
              </a:xfrm>
              <a:prstGeom prst="line">
                <a:avLst/>
              </a:prstGeom>
              <a:noFill/>
              <a:ln w="28575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423656B-9132-4A74-9CC4-0D2EB965F881}"/>
                  </a:ext>
                </a:extLst>
              </p:cNvPr>
              <p:cNvSpPr/>
              <p:nvPr/>
            </p:nvSpPr>
            <p:spPr>
              <a:xfrm rot="2248319">
                <a:off x="3809930" y="2126252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0D95C5F-DE5F-4849-AB44-85A68115FADF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184461" y="4855409"/>
                <a:ext cx="1121681" cy="0"/>
              </a:xfrm>
              <a:prstGeom prst="line">
                <a:avLst/>
              </a:prstGeom>
              <a:noFill/>
              <a:ln w="28575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76C42CB-9988-490C-96FE-C963972D1BFB}"/>
                  </a:ext>
                </a:extLst>
              </p:cNvPr>
              <p:cNvSpPr/>
              <p:nvPr/>
            </p:nvSpPr>
            <p:spPr>
              <a:xfrm rot="2248319">
                <a:off x="3766410" y="4774390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5C8DEDC-1D8F-4F01-95C6-65160519B71B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4188701" y="3073759"/>
                <a:ext cx="1017209" cy="1039076"/>
              </a:xfrm>
              <a:prstGeom prst="line">
                <a:avLst/>
              </a:prstGeom>
              <a:noFill/>
              <a:ln w="28575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BBDB762-4C16-4730-9C3E-0BC07D4DAC76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4655080" y="3564669"/>
                <a:ext cx="34841" cy="1793987"/>
              </a:xfrm>
              <a:prstGeom prst="line">
                <a:avLst/>
              </a:prstGeom>
              <a:noFill/>
              <a:ln w="28575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CF00B71-8843-4CC8-AC45-B7D7D2DD768B}"/>
                </a:ext>
              </a:extLst>
            </p:cNvPr>
            <p:cNvSpPr txBox="1"/>
            <p:nvPr/>
          </p:nvSpPr>
          <p:spPr>
            <a:xfrm>
              <a:off x="2116291" y="2108620"/>
              <a:ext cx="37016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28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59AD9F3-C806-41ED-9C49-34EF637D045B}"/>
              </a:ext>
            </a:extLst>
          </p:cNvPr>
          <p:cNvGrpSpPr/>
          <p:nvPr/>
        </p:nvGrpSpPr>
        <p:grpSpPr>
          <a:xfrm>
            <a:off x="405580" y="3834027"/>
            <a:ext cx="12693451" cy="2787445"/>
            <a:chOff x="685800" y="1792380"/>
            <a:chExt cx="5262820" cy="115570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1F7D6E5-109F-4061-BE32-B5F4FC93AD52}"/>
                </a:ext>
              </a:extLst>
            </p:cNvPr>
            <p:cNvGrpSpPr/>
            <p:nvPr/>
          </p:nvGrpSpPr>
          <p:grpSpPr>
            <a:xfrm>
              <a:off x="685800" y="1792380"/>
              <a:ext cx="1262197" cy="1155700"/>
              <a:chOff x="1921047" y="2009393"/>
              <a:chExt cx="3929255" cy="359772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FD5C10-E103-4BC2-BDC0-091BD0A6D800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041815" y="3371315"/>
                <a:ext cx="1001804" cy="23145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A148319-B640-4322-8DE7-CBBFE84B47D1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V="1">
                <a:off x="2398973" y="4215060"/>
                <a:ext cx="1021929" cy="1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ED3EA8C-738E-4399-B862-935875636BA6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 flipV="1">
                <a:off x="3629328" y="3600560"/>
                <a:ext cx="10894" cy="1019415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1214E4F-321E-4A34-BFC7-156D9CE63D73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3197930" y="2233395"/>
                <a:ext cx="744193" cy="963096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0E792C4-4A28-403F-921F-CC9176807A3E}"/>
                  </a:ext>
                </a:extLst>
              </p:cNvPr>
              <p:cNvSpPr/>
              <p:nvPr/>
            </p:nvSpPr>
            <p:spPr>
              <a:xfrm rot="2248319">
                <a:off x="2891462" y="4103698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0EBEF92-18B7-46A6-B63F-75B426CD9967}"/>
                  </a:ext>
                </a:extLst>
              </p:cNvPr>
              <p:cNvSpPr/>
              <p:nvPr/>
            </p:nvSpPr>
            <p:spPr>
              <a:xfrm rot="2248319">
                <a:off x="4471581" y="2972869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3B03301-EDF3-4434-9D18-C13C4B13E4ED}"/>
                  </a:ext>
                </a:extLst>
              </p:cNvPr>
              <p:cNvSpPr/>
              <p:nvPr/>
            </p:nvSpPr>
            <p:spPr>
              <a:xfrm rot="2248319">
                <a:off x="4106925" y="4050847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B0765C8-3ED1-4580-87D8-445CD70EACEA}"/>
                  </a:ext>
                </a:extLst>
              </p:cNvPr>
              <p:cNvSpPr/>
              <p:nvPr/>
            </p:nvSpPr>
            <p:spPr>
              <a:xfrm rot="2248319">
                <a:off x="2983156" y="3505997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2ED0AC1-70FB-4060-B67C-D53408F23971}"/>
                  </a:ext>
                </a:extLst>
              </p:cNvPr>
              <p:cNvSpPr/>
              <p:nvPr/>
            </p:nvSpPr>
            <p:spPr>
              <a:xfrm rot="2248319">
                <a:off x="3265335" y="2009393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7625AE1-B2D6-488C-A86C-35BD8C8B300F}"/>
                  </a:ext>
                </a:extLst>
              </p:cNvPr>
              <p:cNvSpPr/>
              <p:nvPr/>
            </p:nvSpPr>
            <p:spPr>
              <a:xfrm rot="2248319">
                <a:off x="4822564" y="4649470"/>
                <a:ext cx="433106" cy="433106"/>
              </a:xfrm>
              <a:prstGeom prst="ellipse">
                <a:avLst/>
              </a:prstGeom>
              <a:solidFill>
                <a:srgbClr val="FFED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F0610EC-258B-4BFC-BD7A-461BC7D46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2605" y="3215261"/>
                <a:ext cx="377599" cy="1712581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1C9D5FF-FE61-4A71-B0A6-F204630250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39117" y="3468335"/>
                <a:ext cx="377917" cy="1387074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F43A975-EE41-4AA9-A56A-8D2D3376B4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2775" y="4298273"/>
                <a:ext cx="135921" cy="892483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DCB346A-35F7-48C2-AB39-47D427E0A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6205" y="3774781"/>
                <a:ext cx="1058672" cy="508228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353112B-6B62-4785-B71A-87F81CD50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4131" y="3719338"/>
                <a:ext cx="863960" cy="18892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0C5EF76-0EAC-4264-AA2E-2B4181370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9174" y="2225947"/>
                <a:ext cx="527590" cy="753706"/>
              </a:xfrm>
              <a:prstGeom prst="line">
                <a:avLst/>
              </a:prstGeom>
              <a:solidFill>
                <a:srgbClr val="FFED00"/>
              </a:solidFill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703B034-D940-48CB-9BAF-CB8F8311B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86689" y="2502476"/>
                <a:ext cx="504958" cy="694162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D5546FD-5E2A-4DD6-AD9B-B5EFFA0B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50346" y="3189423"/>
                <a:ext cx="783590" cy="267001"/>
              </a:xfrm>
              <a:prstGeom prst="line">
                <a:avLst/>
              </a:prstGeom>
              <a:noFill/>
              <a:ln w="38100" cap="sq" cmpd="sng" algn="ctr">
                <a:solidFill>
                  <a:srgbClr val="FFED00"/>
                </a:solidFill>
                <a:prstDash val="solid"/>
              </a:ln>
              <a:effectLst/>
            </p:spPr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1935D99-7CDC-4BD7-860F-DA24EB2249D1}"/>
                  </a:ext>
                </a:extLst>
              </p:cNvPr>
              <p:cNvSpPr/>
              <p:nvPr/>
            </p:nvSpPr>
            <p:spPr>
              <a:xfrm rot="2248319">
                <a:off x="2548891" y="2540775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B70AA13-5231-4631-B249-A0A95DF77A42}"/>
                  </a:ext>
                </a:extLst>
              </p:cNvPr>
              <p:cNvSpPr/>
              <p:nvPr/>
            </p:nvSpPr>
            <p:spPr>
              <a:xfrm rot="2248319">
                <a:off x="1921047" y="3359826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4B041D1-40CE-465D-B1E0-DB3D725EB516}"/>
                  </a:ext>
                </a:extLst>
              </p:cNvPr>
              <p:cNvSpPr/>
              <p:nvPr/>
            </p:nvSpPr>
            <p:spPr>
              <a:xfrm rot="2248319">
                <a:off x="3517009" y="3282887"/>
                <a:ext cx="832731" cy="83273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2DE37B-E169-402F-9FE2-D5E0035F7384}"/>
                  </a:ext>
                </a:extLst>
              </p:cNvPr>
              <p:cNvSpPr/>
              <p:nvPr/>
            </p:nvSpPr>
            <p:spPr>
              <a:xfrm rot="2248319">
                <a:off x="5017571" y="3051970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461589F-86A3-4FEF-87F2-BC4F87BC1D72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815385" y="2545326"/>
                <a:ext cx="528599" cy="1166483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9559934-17A0-43F7-B2B1-513BF2A2588E}"/>
                  </a:ext>
                </a:extLst>
              </p:cNvPr>
              <p:cNvSpPr/>
              <p:nvPr/>
            </p:nvSpPr>
            <p:spPr>
              <a:xfrm rot="2248319">
                <a:off x="3809930" y="2126252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CBDB4E3-6701-454F-8EBE-456E27F627A7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3184461" y="4855409"/>
                <a:ext cx="1121681" cy="0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CCCEEF6-6D52-458B-9297-29D2BEF30A2F}"/>
                  </a:ext>
                </a:extLst>
              </p:cNvPr>
              <p:cNvSpPr/>
              <p:nvPr/>
            </p:nvSpPr>
            <p:spPr>
              <a:xfrm rot="2248319">
                <a:off x="3766410" y="4774390"/>
                <a:ext cx="832731" cy="832731"/>
              </a:xfrm>
              <a:prstGeom prst="ellipse">
                <a:avLst/>
              </a:prstGeom>
              <a:solidFill>
                <a:sysClr val="windowText" lastClr="000000"/>
              </a:solidFill>
              <a:ln w="28575"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182B06F-2B8D-46B5-A6DD-23A657E23057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 flipH="1">
                <a:off x="4188701" y="3073759"/>
                <a:ext cx="1017209" cy="1039076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29ED027-A930-43FC-B77F-20058C886D94}"/>
                  </a:ext>
                </a:extLst>
              </p:cNvPr>
              <p:cNvCxnSpPr>
                <a:cxnSpLocks/>
              </p:cNvCxnSpPr>
              <p:nvPr/>
            </p:nvCxnSpPr>
            <p:spPr>
              <a:xfrm rot="2248319">
                <a:off x="4655080" y="3564669"/>
                <a:ext cx="34841" cy="1793987"/>
              </a:xfrm>
              <a:prstGeom prst="line">
                <a:avLst/>
              </a:prstGeom>
              <a:noFill/>
              <a:ln w="57150" cap="sq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FF1643-CB6B-4E63-AE28-5C2537D275E3}"/>
                </a:ext>
              </a:extLst>
            </p:cNvPr>
            <p:cNvSpPr txBox="1"/>
            <p:nvPr/>
          </p:nvSpPr>
          <p:spPr>
            <a:xfrm>
              <a:off x="2116291" y="2108620"/>
              <a:ext cx="3832329" cy="497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en-GB" sz="7200" dirty="0">
                  <a:solidFill>
                    <a:prstClr val="black"/>
                  </a:solidFill>
                  <a:latin typeface="GT Walsheim Pro Bold" panose="00000800000000000000" pitchFamily="50" charset="0"/>
                </a:rPr>
                <a:t>DXC Digital Explorer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68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Custom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D9D9D9"/>
      </a:accent3>
      <a:accent4>
        <a:srgbClr val="FFED00"/>
      </a:accent4>
      <a:accent5>
        <a:srgbClr val="64FF00"/>
      </a:accent5>
      <a:accent6>
        <a:srgbClr val="00C9FF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94AB146E-232F-441B-A512-394E8F655083}" vid="{820694B0-1355-424B-83CD-D5C5613480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 Template</Template>
  <TotalTime>2</TotalTime>
  <Words>10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GT Walsheim Pro Bold</vt:lpstr>
      <vt:lpstr>DXC</vt:lpstr>
      <vt:lpstr>DXC Digital Explorer Logos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DXC Digital Explorer Logos</dc:title>
  <dc:subject/>
  <dc:creator>David Stevens</dc:creator>
  <cp:keywords/>
  <dc:description/>
  <cp:lastModifiedBy>David Stevens</cp:lastModifiedBy>
  <cp:revision>1</cp:revision>
  <cp:lastPrinted>2018-07-20T15:33:39Z</cp:lastPrinted>
  <dcterms:created xsi:type="dcterms:W3CDTF">2018-12-06T11:44:05Z</dcterms:created>
  <dcterms:modified xsi:type="dcterms:W3CDTF">2018-12-06T11:46:09Z</dcterms:modified>
  <cp:category/>
</cp:coreProperties>
</file>