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Grid="0" snapToObjects="1" showGuides="1">
      <p:cViewPr varScale="1">
        <p:scale>
          <a:sx n="97" d="100"/>
          <a:sy n="97" d="100"/>
        </p:scale>
        <p:origin x="120" y="324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David" userId="73fe415a-d21a-4898-bfab-0e75d37181d7" providerId="ADAL" clId="{5EB77A16-E1D0-4BA0-B9D3-65458EDB1855}"/>
    <pc:docChg chg="">
      <pc:chgData name="Stevens, David" userId="73fe415a-d21a-4898-bfab-0e75d37181d7" providerId="ADAL" clId="{5EB77A16-E1D0-4BA0-B9D3-65458EDB1855}" dt="2019-09-05T08:31:17.138" v="24" actId="2696"/>
      <pc:docMkLst>
        <pc:docMk/>
      </pc:docMkLst>
      <pc:sldMasterChg chg="delSldLayout">
        <pc:chgData name="Stevens, David" userId="73fe415a-d21a-4898-bfab-0e75d37181d7" providerId="ADAL" clId="{5EB77A16-E1D0-4BA0-B9D3-65458EDB1855}" dt="2019-09-05T08:31:17.138" v="24" actId="2696"/>
        <pc:sldMasterMkLst>
          <pc:docMk/>
          <pc:sldMasterMk cId="112899065" sldId="2147483648"/>
        </pc:sldMasterMkLst>
        <pc:sldLayoutChg chg="del">
          <pc:chgData name="Stevens, David" userId="73fe415a-d21a-4898-bfab-0e75d37181d7" providerId="ADAL" clId="{5EB77A16-E1D0-4BA0-B9D3-65458EDB1855}" dt="2019-09-05T08:31:10.792" v="0" actId="2696"/>
          <pc:sldLayoutMkLst>
            <pc:docMk/>
            <pc:sldMasterMk cId="112899065" sldId="2147483648"/>
            <pc:sldLayoutMk cId="3215496423" sldId="2147483649"/>
          </pc:sldLayoutMkLst>
        </pc:sldLayoutChg>
        <pc:sldLayoutChg chg="del">
          <pc:chgData name="Stevens, David" userId="73fe415a-d21a-4898-bfab-0e75d37181d7" providerId="ADAL" clId="{5EB77A16-E1D0-4BA0-B9D3-65458EDB1855}" dt="2019-09-05T08:31:14.732" v="14" actId="2696"/>
          <pc:sldLayoutMkLst>
            <pc:docMk/>
            <pc:sldMasterMk cId="112899065" sldId="2147483648"/>
            <pc:sldLayoutMk cId="3149626949" sldId="2147483650"/>
          </pc:sldLayoutMkLst>
        </pc:sldLayoutChg>
        <pc:sldLayoutChg chg="del">
          <pc:chgData name="Stevens, David" userId="73fe415a-d21a-4898-bfab-0e75d37181d7" providerId="ADAL" clId="{5EB77A16-E1D0-4BA0-B9D3-65458EDB1855}" dt="2019-09-05T08:31:17.007" v="20" actId="2696"/>
          <pc:sldLayoutMkLst>
            <pc:docMk/>
            <pc:sldMasterMk cId="112899065" sldId="2147483648"/>
            <pc:sldLayoutMk cId="2176506184" sldId="2147483651"/>
          </pc:sldLayoutMkLst>
        </pc:sldLayoutChg>
        <pc:sldLayoutChg chg="del">
          <pc:chgData name="Stevens, David" userId="73fe415a-d21a-4898-bfab-0e75d37181d7" providerId="ADAL" clId="{5EB77A16-E1D0-4BA0-B9D3-65458EDB1855}" dt="2019-09-05T08:31:16.404" v="16" actId="2696"/>
          <pc:sldLayoutMkLst>
            <pc:docMk/>
            <pc:sldMasterMk cId="112899065" sldId="2147483648"/>
            <pc:sldLayoutMk cId="1183453090" sldId="2147483652"/>
          </pc:sldLayoutMkLst>
        </pc:sldLayoutChg>
        <pc:sldLayoutChg chg="del">
          <pc:chgData name="Stevens, David" userId="73fe415a-d21a-4898-bfab-0e75d37181d7" providerId="ADAL" clId="{5EB77A16-E1D0-4BA0-B9D3-65458EDB1855}" dt="2019-09-05T08:31:17.112" v="23" actId="2696"/>
          <pc:sldLayoutMkLst>
            <pc:docMk/>
            <pc:sldMasterMk cId="112899065" sldId="2147483648"/>
            <pc:sldLayoutMk cId="1240162553" sldId="2147483655"/>
          </pc:sldLayoutMkLst>
        </pc:sldLayoutChg>
        <pc:sldLayoutChg chg="del">
          <pc:chgData name="Stevens, David" userId="73fe415a-d21a-4898-bfab-0e75d37181d7" providerId="ADAL" clId="{5EB77A16-E1D0-4BA0-B9D3-65458EDB1855}" dt="2019-09-05T08:31:11.112" v="1" actId="2696"/>
          <pc:sldLayoutMkLst>
            <pc:docMk/>
            <pc:sldMasterMk cId="112899065" sldId="2147483648"/>
            <pc:sldLayoutMk cId="1776123012" sldId="2147483656"/>
          </pc:sldLayoutMkLst>
        </pc:sldLayoutChg>
        <pc:sldLayoutChg chg="del">
          <pc:chgData name="Stevens, David" userId="73fe415a-d21a-4898-bfab-0e75d37181d7" providerId="ADAL" clId="{5EB77A16-E1D0-4BA0-B9D3-65458EDB1855}" dt="2019-09-05T08:31:11.392" v="3" actId="2696"/>
          <pc:sldLayoutMkLst>
            <pc:docMk/>
            <pc:sldMasterMk cId="112899065" sldId="2147483648"/>
            <pc:sldLayoutMk cId="1288816999" sldId="2147483657"/>
          </pc:sldLayoutMkLst>
        </pc:sldLayoutChg>
        <pc:sldLayoutChg chg="del">
          <pc:chgData name="Stevens, David" userId="73fe415a-d21a-4898-bfab-0e75d37181d7" providerId="ADAL" clId="{5EB77A16-E1D0-4BA0-B9D3-65458EDB1855}" dt="2019-09-05T08:31:16.904" v="17" actId="2696"/>
          <pc:sldLayoutMkLst>
            <pc:docMk/>
            <pc:sldMasterMk cId="112899065" sldId="2147483648"/>
            <pc:sldLayoutMk cId="394742059" sldId="2147483660"/>
          </pc:sldLayoutMkLst>
        </pc:sldLayoutChg>
        <pc:sldLayoutChg chg="del">
          <pc:chgData name="Stevens, David" userId="73fe415a-d21a-4898-bfab-0e75d37181d7" providerId="ADAL" clId="{5EB77A16-E1D0-4BA0-B9D3-65458EDB1855}" dt="2019-09-05T08:31:17.138" v="24" actId="2696"/>
          <pc:sldLayoutMkLst>
            <pc:docMk/>
            <pc:sldMasterMk cId="112899065" sldId="2147483648"/>
            <pc:sldLayoutMk cId="3708550114" sldId="2147483661"/>
          </pc:sldLayoutMkLst>
        </pc:sldLayoutChg>
        <pc:sldLayoutChg chg="del">
          <pc:chgData name="Stevens, David" userId="73fe415a-d21a-4898-bfab-0e75d37181d7" providerId="ADAL" clId="{5EB77A16-E1D0-4BA0-B9D3-65458EDB1855}" dt="2019-09-05T08:31:16.949" v="18" actId="2696"/>
          <pc:sldLayoutMkLst>
            <pc:docMk/>
            <pc:sldMasterMk cId="112899065" sldId="2147483648"/>
            <pc:sldLayoutMk cId="1015786100" sldId="2147483662"/>
          </pc:sldLayoutMkLst>
        </pc:sldLayoutChg>
        <pc:sldLayoutChg chg="del">
          <pc:chgData name="Stevens, David" userId="73fe415a-d21a-4898-bfab-0e75d37181d7" providerId="ADAL" clId="{5EB77A16-E1D0-4BA0-B9D3-65458EDB1855}" dt="2019-09-05T08:31:16.982" v="19" actId="2696"/>
          <pc:sldLayoutMkLst>
            <pc:docMk/>
            <pc:sldMasterMk cId="112899065" sldId="2147483648"/>
            <pc:sldLayoutMk cId="0" sldId="2147483663"/>
          </pc:sldLayoutMkLst>
        </pc:sldLayoutChg>
        <pc:sldLayoutChg chg="del">
          <pc:chgData name="Stevens, David" userId="73fe415a-d21a-4898-bfab-0e75d37181d7" providerId="ADAL" clId="{5EB77A16-E1D0-4BA0-B9D3-65458EDB1855}" dt="2019-09-05T08:31:11.255" v="2" actId="2696"/>
          <pc:sldLayoutMkLst>
            <pc:docMk/>
            <pc:sldMasterMk cId="112899065" sldId="2147483648"/>
            <pc:sldLayoutMk cId="0" sldId="2147483664"/>
          </pc:sldLayoutMkLst>
        </pc:sldLayoutChg>
        <pc:sldLayoutChg chg="del">
          <pc:chgData name="Stevens, David" userId="73fe415a-d21a-4898-bfab-0e75d37181d7" providerId="ADAL" clId="{5EB77A16-E1D0-4BA0-B9D3-65458EDB1855}" dt="2019-09-05T08:31:15.231" v="15" actId="2696"/>
          <pc:sldLayoutMkLst>
            <pc:docMk/>
            <pc:sldMasterMk cId="112899065" sldId="2147483648"/>
            <pc:sldLayoutMk cId="0" sldId="2147483666"/>
          </pc:sldLayoutMkLst>
        </pc:sldLayoutChg>
        <pc:sldLayoutChg chg="del">
          <pc:chgData name="Stevens, David" userId="73fe415a-d21a-4898-bfab-0e75d37181d7" providerId="ADAL" clId="{5EB77A16-E1D0-4BA0-B9D3-65458EDB1855}" dt="2019-09-05T08:31:17.040" v="21" actId="2696"/>
          <pc:sldLayoutMkLst>
            <pc:docMk/>
            <pc:sldMasterMk cId="112899065" sldId="2147483648"/>
            <pc:sldLayoutMk cId="0" sldId="2147483668"/>
          </pc:sldLayoutMkLst>
        </pc:sldLayoutChg>
        <pc:sldLayoutChg chg="del">
          <pc:chgData name="Stevens, David" userId="73fe415a-d21a-4898-bfab-0e75d37181d7" providerId="ADAL" clId="{5EB77A16-E1D0-4BA0-B9D3-65458EDB1855}" dt="2019-09-05T08:31:17.090" v="22" actId="2696"/>
          <pc:sldLayoutMkLst>
            <pc:docMk/>
            <pc:sldMasterMk cId="112899065" sldId="2147483648"/>
            <pc:sldLayoutMk cId="0" sldId="2147483669"/>
          </pc:sldLayoutMkLst>
        </pc:sldLayoutChg>
        <pc:sldLayoutChg chg="del">
          <pc:chgData name="Stevens, David" userId="73fe415a-d21a-4898-bfab-0e75d37181d7" providerId="ADAL" clId="{5EB77A16-E1D0-4BA0-B9D3-65458EDB1855}" dt="2019-09-05T08:31:11.655" v="5" actId="2696"/>
          <pc:sldLayoutMkLst>
            <pc:docMk/>
            <pc:sldMasterMk cId="112899065" sldId="2147483648"/>
            <pc:sldLayoutMk cId="2634201133" sldId="2147483671"/>
          </pc:sldLayoutMkLst>
        </pc:sldLayoutChg>
        <pc:sldLayoutChg chg="del">
          <pc:chgData name="Stevens, David" userId="73fe415a-d21a-4898-bfab-0e75d37181d7" providerId="ADAL" clId="{5EB77A16-E1D0-4BA0-B9D3-65458EDB1855}" dt="2019-09-05T08:31:12.200" v="9" actId="2696"/>
          <pc:sldLayoutMkLst>
            <pc:docMk/>
            <pc:sldMasterMk cId="112899065" sldId="2147483648"/>
            <pc:sldLayoutMk cId="3322007261" sldId="2147483673"/>
          </pc:sldLayoutMkLst>
        </pc:sldLayoutChg>
        <pc:sldLayoutChg chg="del">
          <pc:chgData name="Stevens, David" userId="73fe415a-d21a-4898-bfab-0e75d37181d7" providerId="ADAL" clId="{5EB77A16-E1D0-4BA0-B9D3-65458EDB1855}" dt="2019-09-05T08:31:12.065" v="8" actId="2696"/>
          <pc:sldLayoutMkLst>
            <pc:docMk/>
            <pc:sldMasterMk cId="112899065" sldId="2147483648"/>
            <pc:sldLayoutMk cId="2009491062" sldId="2147483675"/>
          </pc:sldLayoutMkLst>
        </pc:sldLayoutChg>
        <pc:sldLayoutChg chg="del">
          <pc:chgData name="Stevens, David" userId="73fe415a-d21a-4898-bfab-0e75d37181d7" providerId="ADAL" clId="{5EB77A16-E1D0-4BA0-B9D3-65458EDB1855}" dt="2019-09-05T08:31:12.343" v="10" actId="2696"/>
          <pc:sldLayoutMkLst>
            <pc:docMk/>
            <pc:sldMasterMk cId="112899065" sldId="2147483648"/>
            <pc:sldLayoutMk cId="1140657130" sldId="2147483676"/>
          </pc:sldLayoutMkLst>
        </pc:sldLayoutChg>
        <pc:sldLayoutChg chg="del">
          <pc:chgData name="Stevens, David" userId="73fe415a-d21a-4898-bfab-0e75d37181d7" providerId="ADAL" clId="{5EB77A16-E1D0-4BA0-B9D3-65458EDB1855}" dt="2019-09-05T08:31:11.927" v="7" actId="2696"/>
          <pc:sldLayoutMkLst>
            <pc:docMk/>
            <pc:sldMasterMk cId="112899065" sldId="2147483648"/>
            <pc:sldLayoutMk cId="4109434719" sldId="2147483678"/>
          </pc:sldLayoutMkLst>
        </pc:sldLayoutChg>
        <pc:sldLayoutChg chg="del">
          <pc:chgData name="Stevens, David" userId="73fe415a-d21a-4898-bfab-0e75d37181d7" providerId="ADAL" clId="{5EB77A16-E1D0-4BA0-B9D3-65458EDB1855}" dt="2019-09-05T08:31:12.494" v="11" actId="2696"/>
          <pc:sldLayoutMkLst>
            <pc:docMk/>
            <pc:sldMasterMk cId="112899065" sldId="2147483648"/>
            <pc:sldLayoutMk cId="854864683" sldId="2147483680"/>
          </pc:sldLayoutMkLst>
        </pc:sldLayoutChg>
        <pc:sldLayoutChg chg="del">
          <pc:chgData name="Stevens, David" userId="73fe415a-d21a-4898-bfab-0e75d37181d7" providerId="ADAL" clId="{5EB77A16-E1D0-4BA0-B9D3-65458EDB1855}" dt="2019-09-05T08:31:11.512" v="4" actId="2696"/>
          <pc:sldLayoutMkLst>
            <pc:docMk/>
            <pc:sldMasterMk cId="112899065" sldId="2147483648"/>
            <pc:sldLayoutMk cId="2980507898" sldId="2147483681"/>
          </pc:sldLayoutMkLst>
        </pc:sldLayoutChg>
        <pc:sldLayoutChg chg="del">
          <pc:chgData name="Stevens, David" userId="73fe415a-d21a-4898-bfab-0e75d37181d7" providerId="ADAL" clId="{5EB77A16-E1D0-4BA0-B9D3-65458EDB1855}" dt="2019-09-05T08:31:13.054" v="13" actId="2696"/>
          <pc:sldLayoutMkLst>
            <pc:docMk/>
            <pc:sldMasterMk cId="112899065" sldId="2147483648"/>
            <pc:sldLayoutMk cId="1509213246" sldId="2147483685"/>
          </pc:sldLayoutMkLst>
        </pc:sldLayoutChg>
        <pc:sldLayoutChg chg="del">
          <pc:chgData name="Stevens, David" userId="73fe415a-d21a-4898-bfab-0e75d37181d7" providerId="ADAL" clId="{5EB77A16-E1D0-4BA0-B9D3-65458EDB1855}" dt="2019-09-05T08:31:12.995" v="12" actId="2696"/>
          <pc:sldLayoutMkLst>
            <pc:docMk/>
            <pc:sldMasterMk cId="112899065" sldId="2147483648"/>
            <pc:sldLayoutMk cId="3217729314" sldId="2147483686"/>
          </pc:sldLayoutMkLst>
        </pc:sldLayoutChg>
        <pc:sldLayoutChg chg="del">
          <pc:chgData name="Stevens, David" userId="73fe415a-d21a-4898-bfab-0e75d37181d7" providerId="ADAL" clId="{5EB77A16-E1D0-4BA0-B9D3-65458EDB1855}" dt="2019-09-05T08:31:11.791" v="6" actId="2696"/>
          <pc:sldLayoutMkLst>
            <pc:docMk/>
            <pc:sldMasterMk cId="112899065" sldId="2147483648"/>
            <pc:sldLayoutMk cId="1709694910" sldId="214748368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9/5/2019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5, 2019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6C12CA24-4AB2-40CC-AF4D-D226070B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52" y="2859116"/>
            <a:ext cx="3082002" cy="15856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B146453-71FC-4B79-92B1-30F33A5F6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919" y="616508"/>
            <a:ext cx="3102630" cy="15947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566B12-A5C4-42D8-B7F9-4B998404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719" y="446740"/>
            <a:ext cx="3082002" cy="15798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9D4F63-17C3-4B0A-8575-19ED39AAF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563" y="631406"/>
            <a:ext cx="3082002" cy="1579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6AE494-2694-4446-89E5-BFC77AAFE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54" y="763405"/>
            <a:ext cx="3082002" cy="1584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0D438A-B35C-493C-BFEF-B7122EA21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9323" y="763406"/>
            <a:ext cx="3102630" cy="1584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A10A0C-16A9-484C-A031-EE247287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07" y="763406"/>
            <a:ext cx="3082002" cy="1579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BFE049-9DCA-4A44-B7AC-211870EE9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519" y="763406"/>
            <a:ext cx="3102630" cy="1594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51DD3-654E-40FE-B3B7-367EB0395B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420" y="3068033"/>
            <a:ext cx="3118508" cy="1594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FAC255-4EEB-4542-ADE9-2B28E6E53D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8989" y="3035482"/>
            <a:ext cx="3162895" cy="1627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C29306-FE6C-411A-9B5B-D8831C7D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074" y="3035482"/>
            <a:ext cx="3082002" cy="158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359393-34DD-4B46-8386-551C821761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754" y="5299245"/>
            <a:ext cx="3086976" cy="1594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AA077F-AEC0-45C3-8308-805B8D2BE7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6658" y="5299245"/>
            <a:ext cx="3134961" cy="1594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54CA90-F7EE-467E-A43B-9DBEBF5D52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05961" y="5299245"/>
            <a:ext cx="3110985" cy="15947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736F3B-10B5-43CE-86C9-0CFE453696A1}"/>
              </a:ext>
            </a:extLst>
          </p:cNvPr>
          <p:cNvSpPr txBox="1"/>
          <p:nvPr/>
        </p:nvSpPr>
        <p:spPr>
          <a:xfrm>
            <a:off x="7861571" y="232191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i="1"/>
            </a:lvl1pPr>
          </a:lstStyle>
          <a:p>
            <a:r>
              <a:rPr lang="en-GB" dirty="0"/>
              <a:t>Pages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1A67B-1938-4DBF-8280-74537B8944AC}"/>
              </a:ext>
            </a:extLst>
          </p:cNvPr>
          <p:cNvSpPr txBox="1"/>
          <p:nvPr/>
        </p:nvSpPr>
        <p:spPr>
          <a:xfrm>
            <a:off x="11536720" y="2358154"/>
            <a:ext cx="134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800" i="1"/>
            </a:lvl1pPr>
          </a:lstStyle>
          <a:p>
            <a:r>
              <a:rPr lang="en-GB" dirty="0"/>
              <a:t>Key Trends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89B9E4-618A-43C6-87C1-608372303D50}"/>
              </a:ext>
            </a:extLst>
          </p:cNvPr>
          <p:cNvSpPr txBox="1"/>
          <p:nvPr/>
        </p:nvSpPr>
        <p:spPr>
          <a:xfrm>
            <a:off x="4056054" y="2321913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i="1" dirty="0"/>
              <a:t>Playbook contents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7CCB2-4FC8-465D-A475-C796BAE9DC37}"/>
              </a:ext>
            </a:extLst>
          </p:cNvPr>
          <p:cNvSpPr txBox="1"/>
          <p:nvPr/>
        </p:nvSpPr>
        <p:spPr>
          <a:xfrm>
            <a:off x="187754" y="4640454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i="1" dirty="0"/>
              <a:t>Solution Section Intro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7B7BCA-8A37-4137-9D4C-B390E46FCFF7}"/>
              </a:ext>
            </a:extLst>
          </p:cNvPr>
          <p:cNvSpPr txBox="1"/>
          <p:nvPr/>
        </p:nvSpPr>
        <p:spPr>
          <a:xfrm>
            <a:off x="4202553" y="467778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i="1" dirty="0"/>
              <a:t>Solution 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E66E2-EF04-4C6F-9E81-5469F379C181}"/>
              </a:ext>
            </a:extLst>
          </p:cNvPr>
          <p:cNvSpPr txBox="1"/>
          <p:nvPr/>
        </p:nvSpPr>
        <p:spPr>
          <a:xfrm>
            <a:off x="7548595" y="468356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i="1" dirty="0"/>
              <a:t>Solution Page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9F611-645D-4641-80B9-29F8E07BF1E9}"/>
              </a:ext>
            </a:extLst>
          </p:cNvPr>
          <p:cNvSpPr txBox="1"/>
          <p:nvPr/>
        </p:nvSpPr>
        <p:spPr>
          <a:xfrm>
            <a:off x="1022699" y="233708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i="1" dirty="0"/>
              <a:t>Front cover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05952-E9A3-4822-BD99-552B6DC07985}"/>
              </a:ext>
            </a:extLst>
          </p:cNvPr>
          <p:cNvSpPr txBox="1"/>
          <p:nvPr/>
        </p:nvSpPr>
        <p:spPr>
          <a:xfrm>
            <a:off x="949259" y="68939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i="1" dirty="0"/>
              <a:t>Contacts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E45E4-C045-4BF0-B681-CF8CED55ABF3}"/>
              </a:ext>
            </a:extLst>
          </p:cNvPr>
          <p:cNvSpPr txBox="1"/>
          <p:nvPr/>
        </p:nvSpPr>
        <p:spPr>
          <a:xfrm>
            <a:off x="4411204" y="68939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i="1" dirty="0"/>
              <a:t>About DXC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DD058D-C4E9-420F-A50A-446366961D01}"/>
              </a:ext>
            </a:extLst>
          </p:cNvPr>
          <p:cNvSpPr txBox="1"/>
          <p:nvPr/>
        </p:nvSpPr>
        <p:spPr>
          <a:xfrm>
            <a:off x="7873149" y="689399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i="1" dirty="0"/>
              <a:t>Back cover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A0FF199-94F3-481B-8924-DF85B707A207}"/>
              </a:ext>
            </a:extLst>
          </p:cNvPr>
          <p:cNvSpPr/>
          <p:nvPr/>
        </p:nvSpPr>
        <p:spPr>
          <a:xfrm>
            <a:off x="3706761" y="3785419"/>
            <a:ext cx="5968182" cy="369332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Solution Pages</a:t>
            </a:r>
          </a:p>
        </p:txBody>
      </p:sp>
    </p:spTree>
    <p:extLst>
      <p:ext uri="{BB962C8B-B14F-4D97-AF65-F5344CB8AC3E}">
        <p14:creationId xmlns:p14="http://schemas.microsoft.com/office/powerpoint/2010/main" val="380746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5950C9-5661-42C0-AC01-E745C5A15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48775"/>
              </p:ext>
            </p:extLst>
          </p:nvPr>
        </p:nvGraphicFramePr>
        <p:xfrm>
          <a:off x="685799" y="1260988"/>
          <a:ext cx="13258801" cy="332740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869359">
                  <a:extLst>
                    <a:ext uri="{9D8B030D-6E8A-4147-A177-3AD203B41FA5}">
                      <a16:colId xmlns:a16="http://schemas.microsoft.com/office/drawing/2014/main" val="1371134024"/>
                    </a:ext>
                  </a:extLst>
                </a:gridCol>
                <a:gridCol w="782402">
                  <a:extLst>
                    <a:ext uri="{9D8B030D-6E8A-4147-A177-3AD203B41FA5}">
                      <a16:colId xmlns:a16="http://schemas.microsoft.com/office/drawing/2014/main" val="390585574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55892943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570808634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58913472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735730414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1447771184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541218808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76605774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87963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Front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Solution Section Intro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Contacts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About DXC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Back Cover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5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Pages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Trends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1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Solutions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51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Pages &amp; 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7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Pages &amp;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76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Trends &amp;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7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04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75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C943-6AC8-4817-A3B3-76A5BC15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</p:spPr>
        <p:txBody>
          <a:bodyPr/>
          <a:lstStyle/>
          <a:p>
            <a:r>
              <a:rPr lang="en-GB" dirty="0"/>
              <a:t>Solutions Only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BBB46B-614D-4EE6-BFBA-018215B5F754}"/>
              </a:ext>
            </a:extLst>
          </p:cNvPr>
          <p:cNvGrpSpPr/>
          <p:nvPr/>
        </p:nvGrpSpPr>
        <p:grpSpPr>
          <a:xfrm>
            <a:off x="2242696" y="1912696"/>
            <a:ext cx="9829192" cy="4404209"/>
            <a:chOff x="2242696" y="2652639"/>
            <a:chExt cx="9829192" cy="44042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4A1241-97F0-4A7E-A168-6A7CA087E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5394" y="2652639"/>
              <a:ext cx="3082002" cy="15856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8F9072-E193-48FC-BFAD-D2BF0C226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2696" y="2719885"/>
              <a:ext cx="3082002" cy="15848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CC7411-CFFA-413D-A4FD-A7E1B3354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0121" y="2723878"/>
              <a:ext cx="3162895" cy="16272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885AFE-EBB0-4FD3-B437-C49214A7E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3016" y="2829005"/>
              <a:ext cx="3082002" cy="158563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D182CF-7951-4F1E-BF4D-90718D71B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2696" y="5092768"/>
              <a:ext cx="3086976" cy="15947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32828B-F11A-4A99-9A0E-A8A6108F0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1600" y="5092768"/>
              <a:ext cx="3134961" cy="159474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031A8A9-7216-473B-B4DC-6CAFFC02F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60903" y="5092768"/>
              <a:ext cx="3110985" cy="15947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CAA5E-3674-4636-8A90-C2F46CFFDEF0}"/>
                </a:ext>
              </a:extLst>
            </p:cNvPr>
            <p:cNvSpPr txBox="1"/>
            <p:nvPr/>
          </p:nvSpPr>
          <p:spPr>
            <a:xfrm>
              <a:off x="9603537" y="4477090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i="1" dirty="0"/>
                <a:t>Solution Page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163434-4810-48DC-9D73-FDE9199496AA}"/>
                </a:ext>
              </a:extLst>
            </p:cNvPr>
            <p:cNvSpPr txBox="1"/>
            <p:nvPr/>
          </p:nvSpPr>
          <p:spPr>
            <a:xfrm>
              <a:off x="3077641" y="4293566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i="1" dirty="0"/>
                <a:t>Front cover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FD9B07-B0F7-4327-9459-CEA70F31670F}"/>
                </a:ext>
              </a:extLst>
            </p:cNvPr>
            <p:cNvSpPr txBox="1"/>
            <p:nvPr/>
          </p:nvSpPr>
          <p:spPr>
            <a:xfrm>
              <a:off x="3004201" y="668751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i="1" dirty="0"/>
                <a:t>Contacts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43D6B7-A218-41F7-B68D-62DDEF10E00D}"/>
                </a:ext>
              </a:extLst>
            </p:cNvPr>
            <p:cNvSpPr txBox="1"/>
            <p:nvPr/>
          </p:nvSpPr>
          <p:spPr>
            <a:xfrm>
              <a:off x="6466146" y="668751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i="1" dirty="0"/>
                <a:t>About DXC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268E80-3055-4C34-87FB-FBCF31FDE403}"/>
                </a:ext>
              </a:extLst>
            </p:cNvPr>
            <p:cNvSpPr txBox="1"/>
            <p:nvPr/>
          </p:nvSpPr>
          <p:spPr>
            <a:xfrm>
              <a:off x="9928091" y="6687516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i="1" dirty="0"/>
                <a:t>Back cover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DE13222-90B4-4075-B7FA-C53AFFD14BCA}"/>
              </a:ext>
            </a:extLst>
          </p:cNvPr>
          <p:cNvSpPr txBox="1"/>
          <p:nvPr/>
        </p:nvSpPr>
        <p:spPr>
          <a:xfrm>
            <a:off x="6314377" y="365278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i="1" dirty="0"/>
              <a:t>Solution contents</a:t>
            </a:r>
          </a:p>
        </p:txBody>
      </p:sp>
    </p:spTree>
    <p:extLst>
      <p:ext uri="{BB962C8B-B14F-4D97-AF65-F5344CB8AC3E}">
        <p14:creationId xmlns:p14="http://schemas.microsoft.com/office/powerpoint/2010/main" val="276895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118BBC3B47B745B120DF1B861C4CB1" ma:contentTypeVersion="15" ma:contentTypeDescription="Create a new document." ma:contentTypeScope="" ma:versionID="465b7b24185c6bfa7e937b9392a2ec37">
  <xsd:schema xmlns:xsd="http://www.w3.org/2001/XMLSchema" xmlns:xs="http://www.w3.org/2001/XMLSchema" xmlns:p="http://schemas.microsoft.com/office/2006/metadata/properties" xmlns:ns3="7bbbf46f-11f7-4a76-a153-797481bc1696" xmlns:ns4="7d106420-3f4a-4cb6-90da-75bb9d546c19" targetNamespace="http://schemas.microsoft.com/office/2006/metadata/properties" ma:root="true" ma:fieldsID="505f23f626e790641c2e691e9bd5a5e7" ns3:_="" ns4:_="">
    <xsd:import namespace="7bbbf46f-11f7-4a76-a153-797481bc1696"/>
    <xsd:import namespace="7d106420-3f4a-4cb6-90da-75bb9d546c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bf46f-11f7-4a76-a153-797481bc16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06420-3f4a-4cb6-90da-75bb9d546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197F1F-7046-4660-93D7-0F46FFEC9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bf46f-11f7-4a76-a153-797481bc1696"/>
    <ds:schemaRef ds:uri="7d106420-3f4a-4cb6-90da-75bb9d546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799F06-EF8A-425B-8F4E-347C87143B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793350-200C-4AA6-B0C6-CAC686D16A2D}">
  <ds:schemaRefs>
    <ds:schemaRef ds:uri="http://schemas.openxmlformats.org/package/2006/metadata/core-properties"/>
    <ds:schemaRef ds:uri="http://purl.org/dc/elements/1.1/"/>
    <ds:schemaRef ds:uri="http://www.w3.org/XML/1998/namespace"/>
    <ds:schemaRef ds:uri="7d106420-3f4a-4cb6-90da-75bb9d546c19"/>
    <ds:schemaRef ds:uri="7bbbf46f-11f7-4a76-a153-797481bc1696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19</TotalTime>
  <Words>114</Words>
  <Application>Microsoft Office PowerPoint</Application>
  <PresentationFormat>Custom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DXC</vt:lpstr>
      <vt:lpstr>PowerPoint Presentation</vt:lpstr>
      <vt:lpstr>PowerPoint Presentation</vt:lpstr>
      <vt:lpstr>Solutions Only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Stevens, David</dc:creator>
  <cp:keywords/>
  <dc:description/>
  <cp:lastModifiedBy>Stevens, David</cp:lastModifiedBy>
  <cp:revision>3</cp:revision>
  <cp:lastPrinted>2018-07-20T15:33:39Z</cp:lastPrinted>
  <dcterms:created xsi:type="dcterms:W3CDTF">2019-09-05T08:12:08Z</dcterms:created>
  <dcterms:modified xsi:type="dcterms:W3CDTF">2019-09-05T08:31:20Z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0x01010056118BBC3B47B745B120DF1B861C4CB1</vt:lpwstr>
  </property>
</Properties>
</file>