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79" r:id="rId4"/>
    <p:sldId id="278" r:id="rId5"/>
    <p:sldId id="260" r:id="rId6"/>
    <p:sldId id="275" r:id="rId7"/>
    <p:sldId id="280" r:id="rId8"/>
    <p:sldId id="276" r:id="rId9"/>
    <p:sldId id="282" r:id="rId10"/>
    <p:sldId id="283" r:id="rId11"/>
    <p:sldId id="284" r:id="rId12"/>
    <p:sldId id="285" r:id="rId13"/>
    <p:sldId id="286" r:id="rId14"/>
    <p:sldId id="259" r:id="rId15"/>
    <p:sldId id="274" r:id="rId16"/>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2592"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C22A-AF08-4552-8393-477CF210FDD2}" v="1840" dt="2018-10-02T07:07:05.291"/>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9843" autoAdjust="0"/>
  </p:normalViewPr>
  <p:slideViewPr>
    <p:cSldViewPr snapToGrid="0" snapToObjects="1" showGuides="1">
      <p:cViewPr varScale="1">
        <p:scale>
          <a:sx n="95" d="100"/>
          <a:sy n="95" d="100"/>
        </p:scale>
        <p:origin x="210" y="42"/>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6312"/>
    </p:cViewPr>
  </p:sorterViewPr>
  <p:notesViewPr>
    <p:cSldViewPr snapToGrid="0"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6C4BC22A-AF08-4552-8393-477CF210FDD2}"/>
    <pc:docChg chg="undo custSel addSld delSld modSld sldOrd">
      <pc:chgData name="David Stevens" userId="73fe415a-d21a-4898-bfab-0e75d37181d7" providerId="ADAL" clId="{6C4BC22A-AF08-4552-8393-477CF210FDD2}" dt="2018-10-02T07:07:05.291" v="1799" actId="1076"/>
      <pc:docMkLst>
        <pc:docMk/>
      </pc:docMkLst>
      <pc:sldChg chg="addSp delSp modSp">
        <pc:chgData name="David Stevens" userId="73fe415a-d21a-4898-bfab-0e75d37181d7" providerId="ADAL" clId="{6C4BC22A-AF08-4552-8393-477CF210FDD2}" dt="2018-10-01T07:57:21.006" v="1557" actId="478"/>
        <pc:sldMkLst>
          <pc:docMk/>
          <pc:sldMk cId="1533850937" sldId="256"/>
        </pc:sldMkLst>
        <pc:spChg chg="add del mod">
          <ac:chgData name="David Stevens" userId="73fe415a-d21a-4898-bfab-0e75d37181d7" providerId="ADAL" clId="{6C4BC22A-AF08-4552-8393-477CF210FDD2}" dt="2018-10-01T07:57:21.006" v="1557" actId="478"/>
          <ac:spMkLst>
            <pc:docMk/>
            <pc:sldMk cId="1533850937" sldId="256"/>
            <ac:spMk id="2" creationId="{3D51160E-2352-4239-BD49-D6147FCC5A0A}"/>
          </ac:spMkLst>
        </pc:spChg>
        <pc:spChg chg="mod">
          <ac:chgData name="David Stevens" userId="73fe415a-d21a-4898-bfab-0e75d37181d7" providerId="ADAL" clId="{6C4BC22A-AF08-4552-8393-477CF210FDD2}" dt="2018-09-28T12:13:19.377" v="462" actId="20577"/>
          <ac:spMkLst>
            <pc:docMk/>
            <pc:sldMk cId="1533850937" sldId="256"/>
            <ac:spMk id="4" creationId="{00000000-0000-0000-0000-000000000000}"/>
          </ac:spMkLst>
        </pc:spChg>
        <pc:spChg chg="mod">
          <ac:chgData name="David Stevens" userId="73fe415a-d21a-4898-bfab-0e75d37181d7" providerId="ADAL" clId="{6C4BC22A-AF08-4552-8393-477CF210FDD2}" dt="2018-09-28T12:04:04.545" v="9" actId="20577"/>
          <ac:spMkLst>
            <pc:docMk/>
            <pc:sldMk cId="1533850937" sldId="256"/>
            <ac:spMk id="7" creationId="{6A59A38E-889F-4AE5-B1B0-CC7E821871E1}"/>
          </ac:spMkLst>
        </pc:spChg>
      </pc:sldChg>
      <pc:sldChg chg="modSp">
        <pc:chgData name="David Stevens" userId="73fe415a-d21a-4898-bfab-0e75d37181d7" providerId="ADAL" clId="{6C4BC22A-AF08-4552-8393-477CF210FDD2}" dt="2018-09-28T12:13:42.944" v="465" actId="404"/>
        <pc:sldMkLst>
          <pc:docMk/>
          <pc:sldMk cId="3442521902" sldId="257"/>
        </pc:sldMkLst>
        <pc:spChg chg="mod">
          <ac:chgData name="David Stevens" userId="73fe415a-d21a-4898-bfab-0e75d37181d7" providerId="ADAL" clId="{6C4BC22A-AF08-4552-8393-477CF210FDD2}" dt="2018-09-28T12:13:42.944" v="465" actId="404"/>
          <ac:spMkLst>
            <pc:docMk/>
            <pc:sldMk cId="3442521902" sldId="257"/>
            <ac:spMk id="5" creationId="{11ED2B61-9982-4EBE-A3D3-410115AF43A2}"/>
          </ac:spMkLst>
        </pc:spChg>
      </pc:sldChg>
      <pc:sldChg chg="modSp">
        <pc:chgData name="David Stevens" userId="73fe415a-d21a-4898-bfab-0e75d37181d7" providerId="ADAL" clId="{6C4BC22A-AF08-4552-8393-477CF210FDD2}" dt="2018-09-28T12:28:49.855" v="1344" actId="14100"/>
        <pc:sldMkLst>
          <pc:docMk/>
          <pc:sldMk cId="426312552" sldId="259"/>
        </pc:sldMkLst>
        <pc:spChg chg="mod">
          <ac:chgData name="David Stevens" userId="73fe415a-d21a-4898-bfab-0e75d37181d7" providerId="ADAL" clId="{6C4BC22A-AF08-4552-8393-477CF210FDD2}" dt="2018-09-28T12:28:49.855" v="1344" actId="14100"/>
          <ac:spMkLst>
            <pc:docMk/>
            <pc:sldMk cId="426312552" sldId="259"/>
            <ac:spMk id="5" creationId="{11ED2B61-9982-4EBE-A3D3-410115AF43A2}"/>
          </ac:spMkLst>
        </pc:spChg>
      </pc:sldChg>
      <pc:sldChg chg="modSp">
        <pc:chgData name="David Stevens" userId="73fe415a-d21a-4898-bfab-0e75d37181d7" providerId="ADAL" clId="{6C4BC22A-AF08-4552-8393-477CF210FDD2}" dt="2018-10-01T07:57:37.009" v="1561" actId="122"/>
        <pc:sldMkLst>
          <pc:docMk/>
          <pc:sldMk cId="46693409" sldId="260"/>
        </pc:sldMkLst>
        <pc:spChg chg="mod">
          <ac:chgData name="David Stevens" userId="73fe415a-d21a-4898-bfab-0e75d37181d7" providerId="ADAL" clId="{6C4BC22A-AF08-4552-8393-477CF210FDD2}" dt="2018-09-28T12:05:08.313" v="105" actId="6549"/>
          <ac:spMkLst>
            <pc:docMk/>
            <pc:sldMk cId="46693409" sldId="260"/>
            <ac:spMk id="2" creationId="{DA7AB6FD-952C-4695-833D-2305E0F705A4}"/>
          </ac:spMkLst>
        </pc:spChg>
        <pc:spChg chg="mod">
          <ac:chgData name="David Stevens" userId="73fe415a-d21a-4898-bfab-0e75d37181d7" providerId="ADAL" clId="{6C4BC22A-AF08-4552-8393-477CF210FDD2}" dt="2018-10-01T07:57:37.009" v="1561" actId="122"/>
          <ac:spMkLst>
            <pc:docMk/>
            <pc:sldMk cId="46693409" sldId="260"/>
            <ac:spMk id="3" creationId="{E6C22958-7B6C-411C-A608-0CA4E497628E}"/>
          </ac:spMkLst>
        </pc:spChg>
        <pc:graphicFrameChg chg="mod">
          <ac:chgData name="David Stevens" userId="73fe415a-d21a-4898-bfab-0e75d37181d7" providerId="ADAL" clId="{6C4BC22A-AF08-4552-8393-477CF210FDD2}" dt="2018-09-28T12:15:16.625" v="555" actId="20577"/>
          <ac:graphicFrameMkLst>
            <pc:docMk/>
            <pc:sldMk cId="46693409" sldId="260"/>
            <ac:graphicFrameMk id="4" creationId="{C8B0B517-2726-44FE-B4D2-60DB37156380}"/>
          </ac:graphicFrameMkLst>
        </pc:graphicFrameChg>
      </pc:sldChg>
      <pc:sldChg chg="addSp delSp modSp">
        <pc:chgData name="David Stevens" userId="73fe415a-d21a-4898-bfab-0e75d37181d7" providerId="ADAL" clId="{6C4BC22A-AF08-4552-8393-477CF210FDD2}" dt="2018-10-02T06:51:18.709" v="1702" actId="1035"/>
        <pc:sldMkLst>
          <pc:docMk/>
          <pc:sldMk cId="3291560127" sldId="274"/>
        </pc:sldMkLst>
        <pc:picChg chg="del">
          <ac:chgData name="David Stevens" userId="73fe415a-d21a-4898-bfab-0e75d37181d7" providerId="ADAL" clId="{6C4BC22A-AF08-4552-8393-477CF210FDD2}" dt="2018-10-02T06:50:59.933" v="1659" actId="478"/>
          <ac:picMkLst>
            <pc:docMk/>
            <pc:sldMk cId="3291560127" sldId="274"/>
            <ac:picMk id="3" creationId="{E0472853-5348-4E12-8161-40FB2F552ECE}"/>
          </ac:picMkLst>
        </pc:picChg>
        <pc:picChg chg="add mod">
          <ac:chgData name="David Stevens" userId="73fe415a-d21a-4898-bfab-0e75d37181d7" providerId="ADAL" clId="{6C4BC22A-AF08-4552-8393-477CF210FDD2}" dt="2018-10-02T06:51:18.709" v="1702" actId="1035"/>
          <ac:picMkLst>
            <pc:docMk/>
            <pc:sldMk cId="3291560127" sldId="274"/>
            <ac:picMk id="4" creationId="{A13313C3-E7FF-42F6-B73A-94D2395CCE34}"/>
          </ac:picMkLst>
        </pc:picChg>
      </pc:sldChg>
      <pc:sldChg chg="addSp delSp modSp ord">
        <pc:chgData name="David Stevens" userId="73fe415a-d21a-4898-bfab-0e75d37181d7" providerId="ADAL" clId="{6C4BC22A-AF08-4552-8393-477CF210FDD2}" dt="2018-10-02T07:05:48.154" v="1791" actId="20577"/>
        <pc:sldMkLst>
          <pc:docMk/>
          <pc:sldMk cId="1613298612" sldId="276"/>
        </pc:sldMkLst>
        <pc:spChg chg="mod">
          <ac:chgData name="David Stevens" userId="73fe415a-d21a-4898-bfab-0e75d37181d7" providerId="ADAL" clId="{6C4BC22A-AF08-4552-8393-477CF210FDD2}" dt="2018-09-28T12:07:57.798" v="229"/>
          <ac:spMkLst>
            <pc:docMk/>
            <pc:sldMk cId="1613298612" sldId="276"/>
            <ac:spMk id="2" creationId="{456C8C6E-F63A-43B2-882F-777F59E44307}"/>
          </ac:spMkLst>
        </pc:spChg>
        <pc:spChg chg="del">
          <ac:chgData name="David Stevens" userId="73fe415a-d21a-4898-bfab-0e75d37181d7" providerId="ADAL" clId="{6C4BC22A-AF08-4552-8393-477CF210FDD2}" dt="2018-09-28T12:08:13.040" v="236" actId="478"/>
          <ac:spMkLst>
            <pc:docMk/>
            <pc:sldMk cId="1613298612" sldId="276"/>
            <ac:spMk id="5" creationId="{C4C1E51B-55B8-42C8-A60B-A6F649E4980B}"/>
          </ac:spMkLst>
        </pc:spChg>
        <pc:spChg chg="add mod">
          <ac:chgData name="David Stevens" userId="73fe415a-d21a-4898-bfab-0e75d37181d7" providerId="ADAL" clId="{6C4BC22A-AF08-4552-8393-477CF210FDD2}" dt="2018-10-02T06:32:52.860" v="1571" actId="1076"/>
          <ac:spMkLst>
            <pc:docMk/>
            <pc:sldMk cId="1613298612" sldId="276"/>
            <ac:spMk id="6" creationId="{31963D83-EF8B-4EAF-AE2A-210F99FF1B0A}"/>
          </ac:spMkLst>
        </pc:spChg>
        <pc:spChg chg="del">
          <ac:chgData name="David Stevens" userId="73fe415a-d21a-4898-bfab-0e75d37181d7" providerId="ADAL" clId="{6C4BC22A-AF08-4552-8393-477CF210FDD2}" dt="2018-09-28T12:10:48.105" v="309" actId="478"/>
          <ac:spMkLst>
            <pc:docMk/>
            <pc:sldMk cId="1613298612" sldId="276"/>
            <ac:spMk id="8" creationId="{B6E80766-0795-46AA-BF12-19DD287A5107}"/>
          </ac:spMkLst>
        </pc:spChg>
        <pc:graphicFrameChg chg="mod modGraphic">
          <ac:chgData name="David Stevens" userId="73fe415a-d21a-4898-bfab-0e75d37181d7" providerId="ADAL" clId="{6C4BC22A-AF08-4552-8393-477CF210FDD2}" dt="2018-10-02T07:05:48.154" v="1791" actId="20577"/>
          <ac:graphicFrameMkLst>
            <pc:docMk/>
            <pc:sldMk cId="1613298612" sldId="276"/>
            <ac:graphicFrameMk id="4" creationId="{D94F9106-DDF0-475C-978C-9A0A5D90AE61}"/>
          </ac:graphicFrameMkLst>
        </pc:graphicFrameChg>
      </pc:sldChg>
      <pc:sldChg chg="addSp delSp modSp">
        <pc:chgData name="David Stevens" userId="73fe415a-d21a-4898-bfab-0e75d37181d7" providerId="ADAL" clId="{6C4BC22A-AF08-4552-8393-477CF210FDD2}" dt="2018-10-01T07:57:14.270" v="1556" actId="478"/>
        <pc:sldMkLst>
          <pc:docMk/>
          <pc:sldMk cId="4270803521" sldId="278"/>
        </pc:sldMkLst>
        <pc:spChg chg="add del mod">
          <ac:chgData name="David Stevens" userId="73fe415a-d21a-4898-bfab-0e75d37181d7" providerId="ADAL" clId="{6C4BC22A-AF08-4552-8393-477CF210FDD2}" dt="2018-10-01T07:57:14.270" v="1556" actId="478"/>
          <ac:spMkLst>
            <pc:docMk/>
            <pc:sldMk cId="4270803521" sldId="278"/>
            <ac:spMk id="3" creationId="{5457F604-8F56-4460-952F-993CEF837115}"/>
          </ac:spMkLst>
        </pc:spChg>
        <pc:graphicFrameChg chg="modGraphic">
          <ac:chgData name="David Stevens" userId="73fe415a-d21a-4898-bfab-0e75d37181d7" providerId="ADAL" clId="{6C4BC22A-AF08-4552-8393-477CF210FDD2}" dt="2018-09-28T12:05:42.096" v="112" actId="113"/>
          <ac:graphicFrameMkLst>
            <pc:docMk/>
            <pc:sldMk cId="4270803521" sldId="278"/>
            <ac:graphicFrameMk id="2" creationId="{6F60556D-2F51-4F81-8CD8-D1FDD542A874}"/>
          </ac:graphicFrameMkLst>
        </pc:graphicFrameChg>
      </pc:sldChg>
      <pc:sldChg chg="addSp delSp modSp">
        <pc:chgData name="David Stevens" userId="73fe415a-d21a-4898-bfab-0e75d37181d7" providerId="ADAL" clId="{6C4BC22A-AF08-4552-8393-477CF210FDD2}" dt="2018-09-28T12:14:05.456" v="495" actId="20577"/>
        <pc:sldMkLst>
          <pc:docMk/>
          <pc:sldMk cId="4278183896" sldId="279"/>
        </pc:sldMkLst>
        <pc:spChg chg="add del mod">
          <ac:chgData name="David Stevens" userId="73fe415a-d21a-4898-bfab-0e75d37181d7" providerId="ADAL" clId="{6C4BC22A-AF08-4552-8393-477CF210FDD2}" dt="2018-09-28T12:04:39.649" v="62" actId="478"/>
          <ac:spMkLst>
            <pc:docMk/>
            <pc:sldMk cId="4278183896" sldId="279"/>
            <ac:spMk id="3" creationId="{1A9FB46C-61DA-46DC-BDF3-A2D806C16A14}"/>
          </ac:spMkLst>
        </pc:spChg>
        <pc:spChg chg="add mod">
          <ac:chgData name="David Stevens" userId="73fe415a-d21a-4898-bfab-0e75d37181d7" providerId="ADAL" clId="{6C4BC22A-AF08-4552-8393-477CF210FDD2}" dt="2018-09-28T12:05:53.464" v="113" actId="14100"/>
          <ac:spMkLst>
            <pc:docMk/>
            <pc:sldMk cId="4278183896" sldId="279"/>
            <ac:spMk id="5" creationId="{F181E73F-40A6-448D-B6BD-41E33F686509}"/>
          </ac:spMkLst>
        </pc:spChg>
        <pc:spChg chg="add mod">
          <ac:chgData name="David Stevens" userId="73fe415a-d21a-4898-bfab-0e75d37181d7" providerId="ADAL" clId="{6C4BC22A-AF08-4552-8393-477CF210FDD2}" dt="2018-09-28T12:06:33.178" v="157" actId="122"/>
          <ac:spMkLst>
            <pc:docMk/>
            <pc:sldMk cId="4278183896" sldId="279"/>
            <ac:spMk id="6" creationId="{AA16BB8B-A974-444F-AE9E-A8DF07BC22CB}"/>
          </ac:spMkLst>
        </pc:spChg>
        <pc:spChg chg="add mod">
          <ac:chgData name="David Stevens" userId="73fe415a-d21a-4898-bfab-0e75d37181d7" providerId="ADAL" clId="{6C4BC22A-AF08-4552-8393-477CF210FDD2}" dt="2018-09-28T12:06:48.176" v="180" actId="6549"/>
          <ac:spMkLst>
            <pc:docMk/>
            <pc:sldMk cId="4278183896" sldId="279"/>
            <ac:spMk id="7" creationId="{6E5D41C2-4665-4F16-8605-C25991978DF1}"/>
          </ac:spMkLst>
        </pc:spChg>
        <pc:spChg chg="add mod">
          <ac:chgData name="David Stevens" userId="73fe415a-d21a-4898-bfab-0e75d37181d7" providerId="ADAL" clId="{6C4BC22A-AF08-4552-8393-477CF210FDD2}" dt="2018-09-28T12:06:53.218" v="189" actId="20577"/>
          <ac:spMkLst>
            <pc:docMk/>
            <pc:sldMk cId="4278183896" sldId="279"/>
            <ac:spMk id="8" creationId="{788FB6AB-40DC-40F0-A9B5-26EBD817E87F}"/>
          </ac:spMkLst>
        </pc:spChg>
        <pc:spChg chg="add mod">
          <ac:chgData name="David Stevens" userId="73fe415a-d21a-4898-bfab-0e75d37181d7" providerId="ADAL" clId="{6C4BC22A-AF08-4552-8393-477CF210FDD2}" dt="2018-09-28T12:13:57.079" v="467" actId="14100"/>
          <ac:spMkLst>
            <pc:docMk/>
            <pc:sldMk cId="4278183896" sldId="279"/>
            <ac:spMk id="9" creationId="{E5706CEB-932F-4A1B-92D1-3266507CC855}"/>
          </ac:spMkLst>
        </pc:spChg>
        <pc:spChg chg="add mod">
          <ac:chgData name="David Stevens" userId="73fe415a-d21a-4898-bfab-0e75d37181d7" providerId="ADAL" clId="{6C4BC22A-AF08-4552-8393-477CF210FDD2}" dt="2018-09-28T12:07:12.928" v="210" actId="6549"/>
          <ac:spMkLst>
            <pc:docMk/>
            <pc:sldMk cId="4278183896" sldId="279"/>
            <ac:spMk id="10" creationId="{4EFA97DF-04F0-4B62-ADE3-95AEC29AA72D}"/>
          </ac:spMkLst>
        </pc:spChg>
        <pc:spChg chg="add mod">
          <ac:chgData name="David Stevens" userId="73fe415a-d21a-4898-bfab-0e75d37181d7" providerId="ADAL" clId="{6C4BC22A-AF08-4552-8393-477CF210FDD2}" dt="2018-09-28T12:07:32.207" v="225" actId="20577"/>
          <ac:spMkLst>
            <pc:docMk/>
            <pc:sldMk cId="4278183896" sldId="279"/>
            <ac:spMk id="12" creationId="{BFCA4A2B-2AC6-456B-A960-34101C11D62C}"/>
          </ac:spMkLst>
        </pc:spChg>
        <pc:graphicFrameChg chg="mod">
          <ac:chgData name="David Stevens" userId="73fe415a-d21a-4898-bfab-0e75d37181d7" providerId="ADAL" clId="{6C4BC22A-AF08-4552-8393-477CF210FDD2}" dt="2018-09-28T12:14:05.456" v="495" actId="20577"/>
          <ac:graphicFrameMkLst>
            <pc:docMk/>
            <pc:sldMk cId="4278183896" sldId="279"/>
            <ac:graphicFrameMk id="4" creationId="{C8B0B517-2726-44FE-B4D2-60DB37156380}"/>
          </ac:graphicFrameMkLst>
        </pc:graphicFrameChg>
        <pc:graphicFrameChg chg="add mod">
          <ac:chgData name="David Stevens" userId="73fe415a-d21a-4898-bfab-0e75d37181d7" providerId="ADAL" clId="{6C4BC22A-AF08-4552-8393-477CF210FDD2}" dt="2018-09-28T12:07:27.293" v="212"/>
          <ac:graphicFrameMkLst>
            <pc:docMk/>
            <pc:sldMk cId="4278183896" sldId="279"/>
            <ac:graphicFrameMk id="11" creationId="{1802E34B-F272-4B85-ADF1-4377B5183DA4}"/>
          </ac:graphicFrameMkLst>
        </pc:graphicFrameChg>
      </pc:sldChg>
      <pc:sldChg chg="addSp delSp modSp">
        <pc:chgData name="David Stevens" userId="73fe415a-d21a-4898-bfab-0e75d37181d7" providerId="ADAL" clId="{6C4BC22A-AF08-4552-8393-477CF210FDD2}" dt="2018-10-01T07:57:45.990" v="1562" actId="478"/>
        <pc:sldMkLst>
          <pc:docMk/>
          <pc:sldMk cId="2243319460" sldId="280"/>
        </pc:sldMkLst>
        <pc:spChg chg="mod">
          <ac:chgData name="David Stevens" userId="73fe415a-d21a-4898-bfab-0e75d37181d7" providerId="ADAL" clId="{6C4BC22A-AF08-4552-8393-477CF210FDD2}" dt="2018-09-28T12:11:59.495" v="421" actId="20577"/>
          <ac:spMkLst>
            <pc:docMk/>
            <pc:sldMk cId="2243319460" sldId="280"/>
            <ac:spMk id="2" creationId="{8659D3BF-4C20-41AF-8840-6AE03B9A601C}"/>
          </ac:spMkLst>
        </pc:spChg>
        <pc:spChg chg="mod">
          <ac:chgData name="David Stevens" userId="73fe415a-d21a-4898-bfab-0e75d37181d7" providerId="ADAL" clId="{6C4BC22A-AF08-4552-8393-477CF210FDD2}" dt="2018-09-28T12:09:45.918" v="273"/>
          <ac:spMkLst>
            <pc:docMk/>
            <pc:sldMk cId="2243319460" sldId="280"/>
            <ac:spMk id="3" creationId="{C22ECAFE-60C8-4179-88AB-DF1C4A6F78AA}"/>
          </ac:spMkLst>
        </pc:spChg>
        <pc:spChg chg="add del mod">
          <ac:chgData name="David Stevens" userId="73fe415a-d21a-4898-bfab-0e75d37181d7" providerId="ADAL" clId="{6C4BC22A-AF08-4552-8393-477CF210FDD2}" dt="2018-10-01T07:57:45.990" v="1562" actId="478"/>
          <ac:spMkLst>
            <pc:docMk/>
            <pc:sldMk cId="2243319460" sldId="280"/>
            <ac:spMk id="5" creationId="{E26914E0-1358-4538-8731-C3DF3013CA4D}"/>
          </ac:spMkLst>
        </pc:spChg>
        <pc:graphicFrameChg chg="mod modGraphic">
          <ac:chgData name="David Stevens" userId="73fe415a-d21a-4898-bfab-0e75d37181d7" providerId="ADAL" clId="{6C4BC22A-AF08-4552-8393-477CF210FDD2}" dt="2018-09-28T12:23:13.822" v="1006" actId="14734"/>
          <ac:graphicFrameMkLst>
            <pc:docMk/>
            <pc:sldMk cId="2243319460" sldId="280"/>
            <ac:graphicFrameMk id="4" creationId="{67E0558C-76AC-48E6-A1F3-25D4456146C9}"/>
          </ac:graphicFrameMkLst>
        </pc:graphicFrameChg>
      </pc:sldChg>
      <pc:sldChg chg="addSp delSp modSp add">
        <pc:chgData name="David Stevens" userId="73fe415a-d21a-4898-bfab-0e75d37181d7" providerId="ADAL" clId="{6C4BC22A-AF08-4552-8393-477CF210FDD2}" dt="2018-10-02T07:05:04.907" v="1784" actId="20577"/>
        <pc:sldMkLst>
          <pc:docMk/>
          <pc:sldMk cId="293670007" sldId="282"/>
        </pc:sldMkLst>
        <pc:spChg chg="mod">
          <ac:chgData name="David Stevens" userId="73fe415a-d21a-4898-bfab-0e75d37181d7" providerId="ADAL" clId="{6C4BC22A-AF08-4552-8393-477CF210FDD2}" dt="2018-09-28T12:08:21.902" v="239"/>
          <ac:spMkLst>
            <pc:docMk/>
            <pc:sldMk cId="293670007" sldId="282"/>
            <ac:spMk id="2" creationId="{456C8C6E-F63A-43B2-882F-777F59E44307}"/>
          </ac:spMkLst>
        </pc:spChg>
        <pc:spChg chg="add del">
          <ac:chgData name="David Stevens" userId="73fe415a-d21a-4898-bfab-0e75d37181d7" providerId="ADAL" clId="{6C4BC22A-AF08-4552-8393-477CF210FDD2}" dt="2018-09-28T12:16:59.810" v="734" actId="478"/>
          <ac:spMkLst>
            <pc:docMk/>
            <pc:sldMk cId="293670007" sldId="282"/>
            <ac:spMk id="5" creationId="{266A3A6B-97DF-4EC9-830C-1EE8976BA989}"/>
          </ac:spMkLst>
        </pc:spChg>
        <pc:spChg chg="add del mod">
          <ac:chgData name="David Stevens" userId="73fe415a-d21a-4898-bfab-0e75d37181d7" providerId="ADAL" clId="{6C4BC22A-AF08-4552-8393-477CF210FDD2}" dt="2018-09-28T12:12:44.279" v="449" actId="478"/>
          <ac:spMkLst>
            <pc:docMk/>
            <pc:sldMk cId="293670007" sldId="282"/>
            <ac:spMk id="6" creationId="{853E6BA4-60CE-4889-8361-4E8CCA988141}"/>
          </ac:spMkLst>
        </pc:spChg>
        <pc:spChg chg="del">
          <ac:chgData name="David Stevens" userId="73fe415a-d21a-4898-bfab-0e75d37181d7" providerId="ADAL" clId="{6C4BC22A-AF08-4552-8393-477CF210FDD2}" dt="2018-09-28T12:10:50.248" v="310" actId="478"/>
          <ac:spMkLst>
            <pc:docMk/>
            <pc:sldMk cId="293670007" sldId="282"/>
            <ac:spMk id="8" creationId="{B6E80766-0795-46AA-BF12-19DD287A5107}"/>
          </ac:spMkLst>
        </pc:spChg>
        <pc:spChg chg="add del mod">
          <ac:chgData name="David Stevens" userId="73fe415a-d21a-4898-bfab-0e75d37181d7" providerId="ADAL" clId="{6C4BC22A-AF08-4552-8393-477CF210FDD2}" dt="2018-09-28T12:17:01.632" v="736" actId="478"/>
          <ac:spMkLst>
            <pc:docMk/>
            <pc:sldMk cId="293670007" sldId="282"/>
            <ac:spMk id="10" creationId="{A62CB725-06AB-45E9-B3C7-D17A94ABEDD4}"/>
          </ac:spMkLst>
        </pc:spChg>
        <pc:spChg chg="add mod">
          <ac:chgData name="David Stevens" userId="73fe415a-d21a-4898-bfab-0e75d37181d7" providerId="ADAL" clId="{6C4BC22A-AF08-4552-8393-477CF210FDD2}" dt="2018-10-02T06:33:39.987" v="1575" actId="1076"/>
          <ac:spMkLst>
            <pc:docMk/>
            <pc:sldMk cId="293670007" sldId="282"/>
            <ac:spMk id="12" creationId="{65C56D9D-CB7F-4CC9-B403-8F4BCCC82770}"/>
          </ac:spMkLst>
        </pc:spChg>
        <pc:graphicFrameChg chg="del mod modGraphic">
          <ac:chgData name="David Stevens" userId="73fe415a-d21a-4898-bfab-0e75d37181d7" providerId="ADAL" clId="{6C4BC22A-AF08-4552-8393-477CF210FDD2}" dt="2018-09-28T12:12:42.619" v="448" actId="478"/>
          <ac:graphicFrameMkLst>
            <pc:docMk/>
            <pc:sldMk cId="293670007" sldId="282"/>
            <ac:graphicFrameMk id="4" creationId="{D94F9106-DDF0-475C-978C-9A0A5D90AE61}"/>
          </ac:graphicFrameMkLst>
        </pc:graphicFrameChg>
        <pc:graphicFrameChg chg="add del mod">
          <ac:chgData name="David Stevens" userId="73fe415a-d21a-4898-bfab-0e75d37181d7" providerId="ADAL" clId="{6C4BC22A-AF08-4552-8393-477CF210FDD2}" dt="2018-09-28T12:16:59.810" v="734" actId="478"/>
          <ac:graphicFrameMkLst>
            <pc:docMk/>
            <pc:sldMk cId="293670007" sldId="282"/>
            <ac:graphicFrameMk id="9" creationId="{E51A26F9-DD2F-4C9D-82CA-1C55A033B110}"/>
          </ac:graphicFrameMkLst>
        </pc:graphicFrameChg>
        <pc:graphicFrameChg chg="add mod modGraphic">
          <ac:chgData name="David Stevens" userId="73fe415a-d21a-4898-bfab-0e75d37181d7" providerId="ADAL" clId="{6C4BC22A-AF08-4552-8393-477CF210FDD2}" dt="2018-10-02T07:05:04.907" v="1784" actId="20577"/>
          <ac:graphicFrameMkLst>
            <pc:docMk/>
            <pc:sldMk cId="293670007" sldId="282"/>
            <ac:graphicFrameMk id="11" creationId="{A21975CF-6226-4EE4-8B28-E688F2FAF140}"/>
          </ac:graphicFrameMkLst>
        </pc:graphicFrameChg>
      </pc:sldChg>
      <pc:sldChg chg="addSp delSp modSp add">
        <pc:chgData name="David Stevens" userId="73fe415a-d21a-4898-bfab-0e75d37181d7" providerId="ADAL" clId="{6C4BC22A-AF08-4552-8393-477CF210FDD2}" dt="2018-10-02T07:04:11.842" v="1778" actId="108"/>
        <pc:sldMkLst>
          <pc:docMk/>
          <pc:sldMk cId="3738591221" sldId="283"/>
        </pc:sldMkLst>
        <pc:spChg chg="mod">
          <ac:chgData name="David Stevens" userId="73fe415a-d21a-4898-bfab-0e75d37181d7" providerId="ADAL" clId="{6C4BC22A-AF08-4552-8393-477CF210FDD2}" dt="2018-09-28T12:08:32.599" v="243"/>
          <ac:spMkLst>
            <pc:docMk/>
            <pc:sldMk cId="3738591221" sldId="283"/>
            <ac:spMk id="2" creationId="{456C8C6E-F63A-43B2-882F-777F59E44307}"/>
          </ac:spMkLst>
        </pc:spChg>
        <pc:spChg chg="add del">
          <ac:chgData name="David Stevens" userId="73fe415a-d21a-4898-bfab-0e75d37181d7" providerId="ADAL" clId="{6C4BC22A-AF08-4552-8393-477CF210FDD2}" dt="2018-09-28T12:17:04.498" v="737" actId="478"/>
          <ac:spMkLst>
            <pc:docMk/>
            <pc:sldMk cId="3738591221" sldId="283"/>
            <ac:spMk id="5" creationId="{981067DC-4171-45A7-B478-425FDBB5DB32}"/>
          </ac:spMkLst>
        </pc:spChg>
        <pc:spChg chg="add del mod">
          <ac:chgData name="David Stevens" userId="73fe415a-d21a-4898-bfab-0e75d37181d7" providerId="ADAL" clId="{6C4BC22A-AF08-4552-8393-477CF210FDD2}" dt="2018-09-28T12:12:49.002" v="452"/>
          <ac:spMkLst>
            <pc:docMk/>
            <pc:sldMk cId="3738591221" sldId="283"/>
            <ac:spMk id="6" creationId="{ED73A8E3-8922-42AB-8F08-AC935EA84860}"/>
          </ac:spMkLst>
        </pc:spChg>
        <pc:spChg chg="del">
          <ac:chgData name="David Stevens" userId="73fe415a-d21a-4898-bfab-0e75d37181d7" providerId="ADAL" clId="{6C4BC22A-AF08-4552-8393-477CF210FDD2}" dt="2018-09-28T12:10:51.960" v="311" actId="478"/>
          <ac:spMkLst>
            <pc:docMk/>
            <pc:sldMk cId="3738591221" sldId="283"/>
            <ac:spMk id="8" creationId="{B6E80766-0795-46AA-BF12-19DD287A5107}"/>
          </ac:spMkLst>
        </pc:spChg>
        <pc:spChg chg="add del mod">
          <ac:chgData name="David Stevens" userId="73fe415a-d21a-4898-bfab-0e75d37181d7" providerId="ADAL" clId="{6C4BC22A-AF08-4552-8393-477CF210FDD2}" dt="2018-09-28T12:17:05.504" v="738" actId="478"/>
          <ac:spMkLst>
            <pc:docMk/>
            <pc:sldMk cId="3738591221" sldId="283"/>
            <ac:spMk id="10" creationId="{6B42ADC4-5D03-40A4-84A2-01311CC9252D}"/>
          </ac:spMkLst>
        </pc:spChg>
        <pc:spChg chg="add">
          <ac:chgData name="David Stevens" userId="73fe415a-d21a-4898-bfab-0e75d37181d7" providerId="ADAL" clId="{6C4BC22A-AF08-4552-8393-477CF210FDD2}" dt="2018-09-28T12:17:06.196" v="739"/>
          <ac:spMkLst>
            <pc:docMk/>
            <pc:sldMk cId="3738591221" sldId="283"/>
            <ac:spMk id="12" creationId="{D53A46EE-00BB-4692-A8AD-8ABFCD4F459E}"/>
          </ac:spMkLst>
        </pc:spChg>
        <pc:graphicFrameChg chg="del mod modGraphic">
          <ac:chgData name="David Stevens" userId="73fe415a-d21a-4898-bfab-0e75d37181d7" providerId="ADAL" clId="{6C4BC22A-AF08-4552-8393-477CF210FDD2}" dt="2018-09-28T12:12:47.331" v="451" actId="478"/>
          <ac:graphicFrameMkLst>
            <pc:docMk/>
            <pc:sldMk cId="3738591221" sldId="283"/>
            <ac:graphicFrameMk id="4" creationId="{D94F9106-DDF0-475C-978C-9A0A5D90AE61}"/>
          </ac:graphicFrameMkLst>
        </pc:graphicFrameChg>
        <pc:graphicFrameChg chg="add del">
          <ac:chgData name="David Stevens" userId="73fe415a-d21a-4898-bfab-0e75d37181d7" providerId="ADAL" clId="{6C4BC22A-AF08-4552-8393-477CF210FDD2}" dt="2018-09-28T12:17:04.498" v="737" actId="478"/>
          <ac:graphicFrameMkLst>
            <pc:docMk/>
            <pc:sldMk cId="3738591221" sldId="283"/>
            <ac:graphicFrameMk id="9" creationId="{8E10035B-DDDD-46B5-A536-6D3D003C530A}"/>
          </ac:graphicFrameMkLst>
        </pc:graphicFrameChg>
        <pc:graphicFrameChg chg="add mod modGraphic">
          <ac:chgData name="David Stevens" userId="73fe415a-d21a-4898-bfab-0e75d37181d7" providerId="ADAL" clId="{6C4BC22A-AF08-4552-8393-477CF210FDD2}" dt="2018-10-02T07:04:11.842" v="1778" actId="108"/>
          <ac:graphicFrameMkLst>
            <pc:docMk/>
            <pc:sldMk cId="3738591221" sldId="283"/>
            <ac:graphicFrameMk id="11" creationId="{5490F5B9-E341-44A5-A908-C4B4002B7625}"/>
          </ac:graphicFrameMkLst>
        </pc:graphicFrameChg>
        <pc:graphicFrameChg chg="add del">
          <ac:chgData name="David Stevens" userId="73fe415a-d21a-4898-bfab-0e75d37181d7" providerId="ADAL" clId="{6C4BC22A-AF08-4552-8393-477CF210FDD2}" dt="2018-09-28T12:19:24.768" v="913"/>
          <ac:graphicFrameMkLst>
            <pc:docMk/>
            <pc:sldMk cId="3738591221" sldId="283"/>
            <ac:graphicFrameMk id="13" creationId="{464D73F3-B925-43EE-AF12-C7AAB95ED9B7}"/>
          </ac:graphicFrameMkLst>
        </pc:graphicFrameChg>
      </pc:sldChg>
      <pc:sldChg chg="addSp delSp modSp add ord">
        <pc:chgData name="David Stevens" userId="73fe415a-d21a-4898-bfab-0e75d37181d7" providerId="ADAL" clId="{6C4BC22A-AF08-4552-8393-477CF210FDD2}" dt="2018-10-02T07:07:05.291" v="1799" actId="1076"/>
        <pc:sldMkLst>
          <pc:docMk/>
          <pc:sldMk cId="3372731079" sldId="284"/>
        </pc:sldMkLst>
        <pc:spChg chg="mod">
          <ac:chgData name="David Stevens" userId="73fe415a-d21a-4898-bfab-0e75d37181d7" providerId="ADAL" clId="{6C4BC22A-AF08-4552-8393-477CF210FDD2}" dt="2018-09-28T12:08:40.519" v="247"/>
          <ac:spMkLst>
            <pc:docMk/>
            <pc:sldMk cId="3372731079" sldId="284"/>
            <ac:spMk id="2" creationId="{456C8C6E-F63A-43B2-882F-777F59E44307}"/>
          </ac:spMkLst>
        </pc:spChg>
        <pc:spChg chg="add del mod">
          <ac:chgData name="David Stevens" userId="73fe415a-d21a-4898-bfab-0e75d37181d7" providerId="ADAL" clId="{6C4BC22A-AF08-4552-8393-477CF210FDD2}" dt="2018-09-28T12:17:09.744" v="740" actId="478"/>
          <ac:spMkLst>
            <pc:docMk/>
            <pc:sldMk cId="3372731079" sldId="284"/>
            <ac:spMk id="5" creationId="{3F6DCAC2-356C-4396-B57A-A7F00BA073BA}"/>
          </ac:spMkLst>
        </pc:spChg>
        <pc:spChg chg="add del mod">
          <ac:chgData name="David Stevens" userId="73fe415a-d21a-4898-bfab-0e75d37181d7" providerId="ADAL" clId="{6C4BC22A-AF08-4552-8393-477CF210FDD2}" dt="2018-09-28T12:12:53.976" v="455" actId="478"/>
          <ac:spMkLst>
            <pc:docMk/>
            <pc:sldMk cId="3372731079" sldId="284"/>
            <ac:spMk id="6" creationId="{2EC952C9-C198-4B13-9E3B-FF9B691844B6}"/>
          </ac:spMkLst>
        </pc:spChg>
        <pc:spChg chg="del">
          <ac:chgData name="David Stevens" userId="73fe415a-d21a-4898-bfab-0e75d37181d7" providerId="ADAL" clId="{6C4BC22A-AF08-4552-8393-477CF210FDD2}" dt="2018-09-28T12:10:54.016" v="312" actId="478"/>
          <ac:spMkLst>
            <pc:docMk/>
            <pc:sldMk cId="3372731079" sldId="284"/>
            <ac:spMk id="8" creationId="{B6E80766-0795-46AA-BF12-19DD287A5107}"/>
          </ac:spMkLst>
        </pc:spChg>
        <pc:spChg chg="add mod">
          <ac:chgData name="David Stevens" userId="73fe415a-d21a-4898-bfab-0e75d37181d7" providerId="ADAL" clId="{6C4BC22A-AF08-4552-8393-477CF210FDD2}" dt="2018-10-02T07:07:05.291" v="1799" actId="1076"/>
          <ac:spMkLst>
            <pc:docMk/>
            <pc:sldMk cId="3372731079" sldId="284"/>
            <ac:spMk id="11" creationId="{D4F759F9-C1F3-4DD3-AA1A-10AF21156840}"/>
          </ac:spMkLst>
        </pc:spChg>
        <pc:graphicFrameChg chg="del mod modGraphic">
          <ac:chgData name="David Stevens" userId="73fe415a-d21a-4898-bfab-0e75d37181d7" providerId="ADAL" clId="{6C4BC22A-AF08-4552-8393-477CF210FDD2}" dt="2018-09-28T12:12:51.691" v="453" actId="478"/>
          <ac:graphicFrameMkLst>
            <pc:docMk/>
            <pc:sldMk cId="3372731079" sldId="284"/>
            <ac:graphicFrameMk id="4" creationId="{D94F9106-DDF0-475C-978C-9A0A5D90AE61}"/>
          </ac:graphicFrameMkLst>
        </pc:graphicFrameChg>
        <pc:graphicFrameChg chg="add del">
          <ac:chgData name="David Stevens" userId="73fe415a-d21a-4898-bfab-0e75d37181d7" providerId="ADAL" clId="{6C4BC22A-AF08-4552-8393-477CF210FDD2}" dt="2018-09-28T12:17:09.744" v="740" actId="478"/>
          <ac:graphicFrameMkLst>
            <pc:docMk/>
            <pc:sldMk cId="3372731079" sldId="284"/>
            <ac:graphicFrameMk id="9" creationId="{FB1FBB54-45C9-45DC-AF96-2EFA5618C995}"/>
          </ac:graphicFrameMkLst>
        </pc:graphicFrameChg>
        <pc:graphicFrameChg chg="add mod modGraphic">
          <ac:chgData name="David Stevens" userId="73fe415a-d21a-4898-bfab-0e75d37181d7" providerId="ADAL" clId="{6C4BC22A-AF08-4552-8393-477CF210FDD2}" dt="2018-10-02T07:06:52.778" v="1798" actId="20577"/>
          <ac:graphicFrameMkLst>
            <pc:docMk/>
            <pc:sldMk cId="3372731079" sldId="284"/>
            <ac:graphicFrameMk id="10" creationId="{104FD7E1-B9FF-4566-A597-64631F1A8C01}"/>
          </ac:graphicFrameMkLst>
        </pc:graphicFrameChg>
      </pc:sldChg>
      <pc:sldChg chg="addSp delSp modSp add">
        <pc:chgData name="David Stevens" userId="73fe415a-d21a-4898-bfab-0e75d37181d7" providerId="ADAL" clId="{6C4BC22A-AF08-4552-8393-477CF210FDD2}" dt="2018-10-02T07:03:03.111" v="1773" actId="1076"/>
        <pc:sldMkLst>
          <pc:docMk/>
          <pc:sldMk cId="1137810609" sldId="285"/>
        </pc:sldMkLst>
        <pc:spChg chg="mod">
          <ac:chgData name="David Stevens" userId="73fe415a-d21a-4898-bfab-0e75d37181d7" providerId="ADAL" clId="{6C4BC22A-AF08-4552-8393-477CF210FDD2}" dt="2018-09-28T12:08:47.255" v="251"/>
          <ac:spMkLst>
            <pc:docMk/>
            <pc:sldMk cId="1137810609" sldId="285"/>
            <ac:spMk id="2" creationId="{456C8C6E-F63A-43B2-882F-777F59E44307}"/>
          </ac:spMkLst>
        </pc:spChg>
        <pc:spChg chg="add del mod">
          <ac:chgData name="David Stevens" userId="73fe415a-d21a-4898-bfab-0e75d37181d7" providerId="ADAL" clId="{6C4BC22A-AF08-4552-8393-477CF210FDD2}" dt="2018-09-28T12:17:18.289" v="745" actId="478"/>
          <ac:spMkLst>
            <pc:docMk/>
            <pc:sldMk cId="1137810609" sldId="285"/>
            <ac:spMk id="5" creationId="{3DC571D3-FBBD-4549-B180-C9F9C04B6FB9}"/>
          </ac:spMkLst>
        </pc:spChg>
        <pc:spChg chg="add del mod">
          <ac:chgData name="David Stevens" userId="73fe415a-d21a-4898-bfab-0e75d37181d7" providerId="ADAL" clId="{6C4BC22A-AF08-4552-8393-477CF210FDD2}" dt="2018-09-28T12:12:59" v="458" actId="478"/>
          <ac:spMkLst>
            <pc:docMk/>
            <pc:sldMk cId="1137810609" sldId="285"/>
            <ac:spMk id="6" creationId="{E003256F-3D17-4B71-AEF8-38C3D0B33059}"/>
          </ac:spMkLst>
        </pc:spChg>
        <pc:spChg chg="del">
          <ac:chgData name="David Stevens" userId="73fe415a-d21a-4898-bfab-0e75d37181d7" providerId="ADAL" clId="{6C4BC22A-AF08-4552-8393-477CF210FDD2}" dt="2018-09-28T12:10:56.185" v="313" actId="478"/>
          <ac:spMkLst>
            <pc:docMk/>
            <pc:sldMk cId="1137810609" sldId="285"/>
            <ac:spMk id="8" creationId="{B6E80766-0795-46AA-BF12-19DD287A5107}"/>
          </ac:spMkLst>
        </pc:spChg>
        <pc:spChg chg="add mod">
          <ac:chgData name="David Stevens" userId="73fe415a-d21a-4898-bfab-0e75d37181d7" providerId="ADAL" clId="{6C4BC22A-AF08-4552-8393-477CF210FDD2}" dt="2018-10-02T07:03:03.111" v="1773" actId="1076"/>
          <ac:spMkLst>
            <pc:docMk/>
            <pc:sldMk cId="1137810609" sldId="285"/>
            <ac:spMk id="11" creationId="{E9FB5E9C-5954-4E5D-9EF2-F9826FF2838C}"/>
          </ac:spMkLst>
        </pc:spChg>
        <pc:graphicFrameChg chg="del mod modGraphic">
          <ac:chgData name="David Stevens" userId="73fe415a-d21a-4898-bfab-0e75d37181d7" providerId="ADAL" clId="{6C4BC22A-AF08-4552-8393-477CF210FDD2}" dt="2018-09-28T12:12:56.773" v="456" actId="478"/>
          <ac:graphicFrameMkLst>
            <pc:docMk/>
            <pc:sldMk cId="1137810609" sldId="285"/>
            <ac:graphicFrameMk id="4" creationId="{D94F9106-DDF0-475C-978C-9A0A5D90AE61}"/>
          </ac:graphicFrameMkLst>
        </pc:graphicFrameChg>
        <pc:graphicFrameChg chg="add del">
          <ac:chgData name="David Stevens" userId="73fe415a-d21a-4898-bfab-0e75d37181d7" providerId="ADAL" clId="{6C4BC22A-AF08-4552-8393-477CF210FDD2}" dt="2018-09-28T12:17:18.289" v="745" actId="478"/>
          <ac:graphicFrameMkLst>
            <pc:docMk/>
            <pc:sldMk cId="1137810609" sldId="285"/>
            <ac:graphicFrameMk id="9" creationId="{5690B89D-3BA3-41C0-8AC5-7651B32A1279}"/>
          </ac:graphicFrameMkLst>
        </pc:graphicFrameChg>
        <pc:graphicFrameChg chg="add mod modGraphic">
          <ac:chgData name="David Stevens" userId="73fe415a-d21a-4898-bfab-0e75d37181d7" providerId="ADAL" clId="{6C4BC22A-AF08-4552-8393-477CF210FDD2}" dt="2018-10-02T07:02:50.091" v="1772" actId="20577"/>
          <ac:graphicFrameMkLst>
            <pc:docMk/>
            <pc:sldMk cId="1137810609" sldId="285"/>
            <ac:graphicFrameMk id="10" creationId="{1653CCDF-B76A-40EA-9AE9-ABC9C5923AB2}"/>
          </ac:graphicFrameMkLst>
        </pc:graphicFrameChg>
      </pc:sldChg>
      <pc:sldChg chg="addSp delSp modSp add">
        <pc:chgData name="David Stevens" userId="73fe415a-d21a-4898-bfab-0e75d37181d7" providerId="ADAL" clId="{6C4BC22A-AF08-4552-8393-477CF210FDD2}" dt="2018-10-02T07:01:48.342" v="1744" actId="108"/>
        <pc:sldMkLst>
          <pc:docMk/>
          <pc:sldMk cId="1176750188" sldId="286"/>
        </pc:sldMkLst>
        <pc:spChg chg="mod">
          <ac:chgData name="David Stevens" userId="73fe415a-d21a-4898-bfab-0e75d37181d7" providerId="ADAL" clId="{6C4BC22A-AF08-4552-8393-477CF210FDD2}" dt="2018-09-28T12:08:54.480" v="254"/>
          <ac:spMkLst>
            <pc:docMk/>
            <pc:sldMk cId="1176750188" sldId="286"/>
            <ac:spMk id="2" creationId="{456C8C6E-F63A-43B2-882F-777F59E44307}"/>
          </ac:spMkLst>
        </pc:spChg>
        <pc:spChg chg="add del mod">
          <ac:chgData name="David Stevens" userId="73fe415a-d21a-4898-bfab-0e75d37181d7" providerId="ADAL" clId="{6C4BC22A-AF08-4552-8393-477CF210FDD2}" dt="2018-09-28T12:13:03.882" v="461"/>
          <ac:spMkLst>
            <pc:docMk/>
            <pc:sldMk cId="1176750188" sldId="286"/>
            <ac:spMk id="5" creationId="{F34B187D-41CC-46DD-88EB-9E9A3745FBC6}"/>
          </ac:spMkLst>
        </pc:spChg>
        <pc:spChg chg="add del mod">
          <ac:chgData name="David Stevens" userId="73fe415a-d21a-4898-bfab-0e75d37181d7" providerId="ADAL" clId="{6C4BC22A-AF08-4552-8393-477CF210FDD2}" dt="2018-09-28T12:17:13.555" v="742" actId="478"/>
          <ac:spMkLst>
            <pc:docMk/>
            <pc:sldMk cId="1176750188" sldId="286"/>
            <ac:spMk id="8" creationId="{B6E80766-0795-46AA-BF12-19DD287A5107}"/>
          </ac:spMkLst>
        </pc:spChg>
        <pc:spChg chg="add del mod">
          <ac:chgData name="David Stevens" userId="73fe415a-d21a-4898-bfab-0e75d37181d7" providerId="ADAL" clId="{6C4BC22A-AF08-4552-8393-477CF210FDD2}" dt="2018-09-28T12:17:14.863" v="743" actId="478"/>
          <ac:spMkLst>
            <pc:docMk/>
            <pc:sldMk cId="1176750188" sldId="286"/>
            <ac:spMk id="9" creationId="{2833D217-C2CF-4E98-A733-6E26C230ED0E}"/>
          </ac:spMkLst>
        </pc:spChg>
        <pc:spChg chg="add mod">
          <ac:chgData name="David Stevens" userId="73fe415a-d21a-4898-bfab-0e75d37181d7" providerId="ADAL" clId="{6C4BC22A-AF08-4552-8393-477CF210FDD2}" dt="2018-10-02T06:45:30.562" v="1631" actId="1076"/>
          <ac:spMkLst>
            <pc:docMk/>
            <pc:sldMk cId="1176750188" sldId="286"/>
            <ac:spMk id="11" creationId="{A9E7F258-E90B-4124-B03C-F3E7BF4BD185}"/>
          </ac:spMkLst>
        </pc:spChg>
        <pc:graphicFrameChg chg="del mod">
          <ac:chgData name="David Stevens" userId="73fe415a-d21a-4898-bfab-0e75d37181d7" providerId="ADAL" clId="{6C4BC22A-AF08-4552-8393-477CF210FDD2}" dt="2018-09-28T12:13:01.418" v="459" actId="478"/>
          <ac:graphicFrameMkLst>
            <pc:docMk/>
            <pc:sldMk cId="1176750188" sldId="286"/>
            <ac:graphicFrameMk id="4" creationId="{D94F9106-DDF0-475C-978C-9A0A5D90AE61}"/>
          </ac:graphicFrameMkLst>
        </pc:graphicFrameChg>
        <pc:graphicFrameChg chg="add del">
          <ac:chgData name="David Stevens" userId="73fe415a-d21a-4898-bfab-0e75d37181d7" providerId="ADAL" clId="{6C4BC22A-AF08-4552-8393-477CF210FDD2}" dt="2018-09-28T12:17:13.555" v="742" actId="478"/>
          <ac:graphicFrameMkLst>
            <pc:docMk/>
            <pc:sldMk cId="1176750188" sldId="286"/>
            <ac:graphicFrameMk id="7" creationId="{C7991F1F-0D1C-4258-BB87-AE7F6C11DE0A}"/>
          </ac:graphicFrameMkLst>
        </pc:graphicFrameChg>
        <pc:graphicFrameChg chg="add mod modGraphic">
          <ac:chgData name="David Stevens" userId="73fe415a-d21a-4898-bfab-0e75d37181d7" providerId="ADAL" clId="{6C4BC22A-AF08-4552-8393-477CF210FDD2}" dt="2018-10-02T07:01:48.342" v="1744" actId="108"/>
          <ac:graphicFrameMkLst>
            <pc:docMk/>
            <pc:sldMk cId="1176750188" sldId="286"/>
            <ac:graphicFrameMk id="10" creationId="{C597941C-E3B8-4344-9B51-AB94AAAAE38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Open window for field to submit solutions to Digital Explorer</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pPr algn="ctr"/>
          <a:r>
            <a:rPr lang="en-GB" dirty="0"/>
            <a:t>Regional CTOs each nominate one solution from their region in each category</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0" dirty="0"/>
            <a:t>Offering,</a:t>
          </a:r>
          <a:r>
            <a:rPr lang="en-GB" sz="1800" b="0" baseline="0" dirty="0"/>
            <a:t> Industry and Delivery CTOs rate the nominations</a:t>
          </a:r>
          <a:endParaRPr lang="en-GB" sz="1800" b="0"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dirty="0"/>
            <a:t>Global</a:t>
          </a:r>
          <a:r>
            <a:rPr lang="en-GB" baseline="0" dirty="0"/>
            <a:t> CTO presents recommended awards to Decision Committee </a:t>
          </a:r>
          <a:endParaRPr lang="en-GB" dirty="0"/>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dirty="0"/>
            <a:t>Decision</a:t>
          </a:r>
          <a:r>
            <a:rPr lang="en-GB" baseline="0" dirty="0"/>
            <a:t> Committee/CEO confirm final awards and announcement to winners</a:t>
          </a:r>
          <a:endParaRPr lang="en-GB" dirty="0"/>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Review solutions nominated in your category (slides 7-13)</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r>
            <a:rPr lang="en-GB" dirty="0"/>
            <a:t>Review detailed datasheet within Digital Explorer</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1" dirty="0"/>
            <a:t>OPTIONAL : </a:t>
          </a:r>
          <a:r>
            <a:rPr lang="en-GB" sz="1800" dirty="0"/>
            <a:t>Rate and comment within DE</a:t>
          </a:r>
          <a:br>
            <a:rPr lang="en-GB" sz="1800" dirty="0"/>
          </a:br>
          <a:r>
            <a:rPr lang="en-GB" sz="1800" dirty="0"/>
            <a:t>(note this will be visible to all DXC employees)</a:t>
          </a:r>
          <a:br>
            <a:rPr lang="en-GB" sz="1800" dirty="0"/>
          </a:br>
          <a:r>
            <a:rPr lang="en-GB" sz="1400" b="1" dirty="0"/>
            <a:t>see slide 14</a:t>
          </a:r>
          <a:endParaRPr lang="en-GB" sz="1800" b="1"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b="1" dirty="0"/>
            <a:t>REQUIRED: </a:t>
          </a:r>
          <a:r>
            <a:rPr lang="en-GB" dirty="0"/>
            <a:t>Complete the table on </a:t>
          </a:r>
          <a:r>
            <a:rPr lang="en-GB" b="1" dirty="0"/>
            <a:t>your review slide</a:t>
          </a:r>
          <a:endParaRPr lang="en-GB" dirty="0"/>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b="1" dirty="0"/>
            <a:t>OPTIONAL: </a:t>
          </a:r>
          <a:r>
            <a:rPr lang="en-GB" dirty="0"/>
            <a:t>Request the solution contacts to enrich their solutions further to prepare for the next set of reviews</a:t>
          </a:r>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Open window for field to submit solutions to Digital Explorer</a:t>
          </a:r>
        </a:p>
      </dsp:txBody>
      <dsp:txXfrm>
        <a:off x="55589" y="1771303"/>
        <a:ext cx="1908717" cy="1578668"/>
      </dsp:txXfrm>
    </dsp:sp>
    <dsp:sp modelId="{6209FDD9-CC32-4EE5-AB28-17EEF71A2B33}">
      <dsp:nvSpPr>
        <dsp:cNvPr id="0" name=""/>
        <dsp:cNvSpPr/>
      </dsp:nvSpPr>
      <dsp:spPr>
        <a:xfrm>
          <a:off x="2214116"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2411320"/>
        <a:ext cx="297830" cy="298634"/>
      </dsp:txXfrm>
    </dsp:sp>
    <dsp:sp modelId="{5CF0F816-62CA-4F0D-93AC-528C74D51E94}">
      <dsp:nvSpPr>
        <dsp:cNvPr id="0" name=""/>
        <dsp:cNvSpPr/>
      </dsp:nvSpPr>
      <dsp:spPr>
        <a:xfrm>
          <a:off x="2816200"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Regional CTOs each nominate one solution from their region in each category</a:t>
          </a:r>
        </a:p>
      </dsp:txBody>
      <dsp:txXfrm>
        <a:off x="2865315" y="1771303"/>
        <a:ext cx="1908717" cy="1578668"/>
      </dsp:txXfrm>
    </dsp:sp>
    <dsp:sp modelId="{0A632E78-113A-4040-A840-48AF2CCCA039}">
      <dsp:nvSpPr>
        <dsp:cNvPr id="0" name=""/>
        <dsp:cNvSpPr/>
      </dsp:nvSpPr>
      <dsp:spPr>
        <a:xfrm>
          <a:off x="5023842"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2411320"/>
        <a:ext cx="297830" cy="298634"/>
      </dsp:txXfrm>
    </dsp:sp>
    <dsp:sp modelId="{2E08AB9B-8382-434A-8AA7-A7909E7766BB}">
      <dsp:nvSpPr>
        <dsp:cNvPr id="0" name=""/>
        <dsp:cNvSpPr/>
      </dsp:nvSpPr>
      <dsp:spPr>
        <a:xfrm>
          <a:off x="5625926"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kern="1200" dirty="0"/>
            <a:t>Offering,</a:t>
          </a:r>
          <a:r>
            <a:rPr lang="en-GB" sz="1800" b="0" kern="1200" baseline="0" dirty="0"/>
            <a:t> Industry and Delivery CTOs rate the nominations</a:t>
          </a:r>
          <a:endParaRPr lang="en-GB" sz="1800" b="0" kern="1200" dirty="0"/>
        </a:p>
      </dsp:txBody>
      <dsp:txXfrm>
        <a:off x="5675041" y="1771303"/>
        <a:ext cx="1908717" cy="1578668"/>
      </dsp:txXfrm>
    </dsp:sp>
    <dsp:sp modelId="{67559F4A-5408-450C-95A1-2C1C319A326A}">
      <dsp:nvSpPr>
        <dsp:cNvPr id="0" name=""/>
        <dsp:cNvSpPr/>
      </dsp:nvSpPr>
      <dsp:spPr>
        <a:xfrm>
          <a:off x="7833568"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2411320"/>
        <a:ext cx="297830" cy="298634"/>
      </dsp:txXfrm>
    </dsp:sp>
    <dsp:sp modelId="{DC6C6567-3827-417A-8241-E87C815ABE64}">
      <dsp:nvSpPr>
        <dsp:cNvPr id="0" name=""/>
        <dsp:cNvSpPr/>
      </dsp:nvSpPr>
      <dsp:spPr>
        <a:xfrm>
          <a:off x="8435652"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Global</a:t>
          </a:r>
          <a:r>
            <a:rPr lang="en-GB" sz="1800" kern="1200" baseline="0" dirty="0"/>
            <a:t> CTO presents recommended awards to Decision Committee </a:t>
          </a:r>
          <a:endParaRPr lang="en-GB" sz="1800" kern="1200" dirty="0"/>
        </a:p>
      </dsp:txBody>
      <dsp:txXfrm>
        <a:off x="8484767" y="1771303"/>
        <a:ext cx="1908717" cy="1578668"/>
      </dsp:txXfrm>
    </dsp:sp>
    <dsp:sp modelId="{2FD1F889-FE53-471E-B290-ED350BED3E47}">
      <dsp:nvSpPr>
        <dsp:cNvPr id="0" name=""/>
        <dsp:cNvSpPr/>
      </dsp:nvSpPr>
      <dsp:spPr>
        <a:xfrm>
          <a:off x="10643294"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2411320"/>
        <a:ext cx="297830" cy="298634"/>
      </dsp:txXfrm>
    </dsp:sp>
    <dsp:sp modelId="{0526F89E-5CA9-46EF-9822-DC4DA226D57C}">
      <dsp:nvSpPr>
        <dsp:cNvPr id="0" name=""/>
        <dsp:cNvSpPr/>
      </dsp:nvSpPr>
      <dsp:spPr>
        <a:xfrm>
          <a:off x="11245378"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Decision</a:t>
          </a:r>
          <a:r>
            <a:rPr lang="en-GB" sz="1800" kern="1200" baseline="0" dirty="0"/>
            <a:t> Committee/CEO confirm final awards and announcement to winners</a:t>
          </a:r>
          <a:endParaRPr lang="en-GB" sz="1800" kern="1200" dirty="0"/>
        </a:p>
      </dsp:txBody>
      <dsp:txXfrm>
        <a:off x="11294493" y="1771303"/>
        <a:ext cx="1908717" cy="1578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933965"/>
          <a:ext cx="2006947" cy="2163740"/>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solutions nominated in your category (slides 7-13)</a:t>
          </a:r>
        </a:p>
      </dsp:txBody>
      <dsp:txXfrm>
        <a:off x="65255" y="992746"/>
        <a:ext cx="1889385" cy="2046178"/>
      </dsp:txXfrm>
    </dsp:sp>
    <dsp:sp modelId="{6209FDD9-CC32-4EE5-AB28-17EEF71A2B33}">
      <dsp:nvSpPr>
        <dsp:cNvPr id="0" name=""/>
        <dsp:cNvSpPr/>
      </dsp:nvSpPr>
      <dsp:spPr>
        <a:xfrm>
          <a:off x="2214116"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1866518"/>
        <a:ext cx="297830" cy="298634"/>
      </dsp:txXfrm>
    </dsp:sp>
    <dsp:sp modelId="{5CF0F816-62CA-4F0D-93AC-528C74D51E94}">
      <dsp:nvSpPr>
        <dsp:cNvPr id="0" name=""/>
        <dsp:cNvSpPr/>
      </dsp:nvSpPr>
      <dsp:spPr>
        <a:xfrm>
          <a:off x="2816200" y="933965"/>
          <a:ext cx="2006947" cy="2163740"/>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detailed datasheet within Digital Explorer</a:t>
          </a:r>
        </a:p>
      </dsp:txBody>
      <dsp:txXfrm>
        <a:off x="2874981" y="992746"/>
        <a:ext cx="1889385" cy="2046178"/>
      </dsp:txXfrm>
    </dsp:sp>
    <dsp:sp modelId="{0A632E78-113A-4040-A840-48AF2CCCA039}">
      <dsp:nvSpPr>
        <dsp:cNvPr id="0" name=""/>
        <dsp:cNvSpPr/>
      </dsp:nvSpPr>
      <dsp:spPr>
        <a:xfrm>
          <a:off x="5023842"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1866518"/>
        <a:ext cx="297830" cy="298634"/>
      </dsp:txXfrm>
    </dsp:sp>
    <dsp:sp modelId="{2E08AB9B-8382-434A-8AA7-A7909E7766BB}">
      <dsp:nvSpPr>
        <dsp:cNvPr id="0" name=""/>
        <dsp:cNvSpPr/>
      </dsp:nvSpPr>
      <dsp:spPr>
        <a:xfrm>
          <a:off x="5625926" y="933965"/>
          <a:ext cx="2006947" cy="2163740"/>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 </a:t>
          </a:r>
          <a:r>
            <a:rPr lang="en-GB" sz="1800" kern="1200" dirty="0"/>
            <a:t>Rate and comment within DE</a:t>
          </a:r>
          <a:br>
            <a:rPr lang="en-GB" sz="1800" kern="1200" dirty="0"/>
          </a:br>
          <a:r>
            <a:rPr lang="en-GB" sz="1800" kern="1200" dirty="0"/>
            <a:t>(note this will be visible to all DXC employees)</a:t>
          </a:r>
          <a:br>
            <a:rPr lang="en-GB" sz="1800" kern="1200" dirty="0"/>
          </a:br>
          <a:r>
            <a:rPr lang="en-GB" sz="1400" b="1" kern="1200" dirty="0"/>
            <a:t>see slide 14</a:t>
          </a:r>
          <a:endParaRPr lang="en-GB" sz="1800" b="1" kern="1200" dirty="0"/>
        </a:p>
      </dsp:txBody>
      <dsp:txXfrm>
        <a:off x="5684707" y="992746"/>
        <a:ext cx="1889385" cy="2046178"/>
      </dsp:txXfrm>
    </dsp:sp>
    <dsp:sp modelId="{67559F4A-5408-450C-95A1-2C1C319A326A}">
      <dsp:nvSpPr>
        <dsp:cNvPr id="0" name=""/>
        <dsp:cNvSpPr/>
      </dsp:nvSpPr>
      <dsp:spPr>
        <a:xfrm>
          <a:off x="7833568"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1866518"/>
        <a:ext cx="297830" cy="298634"/>
      </dsp:txXfrm>
    </dsp:sp>
    <dsp:sp modelId="{DC6C6567-3827-417A-8241-E87C815ABE64}">
      <dsp:nvSpPr>
        <dsp:cNvPr id="0" name=""/>
        <dsp:cNvSpPr/>
      </dsp:nvSpPr>
      <dsp:spPr>
        <a:xfrm>
          <a:off x="8435652" y="933965"/>
          <a:ext cx="2006947" cy="2163740"/>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REQUIRED: </a:t>
          </a:r>
          <a:r>
            <a:rPr lang="en-GB" sz="1800" kern="1200" dirty="0"/>
            <a:t>Complete the table on </a:t>
          </a:r>
          <a:r>
            <a:rPr lang="en-GB" sz="1800" b="1" kern="1200" dirty="0"/>
            <a:t>your review slide</a:t>
          </a:r>
          <a:endParaRPr lang="en-GB" sz="1800" kern="1200" dirty="0"/>
        </a:p>
      </dsp:txBody>
      <dsp:txXfrm>
        <a:off x="8494433" y="992746"/>
        <a:ext cx="1889385" cy="2046178"/>
      </dsp:txXfrm>
    </dsp:sp>
    <dsp:sp modelId="{2FD1F889-FE53-471E-B290-ED350BED3E47}">
      <dsp:nvSpPr>
        <dsp:cNvPr id="0" name=""/>
        <dsp:cNvSpPr/>
      </dsp:nvSpPr>
      <dsp:spPr>
        <a:xfrm>
          <a:off x="10643294"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1866518"/>
        <a:ext cx="297830" cy="298634"/>
      </dsp:txXfrm>
    </dsp:sp>
    <dsp:sp modelId="{0526F89E-5CA9-46EF-9822-DC4DA226D57C}">
      <dsp:nvSpPr>
        <dsp:cNvPr id="0" name=""/>
        <dsp:cNvSpPr/>
      </dsp:nvSpPr>
      <dsp:spPr>
        <a:xfrm>
          <a:off x="11245378" y="933965"/>
          <a:ext cx="2006947" cy="2163740"/>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a:t>
          </a:r>
          <a:r>
            <a:rPr lang="en-GB" sz="1800" kern="1200" dirty="0"/>
            <a:t>Request the solution contacts to enrich their solutions further to prepare for the next set of reviews</a:t>
          </a:r>
        </a:p>
      </dsp:txBody>
      <dsp:txXfrm>
        <a:off x="11304159" y="992746"/>
        <a:ext cx="1889385" cy="20461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10/2/2018</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132529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23852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5</a:t>
            </a:fld>
            <a:endParaRPr lang="en-US"/>
          </a:p>
        </p:txBody>
      </p:sp>
    </p:spTree>
    <p:extLst>
      <p:ext uri="{BB962C8B-B14F-4D97-AF65-F5344CB8AC3E}">
        <p14:creationId xmlns:p14="http://schemas.microsoft.com/office/powerpoint/2010/main" val="26854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14</a:t>
            </a:fld>
            <a:endParaRPr lang="en-US"/>
          </a:p>
        </p:txBody>
      </p:sp>
    </p:spTree>
    <p:extLst>
      <p:ext uri="{BB962C8B-B14F-4D97-AF65-F5344CB8AC3E}">
        <p14:creationId xmlns:p14="http://schemas.microsoft.com/office/powerpoint/2010/main" val="1533425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3C784556-ED1C-4757-8071-FCBDBC8F3B4D}"/>
              </a:ext>
            </a:extLst>
          </p:cNvPr>
          <p:cNvPicPr>
            <a:picLocks noChangeAspect="1"/>
          </p:cNvPicPr>
          <p:nvPr userDrawn="1"/>
        </p:nvPicPr>
        <p:blipFill>
          <a:blip r:embed="rId2"/>
          <a:stretch>
            <a:fillRect/>
          </a:stretch>
        </p:blipFill>
        <p:spPr>
          <a:xfrm>
            <a:off x="0" y="-318"/>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270956"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270956"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3322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le Slide 03">
    <p:bg>
      <p:bgPr>
        <a:solidFill>
          <a:srgbClr val="000000"/>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C0A5B1A-9515-45E6-BB76-DAF9E56BB387}"/>
              </a:ext>
            </a:extLst>
          </p:cNvPr>
          <p:cNvPicPr>
            <a:picLocks noChangeAspect="1"/>
          </p:cNvPicPr>
          <p:nvPr userDrawn="1"/>
        </p:nvPicPr>
        <p:blipFill rotWithShape="1">
          <a:blip r:embed="rId2"/>
          <a:srcRect r="11280"/>
          <a:stretch/>
        </p:blipFill>
        <p:spPr>
          <a:xfrm>
            <a:off x="3891783" y="-9991"/>
            <a:ext cx="10738617" cy="8242166"/>
          </a:xfrm>
          <a:prstGeom prst="rect">
            <a:avLst/>
          </a:prstGeom>
        </p:spPr>
      </p:pic>
      <p:sp>
        <p:nvSpPr>
          <p:cNvPr id="46" name="Freeform: Shape 45">
            <a:extLst>
              <a:ext uri="{FF2B5EF4-FFF2-40B4-BE49-F238E27FC236}">
                <a16:creationId xmlns:a16="http://schemas.microsoft.com/office/drawing/2014/main" id="{3D00227A-FCE5-4C90-8598-4398E14BD07B}"/>
              </a:ext>
            </a:extLst>
          </p:cNvPr>
          <p:cNvSpPr>
            <a:spLocks noChangeAspect="1"/>
          </p:cNvSpPr>
          <p:nvPr userDrawn="1"/>
        </p:nvSpPr>
        <p:spPr bwMode="hidden">
          <a:xfrm>
            <a:off x="-1568" y="1"/>
            <a:ext cx="8303762" cy="8229600"/>
          </a:xfrm>
          <a:custGeom>
            <a:avLst/>
            <a:gdLst>
              <a:gd name="connsiteX0" fmla="*/ 0 w 13880700"/>
              <a:gd name="connsiteY0" fmla="*/ 0 h 13806941"/>
              <a:gd name="connsiteX1" fmla="*/ 6983768 w 13880700"/>
              <a:gd name="connsiteY1" fmla="*/ 0 h 13806941"/>
              <a:gd name="connsiteX2" fmla="*/ 13880700 w 13880700"/>
              <a:gd name="connsiteY2" fmla="*/ 6893251 h 13806941"/>
              <a:gd name="connsiteX3" fmla="*/ 6983768 w 13880700"/>
              <a:gd name="connsiteY3" fmla="*/ 13806941 h 13806941"/>
              <a:gd name="connsiteX4" fmla="*/ 0 w 13880700"/>
              <a:gd name="connsiteY4" fmla="*/ 13806941 h 13806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700" h="13806941">
                <a:moveTo>
                  <a:pt x="0" y="0"/>
                </a:moveTo>
                <a:lnTo>
                  <a:pt x="6983768" y="0"/>
                </a:lnTo>
                <a:cubicBezTo>
                  <a:pt x="10806594" y="0"/>
                  <a:pt x="13880700" y="3045499"/>
                  <a:pt x="13880700" y="6893251"/>
                </a:cubicBezTo>
                <a:cubicBezTo>
                  <a:pt x="13880700" y="10758888"/>
                  <a:pt x="10806594" y="13806941"/>
                  <a:pt x="6983768" y="13806941"/>
                </a:cubicBezTo>
                <a:lnTo>
                  <a:pt x="0" y="13806941"/>
                </a:lnTo>
                <a:close/>
              </a:path>
            </a:pathLst>
          </a:custGeom>
          <a:solidFill>
            <a:schemeClr val="tx1"/>
          </a:solidFill>
          <a:ln w="0">
            <a:noFill/>
            <a:prstDash val="solid"/>
            <a:round/>
            <a:headEnd/>
            <a:tailEnd/>
          </a:ln>
        </p:spPr>
        <p:txBody>
          <a:bodyPr vert="horz" wrap="square" lIns="243840" tIns="121920" rIns="243840" bIns="121920" numCol="1" anchor="t" anchorCtr="0" compatLnSpc="1">
            <a:prstTxWarp prst="textNoShape">
              <a:avLst/>
            </a:prstTxWarp>
            <a:noAutofit/>
          </a:bodyPr>
          <a:lstStyle/>
          <a:p>
            <a:endParaRPr lang="en-US" sz="7680" dirty="0"/>
          </a:p>
        </p:txBody>
      </p:sp>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074840"/>
            <a:ext cx="68580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824197"/>
            <a:ext cx="68580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7" name="Freeform 9">
            <a:extLst>
              <a:ext uri="{FF2B5EF4-FFF2-40B4-BE49-F238E27FC236}">
                <a16:creationId xmlns:a16="http://schemas.microsoft.com/office/drawing/2014/main" id="{2A7B0FDF-BC58-414A-8AAC-3B176242203B}"/>
              </a:ext>
            </a:extLst>
          </p:cNvPr>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42" name="Footer Placeholder 4">
            <a:extLst>
              <a:ext uri="{FF2B5EF4-FFF2-40B4-BE49-F238E27FC236}">
                <a16:creationId xmlns:a16="http://schemas.microsoft.com/office/drawing/2014/main" id="{3DC4A21B-A3B7-4535-89AB-D180D8D5FD35}"/>
              </a:ext>
            </a:extLst>
          </p:cNvPr>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pic>
        <p:nvPicPr>
          <p:cNvPr id="43" name="Picture 42">
            <a:extLst>
              <a:ext uri="{FF2B5EF4-FFF2-40B4-BE49-F238E27FC236}">
                <a16:creationId xmlns:a16="http://schemas.microsoft.com/office/drawing/2014/main" id="{93C352BD-2464-4B6E-9C77-D29B31BC99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03047" y="6739333"/>
            <a:ext cx="3160262" cy="897603"/>
          </a:xfrm>
          <a:prstGeom prst="rect">
            <a:avLst/>
          </a:prstGeom>
        </p:spPr>
      </p:pic>
    </p:spTree>
    <p:extLst>
      <p:ext uri="{BB962C8B-B14F-4D97-AF65-F5344CB8AC3E}">
        <p14:creationId xmlns:p14="http://schemas.microsoft.com/office/powerpoint/2010/main" val="1140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15B26B1-AA18-4E5E-B6CD-4C244B28C6EA}"/>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85486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04">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8F30C8EE-0B29-4554-9390-638F135FE98A}"/>
              </a:ext>
            </a:extLst>
          </p:cNvPr>
          <p:cNvPicPr>
            <a:picLocks noChangeAspect="1"/>
          </p:cNvPicPr>
          <p:nvPr userDrawn="1"/>
        </p:nvPicPr>
        <p:blipFill rotWithShape="1">
          <a:blip r:embed="rId2"/>
          <a:srcRect l="35511"/>
          <a:stretch/>
        </p:blipFill>
        <p:spPr>
          <a:xfrm>
            <a:off x="7000875" y="525780"/>
            <a:ext cx="7629525" cy="6654767"/>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9" name="Freeform: Shape 48">
            <a:extLst>
              <a:ext uri="{FF2B5EF4-FFF2-40B4-BE49-F238E27FC236}">
                <a16:creationId xmlns:a16="http://schemas.microsoft.com/office/drawing/2014/main" id="{5FB69A07-AF17-4DD2-B2BB-02C498259F26}"/>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671614"/>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883194"/>
            <a:ext cx="66294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2, 2018</a:t>
            </a:fld>
            <a:endParaRPr lang="en-US" sz="1400" b="0" dirty="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321772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E212B-7342-4D2D-A5D3-2E62A0071EE5}"/>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15092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2,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2018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2,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91187660-0B2C-49B8-A9C6-69050469D9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47" name="Group 46">
            <a:extLst>
              <a:ext uri="{FF2B5EF4-FFF2-40B4-BE49-F238E27FC236}">
                <a16:creationId xmlns:a16="http://schemas.microsoft.com/office/drawing/2014/main" id="{9BDC13DC-430C-419B-B8B3-483CAC2DA90A}"/>
              </a:ext>
            </a:extLst>
          </p:cNvPr>
          <p:cNvGrpSpPr/>
          <p:nvPr userDrawn="1"/>
        </p:nvGrpSpPr>
        <p:grpSpPr>
          <a:xfrm>
            <a:off x="0" y="-1"/>
            <a:ext cx="14630400" cy="8229602"/>
            <a:chOff x="0" y="-1"/>
            <a:chExt cx="14630400" cy="8229602"/>
          </a:xfrm>
        </p:grpSpPr>
        <p:sp>
          <p:nvSpPr>
            <p:cNvPr id="48" name="Freeform 5">
              <a:extLst>
                <a:ext uri="{FF2B5EF4-FFF2-40B4-BE49-F238E27FC236}">
                  <a16:creationId xmlns:a16="http://schemas.microsoft.com/office/drawing/2014/main" id="{5E83A453-A26B-4D5A-A017-0A7C0152672E}"/>
                </a:ext>
              </a:extLst>
            </p:cNvPr>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50" name="Freeform 9">
              <a:extLst>
                <a:ext uri="{FF2B5EF4-FFF2-40B4-BE49-F238E27FC236}">
                  <a16:creationId xmlns:a16="http://schemas.microsoft.com/office/drawing/2014/main" id="{4D3F48B2-15F7-403D-8A83-2D9F8AC83391}"/>
                </a:ext>
              </a:extLst>
            </p:cNvPr>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51" name="Text Box 115">
            <a:extLst>
              <a:ext uri="{FF2B5EF4-FFF2-40B4-BE49-F238E27FC236}">
                <a16:creationId xmlns:a16="http://schemas.microsoft.com/office/drawing/2014/main" id="{3DC7301A-0634-4DDE-84BD-D6A61E2D11D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2, 2018</a:t>
            </a:fld>
            <a:endParaRPr lang="en-US" sz="1100" b="0" dirty="0">
              <a:solidFill>
                <a:schemeClr val="tx1"/>
              </a:solidFill>
            </a:endParaRPr>
          </a:p>
        </p:txBody>
      </p:sp>
      <p:sp>
        <p:nvSpPr>
          <p:cNvPr id="52" name="Text Box 115">
            <a:extLst>
              <a:ext uri="{FF2B5EF4-FFF2-40B4-BE49-F238E27FC236}">
                <a16:creationId xmlns:a16="http://schemas.microsoft.com/office/drawing/2014/main" id="{D4093138-40BC-4732-A9D2-201E13AAF4BC}"/>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3" name="Footer Placeholder 4">
            <a:extLst>
              <a:ext uri="{FF2B5EF4-FFF2-40B4-BE49-F238E27FC236}">
                <a16:creationId xmlns:a16="http://schemas.microsoft.com/office/drawing/2014/main" id="{DF295466-17A7-4B12-83BA-08D9B1935DE9}"/>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pic>
        <p:nvPicPr>
          <p:cNvPr id="54" name="Picture 53">
            <a:extLst>
              <a:ext uri="{FF2B5EF4-FFF2-40B4-BE49-F238E27FC236}">
                <a16:creationId xmlns:a16="http://schemas.microsoft.com/office/drawing/2014/main" id="{A4DF1B85-70B4-4DEE-91CE-EF07BE2AB916}"/>
              </a:ext>
            </a:extLst>
          </p:cNvPr>
          <p:cNvPicPr>
            <a:picLocks noChangeAspect="1"/>
          </p:cNvPicPr>
          <p:nvPr userDrawn="1"/>
        </p:nvPicPr>
        <p:blipFill>
          <a:blip r:embed="rId3"/>
          <a:stretch>
            <a:fillRect/>
          </a:stretch>
        </p:blipFill>
        <p:spPr bwMode="black">
          <a:xfrm>
            <a:off x="544830" y="7425690"/>
            <a:ext cx="2048256" cy="581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60D70BD3-EB56-45E0-A89C-12E1C45B9E6E}"/>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2,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2,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2,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0E794-887D-4052-95F2-537520E7143A}"/>
              </a:ext>
            </a:extLst>
          </p:cNvPr>
          <p:cNvPicPr>
            <a:picLocks noChangeAspect="1"/>
          </p:cNvPicPr>
          <p:nvPr userDrawn="1"/>
        </p:nvPicPr>
        <p:blipFill rotWithShape="1">
          <a:blip r:embed="rId2"/>
          <a:srcRect r="11658"/>
          <a:stretch/>
        </p:blipFill>
        <p:spPr>
          <a:xfrm>
            <a:off x="6552363" y="1033398"/>
            <a:ext cx="8078037" cy="610209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2, 2018</a:t>
            </a:fld>
            <a:endParaRPr lang="en-US" sz="1400" b="0" dirty="0">
              <a:solidFill>
                <a:schemeClr val="bg1"/>
              </a:solidFill>
            </a:endParaRP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29805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CA387B5-33FA-4DCC-93C0-42A325D8D031}"/>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263420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7E6E-CA26-4CA9-97FE-35F4EAA06DE4}"/>
              </a:ext>
            </a:extLst>
          </p:cNvPr>
          <p:cNvPicPr>
            <a:picLocks noChangeAspect="1"/>
          </p:cNvPicPr>
          <p:nvPr userDrawn="1"/>
        </p:nvPicPr>
        <p:blipFill rotWithShape="1">
          <a:blip r:embed="rId2"/>
          <a:srcRect r="13357"/>
          <a:stretch/>
        </p:blipFill>
        <p:spPr>
          <a:xfrm>
            <a:off x="6765993" y="1095847"/>
            <a:ext cx="7864407" cy="6056192"/>
          </a:xfrm>
          <a:prstGeom prst="rect">
            <a:avLst/>
          </a:prstGeom>
        </p:spPr>
      </p:pic>
      <p:sp>
        <p:nvSpPr>
          <p:cNvPr id="50" name="Freeform: Shape 49">
            <a:extLst>
              <a:ext uri="{FF2B5EF4-FFF2-40B4-BE49-F238E27FC236}">
                <a16:creationId xmlns:a16="http://schemas.microsoft.com/office/drawing/2014/main" id="{E1617EF5-8923-48CF-8E8C-F23131EE5707}"/>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800" y="4389120"/>
            <a:ext cx="6629402"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pic>
        <p:nvPicPr>
          <p:cNvPr id="48" name="Picture 47">
            <a:extLst>
              <a:ext uri="{FF2B5EF4-FFF2-40B4-BE49-F238E27FC236}">
                <a16:creationId xmlns:a16="http://schemas.microsoft.com/office/drawing/2014/main" id="{8E5CBB9A-FE51-4F22-8CF4-563E85EA5356}"/>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170969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432A79B2-E76C-4713-8613-8DC91EE54A50}"/>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01349"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01349"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lumMod val="65000"/>
                  </a:schemeClr>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41094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C8299-53E3-4F65-8A6F-4435BC86B21C}"/>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7509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7509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 2018</a:t>
            </a:fld>
            <a:endParaRPr lang="en-US" sz="1400" b="0" dirty="0">
              <a:solidFill>
                <a:schemeClr val="tx1"/>
              </a:solidFill>
            </a:endParaRPr>
          </a:p>
        </p:txBody>
      </p:sp>
    </p:spTree>
    <p:extLst>
      <p:ext uri="{BB962C8B-B14F-4D97-AF65-F5344CB8AC3E}">
        <p14:creationId xmlns:p14="http://schemas.microsoft.com/office/powerpoint/2010/main" val="2009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2,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81" r:id="rId5"/>
    <p:sldLayoutId id="2147483671" r:id="rId6"/>
    <p:sldLayoutId id="2147483687" r:id="rId7"/>
    <p:sldLayoutId id="2147483678" r:id="rId8"/>
    <p:sldLayoutId id="2147483675" r:id="rId9"/>
    <p:sldLayoutId id="2147483673" r:id="rId10"/>
    <p:sldLayoutId id="2147483676" r:id="rId11"/>
    <p:sldLayoutId id="2147483680" r:id="rId12"/>
    <p:sldLayoutId id="2147483686" r:id="rId13"/>
    <p:sldLayoutId id="2147483685" r:id="rId14"/>
    <p:sldLayoutId id="2147483659" r:id="rId15"/>
    <p:sldLayoutId id="2147483650" r:id="rId16"/>
    <p:sldLayoutId id="2147483666" r:id="rId17"/>
    <p:sldLayoutId id="2147483667" r:id="rId18"/>
    <p:sldLayoutId id="2147483652" r:id="rId19"/>
    <p:sldLayoutId id="2147483660" r:id="rId20"/>
    <p:sldLayoutId id="2147483662" r:id="rId21"/>
    <p:sldLayoutId id="2147483663" r:id="rId22"/>
    <p:sldLayoutId id="2147483651" r:id="rId23"/>
    <p:sldLayoutId id="2147483668" r:id="rId24"/>
    <p:sldLayoutId id="2147483669" r:id="rId25"/>
    <p:sldLayoutId id="2147483655" r:id="rId26"/>
    <p:sldLayoutId id="214748366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igitalexplorer.dxc.com/se/solutions/413372"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digitalexplorer.dxc.com/se/solutions/406186" TargetMode="External"/><Relationship Id="rId2" Type="http://schemas.openxmlformats.org/officeDocument/2006/relationships/hyperlink" Target="https://digitalexplorer.dxc.com/se/solutions/416543"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explorer.dxc.com/se/solutions/404676" TargetMode="External"/><Relationship Id="rId2" Type="http://schemas.openxmlformats.org/officeDocument/2006/relationships/hyperlink" Target="https://digitalexplorer.dxc.com/se/solutions/414806" TargetMode="External"/><Relationship Id="rId1" Type="http://schemas.openxmlformats.org/officeDocument/2006/relationships/slideLayout" Target="../slideLayouts/slideLayout16.xml"/><Relationship Id="rId4" Type="http://schemas.openxmlformats.org/officeDocument/2006/relationships/hyperlink" Target="https://digitalexplorer.dxc.com/se/solutions/41316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igitalexplorer.dxc.com/se/solutions/412652" TargetMode="External"/><Relationship Id="rId2" Type="http://schemas.openxmlformats.org/officeDocument/2006/relationships/hyperlink" Target="https://digitalexplorer.dxc.com/se/solutions/411219" TargetMode="External"/><Relationship Id="rId1" Type="http://schemas.openxmlformats.org/officeDocument/2006/relationships/slideLayout" Target="../slideLayouts/slideLayout16.xml"/><Relationship Id="rId4" Type="http://schemas.openxmlformats.org/officeDocument/2006/relationships/hyperlink" Target="https://digitalexplorer.dxc.com/se/solutions/415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gitalexplorer.dxc.com/se/techexcellence/dashboard"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my.dxc.com/our-company/global-functions/technology-office/dxc-awards-for-technical-excellence-.html"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hyperlink" Target="mailto:akalemer@dxc.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8.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hyperlink" Target="https://digitalexplorer.dxc.com/se/solutions/412619" TargetMode="External"/><Relationship Id="rId2" Type="http://schemas.openxmlformats.org/officeDocument/2006/relationships/hyperlink" Target="https://digitalexplorer.dxc.com/se/solutions/413320" TargetMode="External"/><Relationship Id="rId1" Type="http://schemas.openxmlformats.org/officeDocument/2006/relationships/slideLayout" Target="../slideLayouts/slideLayout16.xml"/><Relationship Id="rId4" Type="http://schemas.openxmlformats.org/officeDocument/2006/relationships/hyperlink" Target="https://digitalexplorer.dxc.com/se/solutions/41263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igitalexplorer.dxc.com/se/solutions/410012" TargetMode="External"/><Relationship Id="rId2" Type="http://schemas.openxmlformats.org/officeDocument/2006/relationships/hyperlink" Target="https://digitalexplorer.dxc.com/se/solutions/404929"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2400"/>
              </a:spcBef>
            </a:pPr>
            <a:r>
              <a:rPr lang="en-US" sz="4800" dirty="0"/>
              <a:t>Award for Technical Excellence FY2019</a:t>
            </a:r>
            <a:br>
              <a:rPr lang="en-US" sz="4800" dirty="0"/>
            </a:br>
            <a:br>
              <a:rPr lang="en-US" sz="4800" dirty="0"/>
            </a:br>
            <a:r>
              <a:rPr lang="en-US" sz="3200" dirty="0"/>
              <a:t>Industry and Offering CTO reviews </a:t>
            </a:r>
            <a:br>
              <a:rPr lang="en-US" sz="3200" dirty="0"/>
            </a:br>
            <a:r>
              <a:rPr lang="en-US" sz="3200" dirty="0"/>
              <a:t>(Due October 10</a:t>
            </a:r>
            <a:r>
              <a:rPr lang="en-US" sz="3200" baseline="30000" dirty="0"/>
              <a:t>th</a:t>
            </a:r>
            <a:r>
              <a:rPr lang="en-US" sz="3200" dirty="0"/>
              <a:t>)</a:t>
            </a:r>
            <a:br>
              <a:rPr lang="en-US" sz="4800" dirty="0"/>
            </a:br>
            <a:endParaRPr lang="en-US" sz="4800" dirty="0"/>
          </a:p>
        </p:txBody>
      </p:sp>
      <p:sp>
        <p:nvSpPr>
          <p:cNvPr id="7" name="Subtitle 6">
            <a:extLst>
              <a:ext uri="{FF2B5EF4-FFF2-40B4-BE49-F238E27FC236}">
                <a16:creationId xmlns:a16="http://schemas.microsoft.com/office/drawing/2014/main" id="{6A59A38E-889F-4AE5-B1B0-CC7E821871E1}"/>
              </a:ext>
            </a:extLst>
          </p:cNvPr>
          <p:cNvSpPr>
            <a:spLocks noGrp="1"/>
          </p:cNvSpPr>
          <p:nvPr>
            <p:ph type="subTitle" idx="1"/>
          </p:nvPr>
        </p:nvSpPr>
        <p:spPr/>
        <p:txBody>
          <a:bodyPr/>
          <a:lstStyle/>
          <a:p>
            <a:r>
              <a:rPr lang="en-GB" dirty="0"/>
              <a:t>Artie </a:t>
            </a:r>
            <a:r>
              <a:rPr lang="en-GB" dirty="0" err="1"/>
              <a:t>Kalemeris</a:t>
            </a:r>
            <a:r>
              <a:rPr lang="en-GB" dirty="0"/>
              <a:t> &amp; David Stevens</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Empowering Workforces with Invisible IT</a:t>
            </a:r>
          </a:p>
        </p:txBody>
      </p:sp>
      <p:graphicFrame>
        <p:nvGraphicFramePr>
          <p:cNvPr id="11" name="Content Placeholder 3">
            <a:extLst>
              <a:ext uri="{FF2B5EF4-FFF2-40B4-BE49-F238E27FC236}">
                <a16:creationId xmlns:a16="http://schemas.microsoft.com/office/drawing/2014/main" id="{5490F5B9-E341-44A5-A908-C4B4002B7625}"/>
              </a:ext>
            </a:extLst>
          </p:cNvPr>
          <p:cNvGraphicFramePr>
            <a:graphicFrameLocks noGrp="1"/>
          </p:cNvGraphicFramePr>
          <p:nvPr>
            <p:ph idx="1"/>
            <p:extLst>
              <p:ext uri="{D42A27DB-BD31-4B8C-83A1-F6EECF244321}">
                <p14:modId xmlns:p14="http://schemas.microsoft.com/office/powerpoint/2010/main" val="3016649742"/>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27515526"/>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Medical Coding</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1800" b="0" i="0" kern="1200" dirty="0">
                        <a:solidFill>
                          <a:srgbClr val="000000"/>
                        </a:solidFill>
                        <a:effectLst/>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marL="68580" marR="68580" marT="0" marB="0"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tc>
                <a:extLst>
                  <a:ext uri="{0D108BD9-81ED-4DB2-BD59-A6C34878D82A}">
                    <a16:rowId xmlns:a16="http://schemas.microsoft.com/office/drawing/2014/main" val="4020895344"/>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D53A46EE-00BB-4692-A8AD-8ABFCD4F459E}"/>
              </a:ext>
            </a:extLst>
          </p:cNvPr>
          <p:cNvSpPr txBox="1"/>
          <p:nvPr/>
        </p:nvSpPr>
        <p:spPr>
          <a:xfrm>
            <a:off x="685800" y="50036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73859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Thriving on Enterprise Data and Analytics</a:t>
            </a:r>
          </a:p>
        </p:txBody>
      </p:sp>
      <p:graphicFrame>
        <p:nvGraphicFramePr>
          <p:cNvPr id="10" name="Content Placeholder 3">
            <a:extLst>
              <a:ext uri="{FF2B5EF4-FFF2-40B4-BE49-F238E27FC236}">
                <a16:creationId xmlns:a16="http://schemas.microsoft.com/office/drawing/2014/main" id="{104FD7E1-B9FF-4566-A597-64631F1A8C01}"/>
              </a:ext>
            </a:extLst>
          </p:cNvPr>
          <p:cNvGraphicFramePr>
            <a:graphicFrameLocks noGrp="1"/>
          </p:cNvGraphicFramePr>
          <p:nvPr>
            <p:ph idx="1"/>
            <p:extLst>
              <p:ext uri="{D42A27DB-BD31-4B8C-83A1-F6EECF244321}">
                <p14:modId xmlns:p14="http://schemas.microsoft.com/office/powerpoint/2010/main" val="1397518620"/>
              </p:ext>
            </p:extLst>
          </p:nvPr>
        </p:nvGraphicFramePr>
        <p:xfrm>
          <a:off x="685800" y="2057400"/>
          <a:ext cx="13283997" cy="286512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27515526"/>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08912975"/>
                  </a:ext>
                </a:extLst>
              </a:tr>
              <a:tr h="370840">
                <a:tc>
                  <a:txBody>
                    <a:bodyPr/>
                    <a:lstStyle/>
                    <a:p>
                      <a:r>
                        <a:rPr lang="en-GB" sz="1800" kern="1200" dirty="0">
                          <a:solidFill>
                            <a:srgbClr val="000000"/>
                          </a:solidFill>
                          <a:effectLst/>
                          <a:latin typeface="+mn-lt"/>
                          <a:ea typeface="+mn-ea"/>
                          <a:cs typeface="+mn-cs"/>
                        </a:rPr>
                        <a:t>Daimler IT for Autonomous Driving (IT4AD) </a:t>
                      </a:r>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Daimler AG</a:t>
                      </a:r>
                      <a:endParaRPr lang="en-US" dirty="0"/>
                    </a:p>
                  </a:txBody>
                  <a:tcPr/>
                </a:tc>
                <a:tc>
                  <a:txBody>
                    <a:bodyPr/>
                    <a:lstStyle/>
                    <a:p>
                      <a:r>
                        <a:rPr lang="en-GB" dirty="0">
                          <a:hlinkClick r:id="rId2"/>
                        </a:rPr>
                        <a:t>Ctrl-Click to view</a:t>
                      </a:r>
                      <a:r>
                        <a:rPr lang="en-GB" dirty="0"/>
                        <a:t> </a:t>
                      </a:r>
                    </a:p>
                  </a:txBody>
                  <a:tcPr/>
                </a:tc>
                <a:tc>
                  <a:txBody>
                    <a:bodyPr/>
                    <a:lstStyle/>
                    <a:p>
                      <a:endParaRPr lang="en-GB" dirty="0"/>
                    </a:p>
                  </a:txBody>
                  <a:tcP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Using data analytics to make roads safer</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Flemish Government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D4F759F9-C1F3-4DD3-AA1A-10AF21156840}"/>
              </a:ext>
            </a:extLst>
          </p:cNvPr>
          <p:cNvSpPr txBox="1"/>
          <p:nvPr/>
        </p:nvSpPr>
        <p:spPr>
          <a:xfrm>
            <a:off x="685800" y="5284982"/>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372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Managing Enterprise Risk in a Connected World</a:t>
            </a:r>
          </a:p>
        </p:txBody>
      </p:sp>
      <p:graphicFrame>
        <p:nvGraphicFramePr>
          <p:cNvPr id="10" name="Content Placeholder 3">
            <a:extLst>
              <a:ext uri="{FF2B5EF4-FFF2-40B4-BE49-F238E27FC236}">
                <a16:creationId xmlns:a16="http://schemas.microsoft.com/office/drawing/2014/main" id="{1653CCDF-B76A-40EA-9AE9-ABC9C5923AB2}"/>
              </a:ext>
            </a:extLst>
          </p:cNvPr>
          <p:cNvGraphicFramePr>
            <a:graphicFrameLocks noGrp="1"/>
          </p:cNvGraphicFramePr>
          <p:nvPr>
            <p:ph idx="1"/>
            <p:extLst>
              <p:ext uri="{D42A27DB-BD31-4B8C-83A1-F6EECF244321}">
                <p14:modId xmlns:p14="http://schemas.microsoft.com/office/powerpoint/2010/main" val="3681559656"/>
              </p:ext>
            </p:extLst>
          </p:nvPr>
        </p:nvGraphicFramePr>
        <p:xfrm>
          <a:off x="685800" y="2057400"/>
          <a:ext cx="13283997" cy="313944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Firewall Rules Strategy &amp; Improvement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DXC (VPC)</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tc>
                <a:tc>
                  <a:txBody>
                    <a:bodyPr/>
                    <a:lstStyle/>
                    <a:p>
                      <a:endParaRPr lang="en-GB" dirty="0"/>
                    </a:p>
                  </a:txBody>
                  <a:tcP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Smart AR Energy</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Essential Energy</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tc>
                <a:tc>
                  <a:txBody>
                    <a:bodyPr/>
                    <a:lstStyle/>
                    <a:p>
                      <a:endParaRPr lang="en-GB" dirty="0"/>
                    </a:p>
                  </a:txBody>
                  <a:tcP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Security patching and reporting automation using DXC Standard Toolset (BigFix)</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General Electric Company</a:t>
                      </a:r>
                      <a:endParaRPr lang="en-US" dirty="0"/>
                    </a:p>
                  </a:txBody>
                  <a:tcPr/>
                </a:tc>
                <a:tc>
                  <a:txBody>
                    <a:bodyPr/>
                    <a:lstStyle/>
                    <a:p>
                      <a:r>
                        <a:rPr lang="en-GB" dirty="0">
                          <a:hlinkClick r:id="rId4"/>
                        </a:rPr>
                        <a:t>Ctrl-Click to view</a:t>
                      </a:r>
                      <a:r>
                        <a:rPr lang="en-GB" dirty="0"/>
                        <a:t> </a:t>
                      </a:r>
                    </a:p>
                  </a:txBody>
                  <a:tcPr/>
                </a:tc>
                <a:tc>
                  <a:txBody>
                    <a:bodyPr/>
                    <a:lstStyle/>
                    <a:p>
                      <a:endParaRPr lang="en-GB" dirty="0"/>
                    </a:p>
                  </a:txBody>
                  <a:tcPr/>
                </a:tc>
                <a:extLst>
                  <a:ext uri="{0D108BD9-81ED-4DB2-BD59-A6C34878D82A}">
                    <a16:rowId xmlns:a16="http://schemas.microsoft.com/office/drawing/2014/main" val="4020895344"/>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E9FB5E9C-5954-4E5D-9EF2-F9826FF2838C}"/>
              </a:ext>
            </a:extLst>
          </p:cNvPr>
          <p:cNvSpPr txBox="1"/>
          <p:nvPr/>
        </p:nvSpPr>
        <p:spPr>
          <a:xfrm>
            <a:off x="685800" y="59180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378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Industry Specific Transformation</a:t>
            </a:r>
            <a:endParaRPr lang="en-GB" dirty="0"/>
          </a:p>
        </p:txBody>
      </p:sp>
      <p:graphicFrame>
        <p:nvGraphicFramePr>
          <p:cNvPr id="10" name="Content Placeholder 3">
            <a:extLst>
              <a:ext uri="{FF2B5EF4-FFF2-40B4-BE49-F238E27FC236}">
                <a16:creationId xmlns:a16="http://schemas.microsoft.com/office/drawing/2014/main" id="{C597941C-E3B8-4344-9B51-AB94AAAAE388}"/>
              </a:ext>
            </a:extLst>
          </p:cNvPr>
          <p:cNvGraphicFramePr>
            <a:graphicFrameLocks noGrp="1"/>
          </p:cNvGraphicFramePr>
          <p:nvPr>
            <p:ph idx="1"/>
            <p:extLst>
              <p:ext uri="{D42A27DB-BD31-4B8C-83A1-F6EECF244321}">
                <p14:modId xmlns:p14="http://schemas.microsoft.com/office/powerpoint/2010/main" val="4232711876"/>
              </p:ext>
            </p:extLst>
          </p:nvPr>
        </p:nvGraphicFramePr>
        <p:xfrm>
          <a:off x="685800" y="2057400"/>
          <a:ext cx="13283997" cy="313436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05861">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err="1">
                          <a:solidFill>
                            <a:srgbClr val="000000"/>
                          </a:solidFill>
                          <a:effectLst/>
                          <a:latin typeface="+mn-lt"/>
                          <a:ea typeface="+mn-ea"/>
                          <a:cs typeface="+mn-cs"/>
                        </a:rPr>
                        <a:t>ePOS</a:t>
                      </a:r>
                      <a:r>
                        <a:rPr lang="en-US" sz="1800" kern="1200" dirty="0">
                          <a:solidFill>
                            <a:srgbClr val="000000"/>
                          </a:solidFill>
                          <a:effectLst/>
                          <a:latin typeface="+mn-lt"/>
                          <a:ea typeface="+mn-ea"/>
                          <a:cs typeface="+mn-cs"/>
                        </a:rPr>
                        <a:t> - Electronic Point of Sales for Insurance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Manulife</a:t>
                      </a:r>
                      <a:endParaRPr lang="en-US" sz="1800" kern="1200" dirty="0">
                        <a:solidFill>
                          <a:srgbClr val="000000"/>
                        </a:solidFill>
                        <a:effectLst/>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effectLst/>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Marksmanship application</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Armed Forces</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tc>
                <a:extLst>
                  <a:ext uri="{0D108BD9-81ED-4DB2-BD59-A6C34878D82A}">
                    <a16:rowId xmlns:a16="http://schemas.microsoft.com/office/drawing/2014/main" val="1908912975"/>
                  </a:ext>
                </a:extLst>
              </a:tr>
              <a:tr h="413322">
                <a:tc>
                  <a:txBody>
                    <a:bodyPr/>
                    <a:lstStyle/>
                    <a:p>
                      <a:pPr marL="0" algn="l" defTabSz="1463040" rtl="0" eaLnBrk="1" latinLnBrk="0" hangingPunct="1"/>
                      <a:r>
                        <a:rPr lang="en-GB" sz="1800" kern="1200" dirty="0">
                          <a:solidFill>
                            <a:srgbClr val="000000"/>
                          </a:solidFill>
                          <a:latin typeface="+mn-lt"/>
                          <a:ea typeface="+mn-ea"/>
                          <a:cs typeface="+mn-cs"/>
                        </a:rPr>
                        <a:t>CSAVAR</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Magyar Telekom</a:t>
                      </a:r>
                    </a:p>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Deutsche Telekom</a:t>
                      </a:r>
                      <a:endParaRPr lang="en-US" sz="1800" kern="1200" dirty="0">
                        <a:solidFill>
                          <a:srgbClr val="000000"/>
                        </a:solidFill>
                        <a:latin typeface="+mn-lt"/>
                        <a:ea typeface="+mn-ea"/>
                        <a:cs typeface="+mn-cs"/>
                      </a:endParaRPr>
                    </a:p>
                  </a:txBody>
                  <a:tcPr/>
                </a:tc>
                <a:tc>
                  <a:txBody>
                    <a:bodyPr/>
                    <a:lstStyle/>
                    <a:p>
                      <a:pPr marL="0" algn="l" defTabSz="1463040" rtl="0" eaLnBrk="1" latinLnBrk="0" hangingPunct="1">
                        <a:spcAft>
                          <a:spcPts val="0"/>
                        </a:spcAft>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marL="68580" marR="68580" marT="0" marB="0" anchor="ct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020895344"/>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A9E7F258-E90B-4124-B03C-F3E7BF4BD185}"/>
              </a:ext>
            </a:extLst>
          </p:cNvPr>
          <p:cNvSpPr txBox="1"/>
          <p:nvPr/>
        </p:nvSpPr>
        <p:spPr>
          <a:xfrm>
            <a:off x="685800" y="6108947"/>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7675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Rate and comment within Digital Explorer</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8809892" cy="5121275"/>
          </a:xfrm>
        </p:spPr>
        <p:txBody>
          <a:bodyPr/>
          <a:lstStyle/>
          <a:p>
            <a:pPr marL="0" indent="0">
              <a:buNone/>
            </a:pPr>
            <a:r>
              <a:rPr lang="en-GB" dirty="0"/>
              <a:t>As you review the solution within Digital Explorer, you have the option to use the ratings and comments option to provide direct feedback for the solution owners and also others who view the datasheet later.</a:t>
            </a:r>
          </a:p>
          <a:p>
            <a:pPr marL="0" indent="0">
              <a:buNone/>
            </a:pPr>
            <a:endParaRPr lang="en-GB" dirty="0"/>
          </a:p>
          <a:p>
            <a:pPr marL="0" indent="0">
              <a:buNone/>
            </a:pPr>
            <a:r>
              <a:rPr lang="en-GB" dirty="0"/>
              <a:t>Note : These comments are visible to anyone within DXC</a:t>
            </a:r>
          </a:p>
        </p:txBody>
      </p:sp>
      <p:pic>
        <p:nvPicPr>
          <p:cNvPr id="2" name="Picture 1">
            <a:extLst>
              <a:ext uri="{FF2B5EF4-FFF2-40B4-BE49-F238E27FC236}">
                <a16:creationId xmlns:a16="http://schemas.microsoft.com/office/drawing/2014/main" id="{3AAD04F6-C65C-49F7-B1FA-A0EFD8FC418B}"/>
              </a:ext>
            </a:extLst>
          </p:cNvPr>
          <p:cNvPicPr>
            <a:picLocks noChangeAspect="1"/>
          </p:cNvPicPr>
          <p:nvPr/>
        </p:nvPicPr>
        <p:blipFill>
          <a:blip r:embed="rId3"/>
          <a:stretch>
            <a:fillRect/>
          </a:stretch>
        </p:blipFill>
        <p:spPr>
          <a:xfrm>
            <a:off x="9737257" y="1873267"/>
            <a:ext cx="2990850" cy="4791075"/>
          </a:xfrm>
          <a:prstGeom prst="rect">
            <a:avLst/>
          </a:prstGeom>
        </p:spPr>
      </p:pic>
    </p:spTree>
    <p:extLst>
      <p:ext uri="{BB962C8B-B14F-4D97-AF65-F5344CB8AC3E}">
        <p14:creationId xmlns:p14="http://schemas.microsoft.com/office/powerpoint/2010/main" val="4263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719386-7EEF-4E20-989F-2BB860B01209}"/>
              </a:ext>
            </a:extLst>
          </p:cNvPr>
          <p:cNvSpPr/>
          <p:nvPr/>
        </p:nvSpPr>
        <p:spPr>
          <a:xfrm>
            <a:off x="481914" y="7117492"/>
            <a:ext cx="13901351" cy="1112108"/>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C165E223-ADDE-43A4-BE51-4419B4E06810}"/>
              </a:ext>
            </a:extLst>
          </p:cNvPr>
          <p:cNvSpPr>
            <a:spLocks noGrp="1"/>
          </p:cNvSpPr>
          <p:nvPr>
            <p:ph type="title"/>
          </p:nvPr>
        </p:nvSpPr>
        <p:spPr/>
        <p:txBody>
          <a:bodyPr>
            <a:normAutofit fontScale="90000"/>
          </a:bodyPr>
          <a:lstStyle/>
          <a:p>
            <a:r>
              <a:rPr lang="en-GB" dirty="0">
                <a:hlinkClick r:id="rId2"/>
              </a:rPr>
              <a:t>https://digitalexplorer.dxc.com/se/techexcellence/dashboard</a:t>
            </a:r>
            <a:r>
              <a:rPr lang="en-GB" dirty="0"/>
              <a:t> </a:t>
            </a:r>
            <a:br>
              <a:rPr lang="en-GB" dirty="0"/>
            </a:br>
            <a:endParaRPr lang="en-GB" dirty="0"/>
          </a:p>
        </p:txBody>
      </p:sp>
      <p:sp>
        <p:nvSpPr>
          <p:cNvPr id="7" name="Rectangle 6">
            <a:extLst>
              <a:ext uri="{FF2B5EF4-FFF2-40B4-BE49-F238E27FC236}">
                <a16:creationId xmlns:a16="http://schemas.microsoft.com/office/drawing/2014/main" id="{ABF79711-8035-420D-B459-13DD7F931F5E}"/>
              </a:ext>
            </a:extLst>
          </p:cNvPr>
          <p:cNvSpPr/>
          <p:nvPr/>
        </p:nvSpPr>
        <p:spPr>
          <a:xfrm>
            <a:off x="835742" y="833075"/>
            <a:ext cx="12575458" cy="535531"/>
          </a:xfrm>
          <a:prstGeom prst="rect">
            <a:avLst/>
          </a:prstGeom>
        </p:spPr>
        <p:txBody>
          <a:bodyPr wrap="square">
            <a:spAutoFit/>
          </a:bodyPr>
          <a:lstStyle/>
          <a:p>
            <a:endParaRPr lang="en-GB" b="1" dirty="0"/>
          </a:p>
        </p:txBody>
      </p:sp>
      <p:pic>
        <p:nvPicPr>
          <p:cNvPr id="4" name="Picture 3">
            <a:extLst>
              <a:ext uri="{FF2B5EF4-FFF2-40B4-BE49-F238E27FC236}">
                <a16:creationId xmlns:a16="http://schemas.microsoft.com/office/drawing/2014/main" id="{A13313C3-E7FF-42F6-B73A-94D2395CCE34}"/>
              </a:ext>
            </a:extLst>
          </p:cNvPr>
          <p:cNvPicPr>
            <a:picLocks noChangeAspect="1"/>
          </p:cNvPicPr>
          <p:nvPr/>
        </p:nvPicPr>
        <p:blipFill>
          <a:blip r:embed="rId3"/>
          <a:stretch>
            <a:fillRect/>
          </a:stretch>
        </p:blipFill>
        <p:spPr>
          <a:xfrm>
            <a:off x="1748413" y="1337236"/>
            <a:ext cx="11133574" cy="6720735"/>
          </a:xfrm>
          <a:prstGeom prst="rect">
            <a:avLst/>
          </a:prstGeom>
          <a:ln>
            <a:solidFill>
              <a:schemeClr val="accent1"/>
            </a:solidFill>
          </a:ln>
        </p:spPr>
      </p:pic>
    </p:spTree>
    <p:extLst>
      <p:ext uri="{BB962C8B-B14F-4D97-AF65-F5344CB8AC3E}">
        <p14:creationId xmlns:p14="http://schemas.microsoft.com/office/powerpoint/2010/main" val="329156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The Award</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13258800" cy="5121275"/>
          </a:xfrm>
        </p:spPr>
        <p:txBody>
          <a:bodyPr/>
          <a:lstStyle/>
          <a:p>
            <a:pPr marL="342900" indent="-342900">
              <a:buFont typeface="Arial" panose="020B0604020202020204" pitchFamily="34" charset="0"/>
              <a:buChar char="•"/>
            </a:pPr>
            <a:r>
              <a:rPr lang="en-GB" dirty="0"/>
              <a:t>Given each year for outstanding achievements in delivered client solutions</a:t>
            </a:r>
          </a:p>
          <a:p>
            <a:pPr marL="342900" indent="-342900">
              <a:buFont typeface="Arial" panose="020B0604020202020204" pitchFamily="34" charset="0"/>
              <a:buChar char="•"/>
            </a:pPr>
            <a:r>
              <a:rPr lang="en-GB" dirty="0"/>
              <a:t>One award </a:t>
            </a:r>
            <a:r>
              <a:rPr lang="en-GB" u="sng" dirty="0"/>
              <a:t>may</a:t>
            </a:r>
            <a:r>
              <a:rPr lang="en-GB" dirty="0"/>
              <a:t> be given in each of six categories</a:t>
            </a:r>
          </a:p>
          <a:p>
            <a:pPr marL="342900" indent="-342900">
              <a:buFont typeface="Arial" panose="020B0604020202020204" pitchFamily="34" charset="0"/>
              <a:buChar char="•"/>
            </a:pPr>
            <a:r>
              <a:rPr lang="en-GB" dirty="0"/>
              <a:t>Team members receive the award. Up to FOUR people may be included on a team.</a:t>
            </a:r>
          </a:p>
          <a:p>
            <a:pPr marL="342900" indent="-342900">
              <a:buFont typeface="Arial" panose="020B0604020202020204" pitchFamily="34" charset="0"/>
              <a:buChar char="•"/>
            </a:pPr>
            <a:r>
              <a:rPr lang="en-GB" dirty="0"/>
              <a:t>Awards are selected based on excellence in technology, execution and results</a:t>
            </a:r>
          </a:p>
          <a:p>
            <a:pPr marL="342900" indent="-342900">
              <a:buFont typeface="Arial" panose="020B0604020202020204" pitchFamily="34" charset="0"/>
              <a:buChar char="•"/>
            </a:pPr>
            <a:r>
              <a:rPr lang="en-GB" dirty="0"/>
              <a:t>Complete program description at </a:t>
            </a:r>
            <a:br>
              <a:rPr lang="en-GB" dirty="0"/>
            </a:br>
            <a:r>
              <a:rPr lang="en-GB" sz="1800" dirty="0">
                <a:hlinkClick r:id="rId2"/>
              </a:rPr>
              <a:t>https://my.dxc.com/our-company/global-functions/technology-office/dxc-awards-for-technical-excellence-.html</a:t>
            </a:r>
            <a:endParaRPr lang="en-GB" sz="1800"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42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Award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3163815247"/>
              </p:ext>
            </p:extLst>
          </p:nvPr>
        </p:nvGraphicFramePr>
        <p:xfrm>
          <a:off x="685800" y="872837"/>
          <a:ext cx="132588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Up 4">
            <a:extLst>
              <a:ext uri="{FF2B5EF4-FFF2-40B4-BE49-F238E27FC236}">
                <a16:creationId xmlns:a16="http://schemas.microsoft.com/office/drawing/2014/main" id="{F181E73F-40A6-448D-B6BD-41E33F686509}"/>
              </a:ext>
            </a:extLst>
          </p:cNvPr>
          <p:cNvSpPr/>
          <p:nvPr/>
        </p:nvSpPr>
        <p:spPr>
          <a:xfrm>
            <a:off x="6609944" y="4444371"/>
            <a:ext cx="1410511" cy="1549741"/>
          </a:xfrm>
          <a:prstGeom prst="up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A16BB8B-A974-444F-AE9E-A8DF07BC22CB}"/>
              </a:ext>
            </a:extLst>
          </p:cNvPr>
          <p:cNvSpPr txBox="1"/>
          <p:nvPr/>
        </p:nvSpPr>
        <p:spPr>
          <a:xfrm>
            <a:off x="685800" y="2105807"/>
            <a:ext cx="1960123" cy="307777"/>
          </a:xfrm>
          <a:prstGeom prst="rect">
            <a:avLst/>
          </a:prstGeom>
          <a:noFill/>
        </p:spPr>
        <p:txBody>
          <a:bodyPr wrap="square" rtlCol="0">
            <a:spAutoFit/>
          </a:bodyPr>
          <a:lstStyle/>
          <a:p>
            <a:pPr algn="ctr"/>
            <a:r>
              <a:rPr lang="en-GB" sz="1400" b="1" dirty="0"/>
              <a:t>September 1</a:t>
            </a:r>
            <a:r>
              <a:rPr lang="en-GB" sz="1400" b="1" baseline="30000" dirty="0"/>
              <a:t>st</a:t>
            </a:r>
            <a:r>
              <a:rPr lang="en-GB" sz="1400" b="1" dirty="0"/>
              <a:t> ~ 17th</a:t>
            </a:r>
          </a:p>
        </p:txBody>
      </p:sp>
      <p:sp>
        <p:nvSpPr>
          <p:cNvPr id="7" name="TextBox 6">
            <a:extLst>
              <a:ext uri="{FF2B5EF4-FFF2-40B4-BE49-F238E27FC236}">
                <a16:creationId xmlns:a16="http://schemas.microsoft.com/office/drawing/2014/main" id="{6E5D41C2-4665-4F16-8605-C25991978DF1}"/>
              </a:ext>
            </a:extLst>
          </p:cNvPr>
          <p:cNvSpPr txBox="1"/>
          <p:nvPr/>
        </p:nvSpPr>
        <p:spPr>
          <a:xfrm>
            <a:off x="3464668" y="2105807"/>
            <a:ext cx="1960123" cy="307777"/>
          </a:xfrm>
          <a:prstGeom prst="rect">
            <a:avLst/>
          </a:prstGeom>
          <a:noFill/>
        </p:spPr>
        <p:txBody>
          <a:bodyPr wrap="square" rtlCol="0">
            <a:spAutoFit/>
          </a:bodyPr>
          <a:lstStyle/>
          <a:p>
            <a:pPr algn="ctr"/>
            <a:r>
              <a:rPr lang="en-GB" sz="1400" b="1" dirty="0"/>
              <a:t>October 1</a:t>
            </a:r>
            <a:r>
              <a:rPr lang="en-GB" sz="1400" b="1" baseline="30000" dirty="0"/>
              <a:t>st</a:t>
            </a:r>
            <a:endParaRPr lang="en-GB" sz="1400" b="1" dirty="0"/>
          </a:p>
        </p:txBody>
      </p:sp>
      <p:sp>
        <p:nvSpPr>
          <p:cNvPr id="8" name="TextBox 7">
            <a:extLst>
              <a:ext uri="{FF2B5EF4-FFF2-40B4-BE49-F238E27FC236}">
                <a16:creationId xmlns:a16="http://schemas.microsoft.com/office/drawing/2014/main" id="{788FB6AB-40DC-40F0-A9B5-26EBD817E87F}"/>
              </a:ext>
            </a:extLst>
          </p:cNvPr>
          <p:cNvSpPr txBox="1"/>
          <p:nvPr/>
        </p:nvSpPr>
        <p:spPr>
          <a:xfrm>
            <a:off x="6243536" y="2105807"/>
            <a:ext cx="1960123" cy="307777"/>
          </a:xfrm>
          <a:prstGeom prst="rect">
            <a:avLst/>
          </a:prstGeom>
          <a:noFill/>
        </p:spPr>
        <p:txBody>
          <a:bodyPr wrap="square" rtlCol="0">
            <a:spAutoFit/>
          </a:bodyPr>
          <a:lstStyle/>
          <a:p>
            <a:pPr algn="ctr"/>
            <a:r>
              <a:rPr lang="en-GB" sz="1400" b="1" dirty="0"/>
              <a:t>October 10</a:t>
            </a:r>
            <a:r>
              <a:rPr lang="en-GB" sz="1400" b="1" baseline="30000" dirty="0"/>
              <a:t>th</a:t>
            </a:r>
            <a:endParaRPr lang="en-GB" sz="1400" b="1" dirty="0"/>
          </a:p>
        </p:txBody>
      </p:sp>
      <p:sp>
        <p:nvSpPr>
          <p:cNvPr id="9" name="TextBox 8">
            <a:extLst>
              <a:ext uri="{FF2B5EF4-FFF2-40B4-BE49-F238E27FC236}">
                <a16:creationId xmlns:a16="http://schemas.microsoft.com/office/drawing/2014/main" id="{E5706CEB-932F-4A1B-92D1-3266507CC855}"/>
              </a:ext>
            </a:extLst>
          </p:cNvPr>
          <p:cNvSpPr txBox="1"/>
          <p:nvPr/>
        </p:nvSpPr>
        <p:spPr>
          <a:xfrm>
            <a:off x="9205608" y="2105807"/>
            <a:ext cx="1776919" cy="307777"/>
          </a:xfrm>
          <a:prstGeom prst="rect">
            <a:avLst/>
          </a:prstGeom>
          <a:noFill/>
        </p:spPr>
        <p:txBody>
          <a:bodyPr wrap="square" rtlCol="0">
            <a:spAutoFit/>
          </a:bodyPr>
          <a:lstStyle/>
          <a:p>
            <a:pPr algn="ctr"/>
            <a:r>
              <a:rPr lang="en-GB" sz="1400" b="1" dirty="0"/>
              <a:t>October 15</a:t>
            </a:r>
            <a:r>
              <a:rPr lang="en-GB" sz="1400" b="1" baseline="30000" dirty="0"/>
              <a:t>th</a:t>
            </a:r>
            <a:endParaRPr lang="en-GB" sz="1400" b="1" dirty="0"/>
          </a:p>
        </p:txBody>
      </p:sp>
      <p:sp>
        <p:nvSpPr>
          <p:cNvPr id="10" name="TextBox 9">
            <a:extLst>
              <a:ext uri="{FF2B5EF4-FFF2-40B4-BE49-F238E27FC236}">
                <a16:creationId xmlns:a16="http://schemas.microsoft.com/office/drawing/2014/main" id="{4EFA97DF-04F0-4B62-ADE3-95AEC29AA72D}"/>
              </a:ext>
            </a:extLst>
          </p:cNvPr>
          <p:cNvSpPr txBox="1"/>
          <p:nvPr/>
        </p:nvSpPr>
        <p:spPr>
          <a:xfrm>
            <a:off x="11984476" y="2057399"/>
            <a:ext cx="1960124" cy="307777"/>
          </a:xfrm>
          <a:prstGeom prst="rect">
            <a:avLst/>
          </a:prstGeom>
          <a:noFill/>
        </p:spPr>
        <p:txBody>
          <a:bodyPr wrap="square" rtlCol="0">
            <a:spAutoFit/>
          </a:bodyPr>
          <a:lstStyle/>
          <a:p>
            <a:pPr algn="ctr"/>
            <a:r>
              <a:rPr lang="en-GB" sz="1400" b="1" dirty="0"/>
              <a:t>December</a:t>
            </a:r>
          </a:p>
        </p:txBody>
      </p:sp>
      <p:sp>
        <p:nvSpPr>
          <p:cNvPr id="12" name="TextBox 11">
            <a:extLst>
              <a:ext uri="{FF2B5EF4-FFF2-40B4-BE49-F238E27FC236}">
                <a16:creationId xmlns:a16="http://schemas.microsoft.com/office/drawing/2014/main" id="{BFCA4A2B-2AC6-456B-A960-34101C11D62C}"/>
              </a:ext>
            </a:extLst>
          </p:cNvPr>
          <p:cNvSpPr txBox="1"/>
          <p:nvPr/>
        </p:nvSpPr>
        <p:spPr>
          <a:xfrm>
            <a:off x="6335137" y="6073297"/>
            <a:ext cx="1960123" cy="307777"/>
          </a:xfrm>
          <a:prstGeom prst="rect">
            <a:avLst/>
          </a:prstGeom>
          <a:noFill/>
        </p:spPr>
        <p:txBody>
          <a:bodyPr wrap="square" rtlCol="0">
            <a:spAutoFit/>
          </a:bodyPr>
          <a:lstStyle/>
          <a:p>
            <a:pPr algn="ctr"/>
            <a:r>
              <a:rPr lang="en-GB" sz="1400" b="1" dirty="0"/>
              <a:t>WE ARE HERE</a:t>
            </a:r>
          </a:p>
        </p:txBody>
      </p:sp>
    </p:spTree>
    <p:extLst>
      <p:ext uri="{BB962C8B-B14F-4D97-AF65-F5344CB8AC3E}">
        <p14:creationId xmlns:p14="http://schemas.microsoft.com/office/powerpoint/2010/main" val="42781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FY2019 Award Schedule</a:t>
            </a:r>
          </a:p>
        </p:txBody>
      </p:sp>
      <p:graphicFrame>
        <p:nvGraphicFramePr>
          <p:cNvPr id="2" name="Table 1">
            <a:extLst>
              <a:ext uri="{FF2B5EF4-FFF2-40B4-BE49-F238E27FC236}">
                <a16:creationId xmlns:a16="http://schemas.microsoft.com/office/drawing/2014/main" id="{6F60556D-2F51-4F81-8CD8-D1FDD542A874}"/>
              </a:ext>
            </a:extLst>
          </p:cNvPr>
          <p:cNvGraphicFramePr>
            <a:graphicFrameLocks noGrp="1"/>
          </p:cNvGraphicFramePr>
          <p:nvPr>
            <p:extLst>
              <p:ext uri="{D42A27DB-BD31-4B8C-83A1-F6EECF244321}">
                <p14:modId xmlns:p14="http://schemas.microsoft.com/office/powerpoint/2010/main" val="3584819688"/>
              </p:ext>
            </p:extLst>
          </p:nvPr>
        </p:nvGraphicFramePr>
        <p:xfrm>
          <a:off x="990601" y="2337954"/>
          <a:ext cx="12649198" cy="2286000"/>
        </p:xfrm>
        <a:graphic>
          <a:graphicData uri="http://schemas.openxmlformats.org/drawingml/2006/table">
            <a:tbl>
              <a:tblPr firstRow="1" bandRow="1">
                <a:tableStyleId>{45BD5076-5073-49C7-9E08-65982F3C9860}</a:tableStyleId>
              </a:tblPr>
              <a:tblGrid>
                <a:gridCol w="2968335">
                  <a:extLst>
                    <a:ext uri="{9D8B030D-6E8A-4147-A177-3AD203B41FA5}">
                      <a16:colId xmlns:a16="http://schemas.microsoft.com/office/drawing/2014/main" val="444172645"/>
                    </a:ext>
                  </a:extLst>
                </a:gridCol>
                <a:gridCol w="9680863">
                  <a:extLst>
                    <a:ext uri="{9D8B030D-6E8A-4147-A177-3AD203B41FA5}">
                      <a16:colId xmlns:a16="http://schemas.microsoft.com/office/drawing/2014/main" val="3594733035"/>
                    </a:ext>
                  </a:extLst>
                </a:gridCol>
              </a:tblGrid>
              <a:tr h="370840">
                <a:tc>
                  <a:txBody>
                    <a:bodyPr/>
                    <a:lstStyle/>
                    <a:p>
                      <a:r>
                        <a:rPr lang="en-GB" sz="2400" b="0" dirty="0">
                          <a:latin typeface="+mn-lt"/>
                        </a:rPr>
                        <a:t>September 1 – 17</a:t>
                      </a:r>
                      <a:endParaRPr lang="en-US" sz="24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Field submits solutions to Digital Explorer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068886"/>
                  </a:ext>
                </a:extLst>
              </a:tr>
              <a:tr h="370840">
                <a:tc>
                  <a:txBody>
                    <a:bodyPr/>
                    <a:lstStyle/>
                    <a:p>
                      <a:r>
                        <a:rPr lang="en-US" sz="2400" b="0" dirty="0">
                          <a:latin typeface="+mn-lt"/>
                        </a:rPr>
                        <a:t>October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Regional CTO nominations 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04941"/>
                  </a:ext>
                </a:extLst>
              </a:tr>
              <a:tr h="370840">
                <a:tc>
                  <a:txBody>
                    <a:bodyPr/>
                    <a:lstStyle/>
                    <a:p>
                      <a:r>
                        <a:rPr lang="en-US" sz="2400" b="1" dirty="0">
                          <a:latin typeface="+mn-lt"/>
                        </a:rPr>
                        <a:t>October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latin typeface="+mn-lt"/>
                        </a:rPr>
                        <a:t>Industry, Offering, Delivery CTO reviews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326223"/>
                  </a:ext>
                </a:extLst>
              </a:tr>
              <a:tr h="370840">
                <a:tc>
                  <a:txBody>
                    <a:bodyPr/>
                    <a:lstStyle/>
                    <a:p>
                      <a:r>
                        <a:rPr lang="en-US" sz="2400" b="0" dirty="0">
                          <a:latin typeface="+mn-lt"/>
                        </a:rPr>
                        <a:t>October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Global CTO presents recommended winners to Decision Committee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879485"/>
                  </a:ext>
                </a:extLst>
              </a:tr>
              <a:tr h="370840">
                <a:tc>
                  <a:txBody>
                    <a:bodyPr/>
                    <a:lstStyle/>
                    <a:p>
                      <a:r>
                        <a:rPr lang="en-US" sz="2400" b="0" dirty="0">
                          <a:latin typeface="+mn-lt"/>
                        </a:rPr>
                        <a:t>December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Winners Notified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343550"/>
                  </a:ext>
                </a:extLst>
              </a:tr>
            </a:tbl>
          </a:graphicData>
        </a:graphic>
      </p:graphicFrame>
    </p:spTree>
    <p:extLst>
      <p:ext uri="{BB962C8B-B14F-4D97-AF65-F5344CB8AC3E}">
        <p14:creationId xmlns:p14="http://schemas.microsoft.com/office/powerpoint/2010/main" val="42708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Industry &amp; Offering CTO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2265707062"/>
              </p:ext>
            </p:extLst>
          </p:nvPr>
        </p:nvGraphicFramePr>
        <p:xfrm>
          <a:off x="685800" y="2057401"/>
          <a:ext cx="13258800" cy="4031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22958-7B6C-411C-A608-0CA4E497628E}"/>
              </a:ext>
            </a:extLst>
          </p:cNvPr>
          <p:cNvSpPr txBox="1"/>
          <p:nvPr/>
        </p:nvSpPr>
        <p:spPr>
          <a:xfrm>
            <a:off x="685800" y="5997951"/>
            <a:ext cx="13258800" cy="535531"/>
          </a:xfrm>
          <a:prstGeom prst="rect">
            <a:avLst/>
          </a:prstGeom>
          <a:noFill/>
        </p:spPr>
        <p:txBody>
          <a:bodyPr wrap="square" rtlCol="0">
            <a:spAutoFit/>
          </a:bodyPr>
          <a:lstStyle/>
          <a:p>
            <a:pPr algn="ctr"/>
            <a:r>
              <a:rPr lang="en-US" dirty="0"/>
              <a:t>Send your completed slide to </a:t>
            </a:r>
            <a:r>
              <a:rPr lang="en-US" dirty="0">
                <a:hlinkClick r:id="rId8"/>
              </a:rPr>
              <a:t>akalemer@dxc.com</a:t>
            </a:r>
            <a:r>
              <a:rPr lang="en-US" dirty="0"/>
              <a:t> by October 10</a:t>
            </a:r>
            <a:r>
              <a:rPr lang="en-US" baseline="30000" dirty="0"/>
              <a:t>th</a:t>
            </a:r>
            <a:r>
              <a:rPr lang="en-US" dirty="0"/>
              <a:t> </a:t>
            </a:r>
          </a:p>
        </p:txBody>
      </p:sp>
    </p:spTree>
    <p:extLst>
      <p:ext uri="{BB962C8B-B14F-4D97-AF65-F5344CB8AC3E}">
        <p14:creationId xmlns:p14="http://schemas.microsoft.com/office/powerpoint/2010/main" val="4669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Award Selection Criteria</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a:xfrm>
            <a:off x="685800" y="1735281"/>
            <a:ext cx="13258800" cy="4759038"/>
          </a:xfrm>
        </p:spPr>
        <p:txBody>
          <a:bodyPr numCol="1">
            <a:normAutofit/>
          </a:bodyPr>
          <a:lstStyle/>
          <a:p>
            <a:pPr marL="0" indent="0">
              <a:buNone/>
            </a:pPr>
            <a:r>
              <a:rPr lang="en-GB" sz="2400" dirty="0"/>
              <a:t>Technology Excellence</a:t>
            </a:r>
          </a:p>
          <a:p>
            <a:pPr marL="0" indent="0">
              <a:spcBef>
                <a:spcPts val="600"/>
              </a:spcBef>
              <a:buNone/>
            </a:pPr>
            <a:r>
              <a:rPr lang="en-US" b="0" dirty="0"/>
              <a:t>The deep technology acumen, domain knowledge and product expertise the team applied to create a world-class solution for the client that demonstrates a key transformational shift(s) and moves the client along its digital transformation journey. The high levels of design, development, integration and leverage of open and/or next-gen technologies the team demonstrated.</a:t>
            </a:r>
          </a:p>
          <a:p>
            <a:pPr marL="0" indent="0">
              <a:spcBef>
                <a:spcPts val="1800"/>
              </a:spcBef>
              <a:buNone/>
            </a:pPr>
            <a:r>
              <a:rPr lang="en-GB" sz="2400" dirty="0"/>
              <a:t>Execution Excellence</a:t>
            </a:r>
          </a:p>
          <a:p>
            <a:pPr marL="0" indent="0">
              <a:spcBef>
                <a:spcPts val="600"/>
              </a:spcBef>
              <a:buNone/>
            </a:pPr>
            <a:r>
              <a:rPr lang="en-US" b="0" dirty="0"/>
              <a:t>The technological and process-driven precision the team applied, including timeliness and cost-effectiveness.</a:t>
            </a:r>
            <a:endParaRPr lang="en-GB" dirty="0"/>
          </a:p>
          <a:p>
            <a:pPr marL="0" indent="0">
              <a:spcBef>
                <a:spcPts val="1800"/>
              </a:spcBef>
              <a:buNone/>
            </a:pPr>
            <a:r>
              <a:rPr lang="en-GB" sz="2400" dirty="0"/>
              <a:t>Results</a:t>
            </a:r>
          </a:p>
          <a:p>
            <a:pPr marL="0" indent="0">
              <a:spcBef>
                <a:spcPts val="600"/>
              </a:spcBef>
              <a:buNone/>
            </a:pPr>
            <a:r>
              <a:rPr lang="en-US" b="0" dirty="0"/>
              <a:t>The meaningful value for the client and DXC Technology that resulted from the team’s work. This could be a new core capability, an innovation, significant savings, or new use for a solution from our portfolio.</a:t>
            </a:r>
          </a:p>
          <a:p>
            <a:pPr marL="0" indent="0">
              <a:spcBef>
                <a:spcPts val="600"/>
              </a:spcBef>
              <a:buNone/>
            </a:pPr>
            <a:endParaRPr lang="en-US" b="0" dirty="0"/>
          </a:p>
          <a:p>
            <a:pPr marL="0" indent="0">
              <a:spcBef>
                <a:spcPts val="600"/>
              </a:spcBef>
              <a:buNone/>
            </a:pPr>
            <a:r>
              <a:rPr lang="en-GB" dirty="0"/>
              <a:t>Solutions must be delivered to the client. Internal projects are not eligible.</a:t>
            </a:r>
          </a:p>
        </p:txBody>
      </p:sp>
    </p:spTree>
    <p:extLst>
      <p:ext uri="{BB962C8B-B14F-4D97-AF65-F5344CB8AC3E}">
        <p14:creationId xmlns:p14="http://schemas.microsoft.com/office/powerpoint/2010/main" val="27363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Categories &amp; Reviewers</a:t>
            </a:r>
          </a:p>
        </p:txBody>
      </p:sp>
      <p:graphicFrame>
        <p:nvGraphicFramePr>
          <p:cNvPr id="4" name="Content Placeholder 3">
            <a:extLst>
              <a:ext uri="{FF2B5EF4-FFF2-40B4-BE49-F238E27FC236}">
                <a16:creationId xmlns:a16="http://schemas.microsoft.com/office/drawing/2014/main" id="{67E0558C-76AC-48E6-A1F3-25D4456146C9}"/>
              </a:ext>
            </a:extLst>
          </p:cNvPr>
          <p:cNvGraphicFramePr>
            <a:graphicFrameLocks noGrp="1"/>
          </p:cNvGraphicFramePr>
          <p:nvPr>
            <p:ph idx="1"/>
            <p:extLst>
              <p:ext uri="{D42A27DB-BD31-4B8C-83A1-F6EECF244321}">
                <p14:modId xmlns:p14="http://schemas.microsoft.com/office/powerpoint/2010/main" val="3066035676"/>
              </p:ext>
            </p:extLst>
          </p:nvPr>
        </p:nvGraphicFramePr>
        <p:xfrm>
          <a:off x="685800" y="2016125"/>
          <a:ext cx="13258800" cy="2595880"/>
        </p:xfrm>
        <a:graphic>
          <a:graphicData uri="http://schemas.openxmlformats.org/drawingml/2006/table">
            <a:tbl>
              <a:tblPr firstRow="1" bandRow="1">
                <a:tableStyleId>{45BD5076-5073-49C7-9E08-65982F3C9860}</a:tableStyleId>
              </a:tblPr>
              <a:tblGrid>
                <a:gridCol w="5510180">
                  <a:extLst>
                    <a:ext uri="{9D8B030D-6E8A-4147-A177-3AD203B41FA5}">
                      <a16:colId xmlns:a16="http://schemas.microsoft.com/office/drawing/2014/main" val="3034841924"/>
                    </a:ext>
                  </a:extLst>
                </a:gridCol>
                <a:gridCol w="5322920">
                  <a:extLst>
                    <a:ext uri="{9D8B030D-6E8A-4147-A177-3AD203B41FA5}">
                      <a16:colId xmlns:a16="http://schemas.microsoft.com/office/drawing/2014/main" val="3251275459"/>
                    </a:ext>
                  </a:extLst>
                </a:gridCol>
                <a:gridCol w="2425700">
                  <a:extLst>
                    <a:ext uri="{9D8B030D-6E8A-4147-A177-3AD203B41FA5}">
                      <a16:colId xmlns:a16="http://schemas.microsoft.com/office/drawing/2014/main" val="253977587"/>
                    </a:ext>
                  </a:extLst>
                </a:gridCol>
              </a:tblGrid>
              <a:tr h="370840">
                <a:tc>
                  <a:txBody>
                    <a:bodyPr/>
                    <a:lstStyle/>
                    <a:p>
                      <a:r>
                        <a:rPr lang="en-GB" dirty="0"/>
                        <a:t>Category</a:t>
                      </a:r>
                    </a:p>
                  </a:txBody>
                  <a:tcPr/>
                </a:tc>
                <a:tc>
                  <a:txBody>
                    <a:bodyPr/>
                    <a:lstStyle/>
                    <a:p>
                      <a:r>
                        <a:rPr lang="en-GB" dirty="0"/>
                        <a:t>Reviewers</a:t>
                      </a:r>
                    </a:p>
                  </a:txBody>
                  <a:tcPr/>
                </a:tc>
                <a:tc>
                  <a:txBody>
                    <a:bodyPr/>
                    <a:lstStyle/>
                    <a:p>
                      <a:pPr algn="r"/>
                      <a:r>
                        <a:rPr lang="en-GB" dirty="0"/>
                        <a:t>Link to nominations </a:t>
                      </a:r>
                    </a:p>
                  </a:txBody>
                  <a:tcPr/>
                </a:tc>
                <a:extLst>
                  <a:ext uri="{0D108BD9-81ED-4DB2-BD59-A6C34878D82A}">
                    <a16:rowId xmlns:a16="http://schemas.microsoft.com/office/drawing/2014/main" val="2574498644"/>
                  </a:ext>
                </a:extLst>
              </a:tr>
              <a:tr h="370840">
                <a:tc>
                  <a:txBody>
                    <a:bodyPr/>
                    <a:lstStyle/>
                    <a:p>
                      <a:r>
                        <a:rPr lang="en-GB" dirty="0"/>
                        <a:t>Agile Applications and Digital Experiences</a:t>
                      </a:r>
                    </a:p>
                  </a:txBody>
                  <a:tcPr/>
                </a:tc>
                <a:tc>
                  <a:txBody>
                    <a:bodyPr/>
                    <a:lstStyle/>
                    <a:p>
                      <a:r>
                        <a:rPr lang="en-GB" dirty="0"/>
                        <a:t>JP </a:t>
                      </a:r>
                      <a:r>
                        <a:rPr lang="en-GB" dirty="0" err="1"/>
                        <a:t>Morgenthal</a:t>
                      </a:r>
                      <a:r>
                        <a:rPr lang="en-GB" dirty="0"/>
                        <a:t> and Chris </a:t>
                      </a:r>
                      <a:r>
                        <a:rPr lang="en-GB" dirty="0" err="1"/>
                        <a:t>Nokkentved</a:t>
                      </a:r>
                      <a:endParaRPr lang="en-GB" dirty="0"/>
                    </a:p>
                  </a:txBody>
                  <a:tcPr/>
                </a:tc>
                <a:tc>
                  <a:txBody>
                    <a:bodyPr/>
                    <a:lstStyle/>
                    <a:p>
                      <a:pPr algn="r"/>
                      <a:r>
                        <a:rPr lang="en-GB" dirty="0">
                          <a:hlinkClick r:id="rId2" action="ppaction://hlinksldjump"/>
                        </a:rPr>
                        <a:t>Go to slide</a:t>
                      </a:r>
                      <a:endParaRPr lang="en-GB" dirty="0"/>
                    </a:p>
                  </a:txBody>
                  <a:tcPr/>
                </a:tc>
                <a:extLst>
                  <a:ext uri="{0D108BD9-81ED-4DB2-BD59-A6C34878D82A}">
                    <a16:rowId xmlns:a16="http://schemas.microsoft.com/office/drawing/2014/main" val="3340671573"/>
                  </a:ext>
                </a:extLst>
              </a:tr>
              <a:tr h="370840">
                <a:tc>
                  <a:txBody>
                    <a:bodyPr/>
                    <a:lstStyle/>
                    <a:p>
                      <a:r>
                        <a:rPr lang="en-US" dirty="0"/>
                        <a:t>Enabling the Enterprise Through Hybrid Cloud</a:t>
                      </a:r>
                      <a:endParaRPr lang="en-GB" dirty="0"/>
                    </a:p>
                  </a:txBody>
                  <a:tcPr/>
                </a:tc>
                <a:tc>
                  <a:txBody>
                    <a:bodyPr/>
                    <a:lstStyle/>
                    <a:p>
                      <a:r>
                        <a:rPr lang="en-GB" dirty="0"/>
                        <a:t>Jim Miller, Chris Swan</a:t>
                      </a:r>
                    </a:p>
                  </a:txBody>
                  <a:tcPr/>
                </a:tc>
                <a:tc>
                  <a:txBody>
                    <a:bodyPr/>
                    <a:lstStyle/>
                    <a:p>
                      <a:pPr algn="r"/>
                      <a:r>
                        <a:rPr lang="en-GB" dirty="0">
                          <a:hlinkClick r:id="rId3" action="ppaction://hlinksldjump"/>
                        </a:rPr>
                        <a:t>Go to slide</a:t>
                      </a:r>
                      <a:endParaRPr lang="en-GB" dirty="0"/>
                    </a:p>
                  </a:txBody>
                  <a:tcPr/>
                </a:tc>
                <a:extLst>
                  <a:ext uri="{0D108BD9-81ED-4DB2-BD59-A6C34878D82A}">
                    <a16:rowId xmlns:a16="http://schemas.microsoft.com/office/drawing/2014/main" val="2419575379"/>
                  </a:ext>
                </a:extLst>
              </a:tr>
              <a:tr h="370840">
                <a:tc>
                  <a:txBody>
                    <a:bodyPr/>
                    <a:lstStyle/>
                    <a:p>
                      <a:r>
                        <a:rPr lang="en-US" dirty="0"/>
                        <a:t>Empowering Workforces with Invisible IT</a:t>
                      </a:r>
                      <a:endParaRPr lang="en-GB" dirty="0"/>
                    </a:p>
                  </a:txBody>
                  <a:tcPr/>
                </a:tc>
                <a:tc>
                  <a:txBody>
                    <a:bodyPr/>
                    <a:lstStyle/>
                    <a:p>
                      <a:r>
                        <a:rPr lang="en-GB" dirty="0"/>
                        <a:t>Marc Wilkinson</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4" action="ppaction://hlinksldjump"/>
                        </a:rPr>
                        <a:t>Go to slide</a:t>
                      </a:r>
                      <a:endParaRPr lang="en-GB" dirty="0"/>
                    </a:p>
                  </a:txBody>
                  <a:tcPr/>
                </a:tc>
                <a:extLst>
                  <a:ext uri="{0D108BD9-81ED-4DB2-BD59-A6C34878D82A}">
                    <a16:rowId xmlns:a16="http://schemas.microsoft.com/office/drawing/2014/main" val="1749845869"/>
                  </a:ext>
                </a:extLst>
              </a:tr>
              <a:tr h="370840">
                <a:tc>
                  <a:txBody>
                    <a:bodyPr/>
                    <a:lstStyle/>
                    <a:p>
                      <a:r>
                        <a:rPr lang="en-US" dirty="0"/>
                        <a:t>Thriving on Enterprise Data and Analytics</a:t>
                      </a:r>
                      <a:endParaRPr lang="en-GB" dirty="0"/>
                    </a:p>
                  </a:txBody>
                  <a:tcPr/>
                </a:tc>
                <a:tc>
                  <a:txBody>
                    <a:bodyPr/>
                    <a:lstStyle/>
                    <a:p>
                      <a:r>
                        <a:rPr lang="en-GB" dirty="0"/>
                        <a:t>Dragan </a:t>
                      </a:r>
                      <a:r>
                        <a:rPr lang="en-GB" dirty="0" err="1"/>
                        <a:t>Rakovich</a:t>
                      </a:r>
                      <a:endParaRPr lang="en-GB" dirty="0"/>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5" action="ppaction://hlinksldjump"/>
                        </a:rPr>
                        <a:t>Go to slide</a:t>
                      </a:r>
                      <a:endParaRPr lang="en-GB" dirty="0"/>
                    </a:p>
                  </a:txBody>
                  <a:tcPr/>
                </a:tc>
                <a:extLst>
                  <a:ext uri="{0D108BD9-81ED-4DB2-BD59-A6C34878D82A}">
                    <a16:rowId xmlns:a16="http://schemas.microsoft.com/office/drawing/2014/main" val="52307980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Managing Enterprise Risk in a Connected World</a:t>
                      </a:r>
                      <a:endParaRPr lang="en-GB" dirty="0"/>
                    </a:p>
                  </a:txBody>
                  <a:tcPr/>
                </a:tc>
                <a:tc>
                  <a:txBody>
                    <a:bodyPr/>
                    <a:lstStyle/>
                    <a:p>
                      <a:r>
                        <a:rPr lang="en-GB" dirty="0"/>
                        <a:t>Chris Moyer (?)</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6" action="ppaction://hlinksldjump"/>
                        </a:rPr>
                        <a:t>Go to slide</a:t>
                      </a:r>
                      <a:endParaRPr lang="en-GB" dirty="0"/>
                    </a:p>
                  </a:txBody>
                  <a:tcPr/>
                </a:tc>
                <a:extLst>
                  <a:ext uri="{0D108BD9-81ED-4DB2-BD59-A6C34878D82A}">
                    <a16:rowId xmlns:a16="http://schemas.microsoft.com/office/drawing/2014/main" val="321479963"/>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Industry Specific Transformation</a:t>
                      </a:r>
                      <a:endParaRPr lang="en-GB" dirty="0"/>
                    </a:p>
                  </a:txBody>
                  <a:tcPr/>
                </a:tc>
                <a:tc>
                  <a:txBody>
                    <a:bodyPr/>
                    <a:lstStyle/>
                    <a:p>
                      <a:r>
                        <a:rPr lang="en-GB" dirty="0"/>
                        <a:t>Femi </a:t>
                      </a:r>
                      <a:r>
                        <a:rPr lang="en-GB" dirty="0" err="1"/>
                        <a:t>Ladega</a:t>
                      </a:r>
                      <a:r>
                        <a:rPr lang="en-GB" dirty="0"/>
                        <a:t>, Brian Wallace, Kavi Pelpola</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7" action="ppaction://hlinksldjump"/>
                        </a:rPr>
                        <a:t>Go to slide</a:t>
                      </a:r>
                      <a:endParaRPr lang="en-GB" dirty="0"/>
                    </a:p>
                  </a:txBody>
                  <a:tcPr/>
                </a:tc>
                <a:extLst>
                  <a:ext uri="{0D108BD9-81ED-4DB2-BD59-A6C34878D82A}">
                    <a16:rowId xmlns:a16="http://schemas.microsoft.com/office/drawing/2014/main" val="3117622462"/>
                  </a:ext>
                </a:extLst>
              </a:tr>
            </a:tbl>
          </a:graphicData>
        </a:graphic>
      </p:graphicFrame>
    </p:spTree>
    <p:extLst>
      <p:ext uri="{BB962C8B-B14F-4D97-AF65-F5344CB8AC3E}">
        <p14:creationId xmlns:p14="http://schemas.microsoft.com/office/powerpoint/2010/main" val="22433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GB" dirty="0"/>
              <a:t>Agile Applications and Digital Experiences</a:t>
            </a:r>
          </a:p>
        </p:txBody>
      </p:sp>
      <p:graphicFrame>
        <p:nvGraphicFramePr>
          <p:cNvPr id="4" name="Content Placeholder 3">
            <a:extLst>
              <a:ext uri="{FF2B5EF4-FFF2-40B4-BE49-F238E27FC236}">
                <a16:creationId xmlns:a16="http://schemas.microsoft.com/office/drawing/2014/main" id="{D94F9106-DDF0-475C-978C-9A0A5D90AE61}"/>
              </a:ext>
            </a:extLst>
          </p:cNvPr>
          <p:cNvGraphicFramePr>
            <a:graphicFrameLocks noGrp="1"/>
          </p:cNvGraphicFramePr>
          <p:nvPr>
            <p:ph idx="1"/>
            <p:extLst>
              <p:ext uri="{D42A27DB-BD31-4B8C-83A1-F6EECF244321}">
                <p14:modId xmlns:p14="http://schemas.microsoft.com/office/powerpoint/2010/main" val="839258834"/>
              </p:ext>
            </p:extLst>
          </p:nvPr>
        </p:nvGraphicFramePr>
        <p:xfrm>
          <a:off x="685800" y="2057400"/>
          <a:ext cx="13283997" cy="367284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India Post Bank Countrywide Banking Solution</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India Post Bank</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SG"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XR (Mixed Reality) Forensics</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Government law enforcement agency</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DTU set up and Agile and DevOps project solution</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Zurich EMEA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DTU set up and Agile and DevOps project solution</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Zurich EMEA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447616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1927198262"/>
                  </a:ext>
                </a:extLst>
              </a:tr>
            </a:tbl>
          </a:graphicData>
        </a:graphic>
      </p:graphicFrame>
      <p:sp>
        <p:nvSpPr>
          <p:cNvPr id="6" name="TextBox 5">
            <a:extLst>
              <a:ext uri="{FF2B5EF4-FFF2-40B4-BE49-F238E27FC236}">
                <a16:creationId xmlns:a16="http://schemas.microsoft.com/office/drawing/2014/main" id="{31963D83-EF8B-4EAF-AE2A-210F99FF1B0A}"/>
              </a:ext>
            </a:extLst>
          </p:cNvPr>
          <p:cNvSpPr txBox="1"/>
          <p:nvPr/>
        </p:nvSpPr>
        <p:spPr>
          <a:xfrm>
            <a:off x="685800" y="6269063"/>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6132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Enabling the Enterprise Through Hybrid Cloud</a:t>
            </a:r>
          </a:p>
        </p:txBody>
      </p:sp>
      <p:graphicFrame>
        <p:nvGraphicFramePr>
          <p:cNvPr id="11" name="Content Placeholder 3">
            <a:extLst>
              <a:ext uri="{FF2B5EF4-FFF2-40B4-BE49-F238E27FC236}">
                <a16:creationId xmlns:a16="http://schemas.microsoft.com/office/drawing/2014/main" id="{A21975CF-6226-4EE4-8B28-E688F2FAF140}"/>
              </a:ext>
            </a:extLst>
          </p:cNvPr>
          <p:cNvGraphicFramePr>
            <a:graphicFrameLocks/>
          </p:cNvGraphicFramePr>
          <p:nvPr>
            <p:extLst>
              <p:ext uri="{D42A27DB-BD31-4B8C-83A1-F6EECF244321}">
                <p14:modId xmlns:p14="http://schemas.microsoft.com/office/powerpoint/2010/main" val="4080275086"/>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27515526"/>
                  </a:ext>
                </a:extLst>
              </a:tr>
              <a:tr h="370840">
                <a:tc>
                  <a:txBody>
                    <a:bodyPr/>
                    <a:lstStyle/>
                    <a:p>
                      <a:r>
                        <a:rPr lang="en-GB" dirty="0"/>
                        <a: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Composer</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GB" dirty="0">
                          <a:hlinkClick r:id="rId2"/>
                        </a:rPr>
                        <a:t>Ctrl-Click to view</a:t>
                      </a:r>
                      <a:r>
                        <a:rPr lang="en-GB" dirty="0"/>
                        <a:t> </a:t>
                      </a:r>
                    </a:p>
                  </a:txBody>
                  <a:tcPr/>
                </a:tc>
                <a:tc>
                  <a:txBody>
                    <a:bodyPr/>
                    <a:lstStyle/>
                    <a:p>
                      <a:endParaRPr lang="en-GB" dirty="0"/>
                    </a:p>
                  </a:txBody>
                  <a:tcP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Lambda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S Europe</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Flemish Government</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65C56D9D-CB7F-4CC9-B403-8F4BCCC82770}"/>
              </a:ext>
            </a:extLst>
          </p:cNvPr>
          <p:cNvSpPr txBox="1"/>
          <p:nvPr/>
        </p:nvSpPr>
        <p:spPr>
          <a:xfrm>
            <a:off x="685800" y="5706355"/>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2936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94AB146E-232F-441B-A512-394E8F655083}" vid="{820694B0-1355-424B-83CD-D5C5613480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 Template</Template>
  <TotalTime>644</TotalTime>
  <Words>985</Words>
  <Application>Microsoft Office PowerPoint</Application>
  <PresentationFormat>Custom</PresentationFormat>
  <Paragraphs>243</Paragraphs>
  <Slides>15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DXC</vt:lpstr>
      <vt:lpstr>Award for Technical Excellence FY2019  Industry and Offering CTO reviews  (Due October 10th) </vt:lpstr>
      <vt:lpstr>The Award</vt:lpstr>
      <vt:lpstr>Award Process </vt:lpstr>
      <vt:lpstr>FY2019 Award Schedule</vt:lpstr>
      <vt:lpstr>Industry &amp; Offering CTO Process </vt:lpstr>
      <vt:lpstr>Award Selection Criteria</vt:lpstr>
      <vt:lpstr>Categories &amp; Reviewers</vt:lpstr>
      <vt:lpstr>Agile Applications and Digital Experiences</vt:lpstr>
      <vt:lpstr>Enabling the Enterprise Through Hybrid Cloud</vt:lpstr>
      <vt:lpstr>Empowering Workforces with Invisible IT</vt:lpstr>
      <vt:lpstr>Thriving on Enterprise Data and Analytics</vt:lpstr>
      <vt:lpstr>Managing Enterprise Risk in a Connected World</vt:lpstr>
      <vt:lpstr>Industry Specific Transformation</vt:lpstr>
      <vt:lpstr>Rate and comment within Digital Explorer</vt:lpstr>
      <vt:lpstr>https://digitalexplorer.dxc.com/se/techexcellence/dashboard  </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Technical Excellence Submissions</dc:title>
  <dc:subject/>
  <dc:creator>David Stevens</dc:creator>
  <cp:keywords/>
  <dc:description/>
  <cp:lastModifiedBy>David Stevens</cp:lastModifiedBy>
  <cp:revision>29</cp:revision>
  <cp:lastPrinted>2018-07-20T15:33:39Z</cp:lastPrinted>
  <dcterms:created xsi:type="dcterms:W3CDTF">2018-09-15T07:04:29Z</dcterms:created>
  <dcterms:modified xsi:type="dcterms:W3CDTF">2018-10-02T07:07:11Z</dcterms:modified>
  <cp:category/>
</cp:coreProperties>
</file>