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CD583-9B77-4219-A183-5BD4D6CE8075}" v="124" dt="2019-12-12T17:15:28.490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90"/>
  </p:normalViewPr>
  <p:slideViewPr>
    <p:cSldViewPr snapToGrid="0" snapToObjects="1" showGuides="1">
      <p:cViewPr>
        <p:scale>
          <a:sx n="66" d="100"/>
          <a:sy n="66" d="100"/>
        </p:scale>
        <p:origin x="1296" y="876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B3A2C9BA-9103-407A-B9B5-13C4941E3E6E}"/>
    <pc:docChg chg="undo redo custSel addSld delSld modSld">
      <pc:chgData name="David Stevens" userId="73fe415a-d21a-4898-bfab-0e75d37181d7" providerId="ADAL" clId="{B3A2C9BA-9103-407A-B9B5-13C4941E3E6E}" dt="2019-12-12T11:53:48.324" v="454" actId="47"/>
      <pc:docMkLst>
        <pc:docMk/>
      </pc:docMkLst>
      <pc:sldChg chg="addSp delSp modSp add">
        <pc:chgData name="David Stevens" userId="73fe415a-d21a-4898-bfab-0e75d37181d7" providerId="ADAL" clId="{B3A2C9BA-9103-407A-B9B5-13C4941E3E6E}" dt="2019-12-12T11:53:30.489" v="453" actId="1038"/>
        <pc:sldMkLst>
          <pc:docMk/>
          <pc:sldMk cId="1797260699" sldId="257"/>
        </pc:sldMkLst>
        <pc:spChg chg="del">
          <ac:chgData name="David Stevens" userId="73fe415a-d21a-4898-bfab-0e75d37181d7" providerId="ADAL" clId="{B3A2C9BA-9103-407A-B9B5-13C4941E3E6E}" dt="2019-12-12T11:16:06.188" v="5" actId="478"/>
          <ac:spMkLst>
            <pc:docMk/>
            <pc:sldMk cId="1797260699" sldId="257"/>
            <ac:spMk id="2" creationId="{1CE7CA3E-CB56-41E5-86F0-83B167A3D182}"/>
          </ac:spMkLst>
        </pc:spChg>
        <pc:spChg chg="del">
          <ac:chgData name="David Stevens" userId="73fe415a-d21a-4898-bfab-0e75d37181d7" providerId="ADAL" clId="{B3A2C9BA-9103-407A-B9B5-13C4941E3E6E}" dt="2019-12-12T11:16:00.483" v="3" actId="478"/>
          <ac:spMkLst>
            <pc:docMk/>
            <pc:sldMk cId="1797260699" sldId="257"/>
            <ac:spMk id="4" creationId="{4FBF574A-FDAD-4864-BA8E-2380FCB826A6}"/>
          </ac:spMkLst>
        </pc:spChg>
        <pc:spChg chg="add del mod">
          <ac:chgData name="David Stevens" userId="73fe415a-d21a-4898-bfab-0e75d37181d7" providerId="ADAL" clId="{B3A2C9BA-9103-407A-B9B5-13C4941E3E6E}" dt="2019-12-12T11:16:03.222" v="4" actId="478"/>
          <ac:spMkLst>
            <pc:docMk/>
            <pc:sldMk cId="1797260699" sldId="257"/>
            <ac:spMk id="5" creationId="{8908A620-45E4-49A1-BB45-1701203E1FC3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2" creationId="{2F783EB4-4338-4A30-81B2-A04A56C6567B}"/>
          </ac:spMkLst>
        </pc:spChg>
        <pc:spChg chg="add del mod ord">
          <ac:chgData name="David Stevens" userId="73fe415a-d21a-4898-bfab-0e75d37181d7" providerId="ADAL" clId="{B3A2C9BA-9103-407A-B9B5-13C4941E3E6E}" dt="2019-12-12T11:24:59.099" v="106" actId="11529"/>
          <ac:spMkLst>
            <pc:docMk/>
            <pc:sldMk cId="1797260699" sldId="257"/>
            <ac:spMk id="14" creationId="{EF5BEE34-06A9-4EBE-9E22-B9F44DE32E69}"/>
          </ac:spMkLst>
        </pc:spChg>
        <pc:spChg chg="add del mod ord">
          <ac:chgData name="David Stevens" userId="73fe415a-d21a-4898-bfab-0e75d37181d7" providerId="ADAL" clId="{B3A2C9BA-9103-407A-B9B5-13C4941E3E6E}" dt="2019-12-12T11:42:30.658" v="317" actId="478"/>
          <ac:spMkLst>
            <pc:docMk/>
            <pc:sldMk cId="1797260699" sldId="257"/>
            <ac:spMk id="16" creationId="{91A0A04E-2CAF-4BB6-852B-9CC891B0BA8D}"/>
          </ac:spMkLst>
        </pc:spChg>
        <pc:spChg chg="add 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8" creationId="{162CFECE-5B42-4F51-A7E3-B2D2132FC2E5}"/>
          </ac:spMkLst>
        </pc:spChg>
        <pc:spChg chg="add del mod ord">
          <ac:chgData name="David Stevens" userId="73fe415a-d21a-4898-bfab-0e75d37181d7" providerId="ADAL" clId="{B3A2C9BA-9103-407A-B9B5-13C4941E3E6E}" dt="2019-12-12T11:44:57.998" v="366" actId="478"/>
          <ac:spMkLst>
            <pc:docMk/>
            <pc:sldMk cId="1797260699" sldId="257"/>
            <ac:spMk id="25" creationId="{CF5CC666-7FA4-4081-B94A-7B46894F18AD}"/>
          </ac:spMkLst>
        </pc:spChg>
        <pc:spChg chg="add del mod ord">
          <ac:chgData name="David Stevens" userId="73fe415a-d21a-4898-bfab-0e75d37181d7" providerId="ADAL" clId="{B3A2C9BA-9103-407A-B9B5-13C4941E3E6E}" dt="2019-12-12T11:47:13.551" v="406"/>
          <ac:spMkLst>
            <pc:docMk/>
            <pc:sldMk cId="1797260699" sldId="257"/>
            <ac:spMk id="26" creationId="{9CEE85C5-3443-4F41-8F9D-C6A2095E4F97}"/>
          </ac:spMkLst>
        </pc:spChg>
        <pc:spChg chg="add del mod ord topLvl">
          <ac:chgData name="David Stevens" userId="73fe415a-d21a-4898-bfab-0e75d37181d7" providerId="ADAL" clId="{B3A2C9BA-9103-407A-B9B5-13C4941E3E6E}" dt="2019-12-12T11:47:13.551" v="406"/>
          <ac:spMkLst>
            <pc:docMk/>
            <pc:sldMk cId="1797260699" sldId="257"/>
            <ac:spMk id="28" creationId="{EEDE3950-88FE-4A28-AB78-8456BA14EB58}"/>
          </ac:spMkLst>
        </pc:spChg>
        <pc:spChg chg="add mod">
          <ac:chgData name="David Stevens" userId="73fe415a-d21a-4898-bfab-0e75d37181d7" providerId="ADAL" clId="{B3A2C9BA-9103-407A-B9B5-13C4941E3E6E}" dt="2019-12-12T11:47:40.333" v="428" actId="1036"/>
          <ac:spMkLst>
            <pc:docMk/>
            <pc:sldMk cId="1797260699" sldId="257"/>
            <ac:spMk id="30" creationId="{81FDB121-B75C-423A-AE94-08F57FAEC12C}"/>
          </ac:spMkLst>
        </pc:spChg>
        <pc:spChg chg="add del mod ord">
          <ac:chgData name="David Stevens" userId="73fe415a-d21a-4898-bfab-0e75d37181d7" providerId="ADAL" clId="{B3A2C9BA-9103-407A-B9B5-13C4941E3E6E}" dt="2019-12-12T11:53:06.259" v="434" actId="478"/>
          <ac:spMkLst>
            <pc:docMk/>
            <pc:sldMk cId="1797260699" sldId="257"/>
            <ac:spMk id="33" creationId="{EFD1159C-3213-4748-9350-2E7BE57C6DA6}"/>
          </ac:spMkLst>
        </pc:spChg>
        <pc:spChg chg="del mod topLvl">
          <ac:chgData name="David Stevens" userId="73fe415a-d21a-4898-bfab-0e75d37181d7" providerId="ADAL" clId="{B3A2C9BA-9103-407A-B9B5-13C4941E3E6E}" dt="2019-12-12T11:43:32.409" v="338"/>
          <ac:spMkLst>
            <pc:docMk/>
            <pc:sldMk cId="1797260699" sldId="257"/>
            <ac:spMk id="64" creationId="{0CF00B71-8843-4CC8-AC45-B7D7D2DD768B}"/>
          </ac:spMkLst>
        </pc:spChg>
        <pc:spChg chg="add mod">
          <ac:chgData name="David Stevens" userId="73fe415a-d21a-4898-bfab-0e75d37181d7" providerId="ADAL" clId="{B3A2C9BA-9103-407A-B9B5-13C4941E3E6E}" dt="2019-12-12T11:15:59.522" v="2" actId="571"/>
          <ac:spMkLst>
            <pc:docMk/>
            <pc:sldMk cId="1797260699" sldId="257"/>
            <ac:spMk id="126" creationId="{D007C7A7-E209-4644-A0E1-BECD719DC09C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32" creationId="{25E963DA-04AF-4C18-BD15-79CD4ED669A0}"/>
          </ac:spMkLst>
        </pc:spChg>
        <pc:spChg chg="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33" creationId="{F6943636-6D2B-4079-AAC0-77E4BAE48298}"/>
          </ac:spMkLst>
        </pc:spChg>
        <pc:spChg chg="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34" creationId="{4148D7AD-3E7D-40DB-BFB0-434A6C5F3467}"/>
          </ac:spMkLst>
        </pc:spChg>
        <pc:spChg chg="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35" creationId="{30C0CB9F-EDA1-4D0C-B0D5-2E262468A06E}"/>
          </ac:spMkLst>
        </pc:spChg>
        <pc:spChg chg="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36" creationId="{C5C2EBCA-4182-46D8-90ED-A71E09CE65DA}"/>
          </ac:spMkLst>
        </pc:spChg>
        <pc:spChg chg="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37" creationId="{B863B183-E246-4108-A73D-C02C57BAFADD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46" creationId="{668C2449-1C5F-43D8-A695-3014E903EC8D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47" creationId="{2CFECEA0-A6C0-4CDD-8032-E8B7A9C9D9DE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48" creationId="{579FE33C-BDAE-49B5-AC68-1B552D41AC2D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49" creationId="{8DD7D38D-3491-46A0-AFC8-7C824E734543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51" creationId="{D70C9604-1A24-47AB-B351-EB662B9D5287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53" creationId="{F7C26600-C832-4B23-B227-483BA74E8F07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56" creationId="{B693D80E-E490-41C2-922F-80B24A61BABF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57" creationId="{3DED442F-4E2F-41D0-9DFA-984734BCF8EE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58" creationId="{48C042FA-2F98-414E-AF1C-CE11B5DC8400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59" creationId="{87FC6C03-9E8B-465C-B619-F85063EBA364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60" creationId="{D46C528D-8784-44C3-A132-7FB491F35EA9}"/>
          </ac:spMkLst>
        </pc:spChg>
        <pc:spChg chg="add del mod topLvl">
          <ac:chgData name="David Stevens" userId="73fe415a-d21a-4898-bfab-0e75d37181d7" providerId="ADAL" clId="{B3A2C9BA-9103-407A-B9B5-13C4941E3E6E}" dt="2019-12-12T11:25:57.701" v="127"/>
          <ac:spMkLst>
            <pc:docMk/>
            <pc:sldMk cId="1797260699" sldId="257"/>
            <ac:spMk id="161" creationId="{39C1DCD5-5928-412C-8FEA-E074DA5977C3}"/>
          </ac:spMkLst>
        </pc:spChg>
        <pc:spChg chg="mod">
          <ac:chgData name="David Stevens" userId="73fe415a-d21a-4898-bfab-0e75d37181d7" providerId="ADAL" clId="{B3A2C9BA-9103-407A-B9B5-13C4941E3E6E}" dt="2019-12-12T11:23:00.635" v="69"/>
          <ac:spMkLst>
            <pc:docMk/>
            <pc:sldMk cId="1797260699" sldId="257"/>
            <ac:spMk id="162" creationId="{AC1BD1A1-0B81-4A98-8820-32F705760927}"/>
          </ac:spMkLst>
        </pc:spChg>
        <pc:spChg chg="mod">
          <ac:chgData name="David Stevens" userId="73fe415a-d21a-4898-bfab-0e75d37181d7" providerId="ADAL" clId="{B3A2C9BA-9103-407A-B9B5-13C4941E3E6E}" dt="2019-12-12T11:23:45.460" v="81"/>
          <ac:spMkLst>
            <pc:docMk/>
            <pc:sldMk cId="1797260699" sldId="257"/>
            <ac:spMk id="163" creationId="{0BEF2B5E-F0D6-4468-B616-0D8CEE94E4CC}"/>
          </ac:spMkLst>
        </pc:spChg>
        <pc:spChg chg="mod">
          <ac:chgData name="David Stevens" userId="73fe415a-d21a-4898-bfab-0e75d37181d7" providerId="ADAL" clId="{B3A2C9BA-9103-407A-B9B5-13C4941E3E6E}" dt="2019-12-12T11:25:01.585" v="110"/>
          <ac:spMkLst>
            <pc:docMk/>
            <pc:sldMk cId="1797260699" sldId="257"/>
            <ac:spMk id="178" creationId="{EB1CDB7B-84F8-4031-840F-BF9D4FF079F5}"/>
          </ac:spMkLst>
        </pc:spChg>
        <pc:spChg chg="mod">
          <ac:chgData name="David Stevens" userId="73fe415a-d21a-4898-bfab-0e75d37181d7" providerId="ADAL" clId="{B3A2C9BA-9103-407A-B9B5-13C4941E3E6E}" dt="2019-12-12T11:25:41.581" v="122"/>
          <ac:spMkLst>
            <pc:docMk/>
            <pc:sldMk cId="1797260699" sldId="257"/>
            <ac:spMk id="179" creationId="{F002A1E8-ACF9-4FE3-9711-18268B457526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1" creationId="{15818528-7571-4A61-811C-A7E45E5E560B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2" creationId="{FBADA60E-2E19-4670-8DEB-13C07B35A195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3" creationId="{9B977DF3-2A68-4F79-B83A-DFA5F76199D2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4" creationId="{FE7FA3D7-E2B6-40AF-8881-C1F0B29D92D5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5" creationId="{A065AB2D-3057-448E-8EF9-E02E034AEE83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6" creationId="{0ED9A2CD-016A-4943-A5E0-1601D8AC8444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7" creationId="{8DF6490C-7DFC-479C-A3B6-D34CF6D4CED0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8" creationId="{176E76E8-A7E1-49A5-A3E8-73BC2A38A86D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89" creationId="{C852D9BB-18A6-482E-817D-8480FD4602FE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90" creationId="{27F63409-967E-48FC-92B8-ADE6C5796A76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91" creationId="{8A9E0C92-05CF-4244-A962-002E0B377EA9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92" creationId="{0DA5A2CB-52FF-4F77-99A7-CA1E8D2AB7DA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93" creationId="{02E29ACD-63F9-4919-8136-4E51C0D125DF}"/>
          </ac:spMkLst>
        </pc:spChg>
        <pc:spChg chg="del mod topLvl">
          <ac:chgData name="David Stevens" userId="73fe415a-d21a-4898-bfab-0e75d37181d7" providerId="ADAL" clId="{B3A2C9BA-9103-407A-B9B5-13C4941E3E6E}" dt="2019-12-12T11:26:38.734" v="136"/>
          <ac:spMkLst>
            <pc:docMk/>
            <pc:sldMk cId="1797260699" sldId="257"/>
            <ac:spMk id="194" creationId="{177E3710-2654-470E-85AA-2C7BFE992E3A}"/>
          </ac:spMkLst>
        </pc:spChg>
        <pc:spChg chg="mod topLvl">
          <ac:chgData name="David Stevens" userId="73fe415a-d21a-4898-bfab-0e75d37181d7" providerId="ADAL" clId="{B3A2C9BA-9103-407A-B9B5-13C4941E3E6E}" dt="2019-12-12T11:44:28.261" v="357" actId="164"/>
          <ac:spMkLst>
            <pc:docMk/>
            <pc:sldMk cId="1797260699" sldId="257"/>
            <ac:spMk id="195" creationId="{1B762636-9772-45D8-8C77-6E9E8E4A5E7D}"/>
          </ac:spMkLst>
        </pc:spChg>
        <pc:spChg chg="mod topLvl">
          <ac:chgData name="David Stevens" userId="73fe415a-d21a-4898-bfab-0e75d37181d7" providerId="ADAL" clId="{B3A2C9BA-9103-407A-B9B5-13C4941E3E6E}" dt="2019-12-12T11:44:28.261" v="357" actId="164"/>
          <ac:spMkLst>
            <pc:docMk/>
            <pc:sldMk cId="1797260699" sldId="257"/>
            <ac:spMk id="196" creationId="{3BD8FA2F-A8C6-409A-99D9-AC272F0EE392}"/>
          </ac:spMkLst>
        </pc:spChg>
        <pc:spChg chg="add 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97" creationId="{519C65F3-A16B-49EB-9F9E-A87938D07150}"/>
          </ac:spMkLst>
        </pc:spChg>
        <pc:spChg chg="add 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98" creationId="{9A5CFC20-BBC2-417D-9204-B9967AE22C41}"/>
          </ac:spMkLst>
        </pc:spChg>
        <pc:spChg chg="add 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199" creationId="{85F9B87A-0CFA-4148-AC73-9690A4A7D44A}"/>
          </ac:spMkLst>
        </pc:spChg>
        <pc:spChg chg="add 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200" creationId="{2D29242C-02B6-4697-8094-A3680753853C}"/>
          </ac:spMkLst>
        </pc:spChg>
        <pc:spChg chg="add 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202" creationId="{D95088DC-7F9F-4D1D-8E9C-F0123F5018AD}"/>
          </ac:spMkLst>
        </pc:spChg>
        <pc:spChg chg="add 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203" creationId="{F3CA433D-A75D-47DA-A527-FFAE877F965D}"/>
          </ac:spMkLst>
        </pc:spChg>
        <pc:spChg chg="add del mod topLvl">
          <ac:chgData name="David Stevens" userId="73fe415a-d21a-4898-bfab-0e75d37181d7" providerId="ADAL" clId="{B3A2C9BA-9103-407A-B9B5-13C4941E3E6E}" dt="2019-12-12T11:33:40.381" v="246"/>
          <ac:spMkLst>
            <pc:docMk/>
            <pc:sldMk cId="1797260699" sldId="257"/>
            <ac:spMk id="205" creationId="{E8B3B9B3-0704-4051-8429-831EF801887B}"/>
          </ac:spMkLst>
        </pc:spChg>
        <pc:spChg chg="mod ord topLvl">
          <ac:chgData name="David Stevens" userId="73fe415a-d21a-4898-bfab-0e75d37181d7" providerId="ADAL" clId="{B3A2C9BA-9103-407A-B9B5-13C4941E3E6E}" dt="2019-12-12T11:44:28.261" v="357" actId="164"/>
          <ac:spMkLst>
            <pc:docMk/>
            <pc:sldMk cId="1797260699" sldId="257"/>
            <ac:spMk id="206" creationId="{5AB879D6-C223-4356-8066-3387D5F022A1}"/>
          </ac:spMkLst>
        </pc:spChg>
        <pc:spChg chg="add mod ord topLvl">
          <ac:chgData name="David Stevens" userId="73fe415a-d21a-4898-bfab-0e75d37181d7" providerId="ADAL" clId="{B3A2C9BA-9103-407A-B9B5-13C4941E3E6E}" dt="2019-12-12T11:44:28.261" v="357" actId="164"/>
          <ac:spMkLst>
            <pc:docMk/>
            <pc:sldMk cId="1797260699" sldId="257"/>
            <ac:spMk id="207" creationId="{61CD559E-854F-492D-B841-6DCC25CE9ECE}"/>
          </ac:spMkLst>
        </pc:spChg>
        <pc:spChg chg="add mod">
          <ac:chgData name="David Stevens" userId="73fe415a-d21a-4898-bfab-0e75d37181d7" providerId="ADAL" clId="{B3A2C9BA-9103-407A-B9B5-13C4941E3E6E}" dt="2019-12-12T11:35:11.485" v="272" actId="571"/>
          <ac:spMkLst>
            <pc:docMk/>
            <pc:sldMk cId="1797260699" sldId="257"/>
            <ac:spMk id="208" creationId="{125FC7A0-631F-4CF1-B870-1CA60E0C8DD0}"/>
          </ac:spMkLst>
        </pc:spChg>
        <pc:spChg chg="mod ord">
          <ac:chgData name="David Stevens" userId="73fe415a-d21a-4898-bfab-0e75d37181d7" providerId="ADAL" clId="{B3A2C9BA-9103-407A-B9B5-13C4941E3E6E}" dt="2019-12-12T11:46:29.256" v="397"/>
          <ac:spMkLst>
            <pc:docMk/>
            <pc:sldMk cId="1797260699" sldId="257"/>
            <ac:spMk id="209" creationId="{25AFE0D2-D9E0-47DA-9584-2DA1641FA742}"/>
          </ac:spMkLst>
        </pc:spChg>
        <pc:spChg chg="mod ord">
          <ac:chgData name="David Stevens" userId="73fe415a-d21a-4898-bfab-0e75d37181d7" providerId="ADAL" clId="{B3A2C9BA-9103-407A-B9B5-13C4941E3E6E}" dt="2019-12-12T11:47:51.768" v="430" actId="1582"/>
          <ac:spMkLst>
            <pc:docMk/>
            <pc:sldMk cId="1797260699" sldId="257"/>
            <ac:spMk id="211" creationId="{D261E9F3-4E8F-4FA0-BC5B-7FE8D3ECB5F5}"/>
          </ac:spMkLst>
        </pc:spChg>
        <pc:grpChg chg="add del mod">
          <ac:chgData name="David Stevens" userId="73fe415a-d21a-4898-bfab-0e75d37181d7" providerId="ADAL" clId="{B3A2C9BA-9103-407A-B9B5-13C4941E3E6E}" dt="2019-12-12T11:23:52.336" v="85" actId="165"/>
          <ac:grpSpMkLst>
            <pc:docMk/>
            <pc:sldMk cId="1797260699" sldId="257"/>
            <ac:grpSpMk id="13" creationId="{6C9B5D6E-8DA4-436D-8FEF-D349630802C7}"/>
          </ac:grpSpMkLst>
        </pc:grpChg>
        <pc:grpChg chg="add del mod">
          <ac:chgData name="David Stevens" userId="73fe415a-d21a-4898-bfab-0e75d37181d7" providerId="ADAL" clId="{B3A2C9BA-9103-407A-B9B5-13C4941E3E6E}" dt="2019-12-12T11:25:54.925" v="126" actId="165"/>
          <ac:grpSpMkLst>
            <pc:docMk/>
            <pc:sldMk cId="1797260699" sldId="257"/>
            <ac:grpSpMk id="15" creationId="{E35CA137-B60C-43AC-B046-5E79DFA9260E}"/>
          </ac:grpSpMkLst>
        </pc:grpChg>
        <pc:grpChg chg="add del mod">
          <ac:chgData name="David Stevens" userId="73fe415a-d21a-4898-bfab-0e75d37181d7" providerId="ADAL" clId="{B3A2C9BA-9103-407A-B9B5-13C4941E3E6E}" dt="2019-12-12T11:28:42.651" v="153" actId="165"/>
          <ac:grpSpMkLst>
            <pc:docMk/>
            <pc:sldMk cId="1797260699" sldId="257"/>
            <ac:grpSpMk id="17" creationId="{9681C014-C22F-440F-9A34-D8A8B2062F59}"/>
          </ac:grpSpMkLst>
        </pc:grpChg>
        <pc:grpChg chg="add del mod">
          <ac:chgData name="David Stevens" userId="73fe415a-d21a-4898-bfab-0e75d37181d7" providerId="ADAL" clId="{B3A2C9BA-9103-407A-B9B5-13C4941E3E6E}" dt="2019-12-12T11:33:37.402" v="245" actId="165"/>
          <ac:grpSpMkLst>
            <pc:docMk/>
            <pc:sldMk cId="1797260699" sldId="257"/>
            <ac:grpSpMk id="19" creationId="{48E4D905-6137-4B0D-8782-9139ED5116B3}"/>
          </ac:grpSpMkLst>
        </pc:grpChg>
        <pc:grpChg chg="add mod">
          <ac:chgData name="David Stevens" userId="73fe415a-d21a-4898-bfab-0e75d37181d7" providerId="ADAL" clId="{B3A2C9BA-9103-407A-B9B5-13C4941E3E6E}" dt="2019-12-12T11:34:47.665" v="263" actId="164"/>
          <ac:grpSpMkLst>
            <pc:docMk/>
            <pc:sldMk cId="1797260699" sldId="257"/>
            <ac:grpSpMk id="20" creationId="{7D4B3DDB-B758-41B2-9F8D-F5467214E5E6}"/>
          </ac:grpSpMkLst>
        </pc:grpChg>
        <pc:grpChg chg="add del mod">
          <ac:chgData name="David Stevens" userId="73fe415a-d21a-4898-bfab-0e75d37181d7" providerId="ADAL" clId="{B3A2C9BA-9103-407A-B9B5-13C4941E3E6E}" dt="2019-12-12T11:38:14.759" v="301" actId="165"/>
          <ac:grpSpMkLst>
            <pc:docMk/>
            <pc:sldMk cId="1797260699" sldId="257"/>
            <ac:grpSpMk id="21" creationId="{7F785286-993E-4100-B674-CD61179700DE}"/>
          </ac:grpSpMkLst>
        </pc:grpChg>
        <pc:grpChg chg="add del mod ord">
          <ac:chgData name="David Stevens" userId="73fe415a-d21a-4898-bfab-0e75d37181d7" providerId="ADAL" clId="{B3A2C9BA-9103-407A-B9B5-13C4941E3E6E}" dt="2019-12-12T11:35:49.770" v="284" actId="165"/>
          <ac:grpSpMkLst>
            <pc:docMk/>
            <pc:sldMk cId="1797260699" sldId="257"/>
            <ac:grpSpMk id="22" creationId="{7DCCE4D5-8E93-44D5-87BE-629447159B25}"/>
          </ac:grpSpMkLst>
        </pc:grpChg>
        <pc:grpChg chg="add mod topLvl">
          <ac:chgData name="David Stevens" userId="73fe415a-d21a-4898-bfab-0e75d37181d7" providerId="ADAL" clId="{B3A2C9BA-9103-407A-B9B5-13C4941E3E6E}" dt="2019-12-12T11:45:46.135" v="380" actId="12788"/>
          <ac:grpSpMkLst>
            <pc:docMk/>
            <pc:sldMk cId="1797260699" sldId="257"/>
            <ac:grpSpMk id="27" creationId="{47076E07-B470-4D0C-B025-6CE75F902236}"/>
          </ac:grpSpMkLst>
        </pc:grpChg>
        <pc:grpChg chg="add del mod">
          <ac:chgData name="David Stevens" userId="73fe415a-d21a-4898-bfab-0e75d37181d7" providerId="ADAL" clId="{B3A2C9BA-9103-407A-B9B5-13C4941E3E6E}" dt="2019-12-12T11:45:14.043" v="373" actId="165"/>
          <ac:grpSpMkLst>
            <pc:docMk/>
            <pc:sldMk cId="1797260699" sldId="257"/>
            <ac:grpSpMk id="29" creationId="{F715766B-B4FF-4356-8775-2B4239503D16}"/>
          </ac:grpSpMkLst>
        </pc:grpChg>
        <pc:grpChg chg="del">
          <ac:chgData name="David Stevens" userId="73fe415a-d21a-4898-bfab-0e75d37181d7" providerId="ADAL" clId="{B3A2C9BA-9103-407A-B9B5-13C4941E3E6E}" dt="2019-12-12T11:27:39.050" v="147" actId="478"/>
          <ac:grpSpMkLst>
            <pc:docMk/>
            <pc:sldMk cId="1797260699" sldId="257"/>
            <ac:grpSpMk id="35" creationId="{2411B4DC-CFC7-4930-BD82-ED8D19537744}"/>
          </ac:grpSpMkLst>
        </pc:grpChg>
        <pc:grpChg chg="del">
          <ac:chgData name="David Stevens" userId="73fe415a-d21a-4898-bfab-0e75d37181d7" providerId="ADAL" clId="{B3A2C9BA-9103-407A-B9B5-13C4941E3E6E}" dt="2019-12-12T11:27:45.574" v="148" actId="478"/>
          <ac:grpSpMkLst>
            <pc:docMk/>
            <pc:sldMk cId="1797260699" sldId="257"/>
            <ac:grpSpMk id="66" creationId="{959AD9F3-C806-41ED-9C49-34EF637D045B}"/>
          </ac:grpSpMkLst>
        </pc:grpChg>
        <pc:grpChg chg="del">
          <ac:chgData name="David Stevens" userId="73fe415a-d21a-4898-bfab-0e75d37181d7" providerId="ADAL" clId="{B3A2C9BA-9103-407A-B9B5-13C4941E3E6E}" dt="2019-12-12T11:16:06.188" v="5" actId="478"/>
          <ac:grpSpMkLst>
            <pc:docMk/>
            <pc:sldMk cId="1797260699" sldId="257"/>
            <ac:grpSpMk id="97" creationId="{FFFFFA75-3AAC-4448-B65F-B3BC933D24C1}"/>
          </ac:grpSpMkLst>
        </pc:grpChg>
        <pc:grpChg chg="add del mod">
          <ac:chgData name="David Stevens" userId="73fe415a-d21a-4898-bfab-0e75d37181d7" providerId="ADAL" clId="{B3A2C9BA-9103-407A-B9B5-13C4941E3E6E}" dt="2019-12-12T11:19:16.941" v="20" actId="165"/>
          <ac:grpSpMkLst>
            <pc:docMk/>
            <pc:sldMk cId="1797260699" sldId="257"/>
            <ac:grpSpMk id="127" creationId="{92BDFC8D-B9ED-4BC8-AA4F-31879ED723E2}"/>
          </ac:grpSpMkLst>
        </pc:grpChg>
        <pc:grpChg chg="add del mod">
          <ac:chgData name="David Stevens" userId="73fe415a-d21a-4898-bfab-0e75d37181d7" providerId="ADAL" clId="{B3A2C9BA-9103-407A-B9B5-13C4941E3E6E}" dt="2019-12-12T11:27:28.058" v="146" actId="478"/>
          <ac:grpSpMkLst>
            <pc:docMk/>
            <pc:sldMk cId="1797260699" sldId="257"/>
            <ac:grpSpMk id="164" creationId="{14E5AFB8-D310-4C63-A19E-3D5E38112B11}"/>
          </ac:grpSpMkLst>
        </pc:grpChg>
        <pc:grpChg chg="add del mod">
          <ac:chgData name="David Stevens" userId="73fe415a-d21a-4898-bfab-0e75d37181d7" providerId="ADAL" clId="{B3A2C9BA-9103-407A-B9B5-13C4941E3E6E}" dt="2019-12-12T11:26:33.961" v="135" actId="165"/>
          <ac:grpSpMkLst>
            <pc:docMk/>
            <pc:sldMk cId="1797260699" sldId="257"/>
            <ac:grpSpMk id="180" creationId="{9503F1F5-F075-4C5D-A3C5-D9DDF0122D49}"/>
          </ac:grpSpMkLst>
        </pc:grpChg>
        <pc:picChg chg="add del mod ord topLvl">
          <ac:chgData name="David Stevens" userId="73fe415a-d21a-4898-bfab-0e75d37181d7" providerId="ADAL" clId="{B3A2C9BA-9103-407A-B9B5-13C4941E3E6E}" dt="2019-12-12T11:53:30.489" v="453" actId="1038"/>
          <ac:picMkLst>
            <pc:docMk/>
            <pc:sldMk cId="1797260699" sldId="257"/>
            <ac:picMk id="7" creationId="{42AD9F95-85A3-481B-94CB-0C1429E254C3}"/>
          </ac:picMkLst>
        </pc:picChg>
        <pc:picChg chg="add del mod">
          <ac:chgData name="David Stevens" userId="73fe415a-d21a-4898-bfab-0e75d37181d7" providerId="ADAL" clId="{B3A2C9BA-9103-407A-B9B5-13C4941E3E6E}" dt="2019-12-12T11:27:39.050" v="147" actId="478"/>
          <ac:picMkLst>
            <pc:docMk/>
            <pc:sldMk cId="1797260699" sldId="257"/>
            <ac:picMk id="9" creationId="{757A0CD1-5AC4-46CC-9526-FDF6EE8D8122}"/>
          </ac:picMkLst>
        </pc:picChg>
        <pc:picChg chg="add del mod">
          <ac:chgData name="David Stevens" userId="73fe415a-d21a-4898-bfab-0e75d37181d7" providerId="ADAL" clId="{B3A2C9BA-9103-407A-B9B5-13C4941E3E6E}" dt="2019-12-12T11:42:17.560" v="314" actId="478"/>
          <ac:picMkLst>
            <pc:docMk/>
            <pc:sldMk cId="1797260699" sldId="257"/>
            <ac:picMk id="24" creationId="{57AF065A-0811-4D57-973D-41D69E4538DF}"/>
          </ac:picMkLst>
        </pc:picChg>
        <pc:cxnChg chg="add del mod">
          <ac:chgData name="David Stevens" userId="73fe415a-d21a-4898-bfab-0e75d37181d7" providerId="ADAL" clId="{B3A2C9BA-9103-407A-B9B5-13C4941E3E6E}" dt="2019-12-12T11:34:35.571" v="258" actId="478"/>
          <ac:cxnSpMkLst>
            <pc:docMk/>
            <pc:sldMk cId="1797260699" sldId="257"/>
            <ac:cxnSpMk id="11" creationId="{9D4C935B-252A-4E23-B125-519E0F4A3C7E}"/>
          </ac:cxnSpMkLst>
        </pc:cxnChg>
        <pc:cxnChg chg="add del mod">
          <ac:chgData name="David Stevens" userId="73fe415a-d21a-4898-bfab-0e75d37181d7" providerId="ADAL" clId="{B3A2C9BA-9103-407A-B9B5-13C4941E3E6E}" dt="2019-12-12T11:47:17.929" v="408" actId="478"/>
          <ac:cxnSpMkLst>
            <pc:docMk/>
            <pc:sldMk cId="1797260699" sldId="257"/>
            <ac:cxnSpMk id="32" creationId="{CFA26774-7FD8-4ED8-BE33-9A493AF730CE}"/>
          </ac:cxnSpMkLst>
        </pc:cxnChg>
        <pc:cxnChg chg="del mod topLvl">
          <ac:chgData name="David Stevens" userId="73fe415a-d21a-4898-bfab-0e75d37181d7" providerId="ADAL" clId="{B3A2C9BA-9103-407A-B9B5-13C4941E3E6E}" dt="2019-12-12T11:21:11.083" v="35" actId="478"/>
          <ac:cxnSpMkLst>
            <pc:docMk/>
            <pc:sldMk cId="1797260699" sldId="257"/>
            <ac:cxnSpMk id="128" creationId="{2B8EC898-C1AD-4FE9-B68A-E11C08895B83}"/>
          </ac:cxnSpMkLst>
        </pc:cxnChg>
        <pc:cxnChg chg="del mod topLvl">
          <ac:chgData name="David Stevens" userId="73fe415a-d21a-4898-bfab-0e75d37181d7" providerId="ADAL" clId="{B3A2C9BA-9103-407A-B9B5-13C4941E3E6E}" dt="2019-12-12T11:21:23.112" v="40" actId="478"/>
          <ac:cxnSpMkLst>
            <pc:docMk/>
            <pc:sldMk cId="1797260699" sldId="257"/>
            <ac:cxnSpMk id="129" creationId="{67996051-5DD3-4B7A-8910-0E985A3DDB9E}"/>
          </ac:cxnSpMkLst>
        </pc:cxnChg>
        <pc:cxnChg chg="del mod topLvl">
          <ac:chgData name="David Stevens" userId="73fe415a-d21a-4898-bfab-0e75d37181d7" providerId="ADAL" clId="{B3A2C9BA-9103-407A-B9B5-13C4941E3E6E}" dt="2019-12-12T11:21:48.963" v="51" actId="478"/>
          <ac:cxnSpMkLst>
            <pc:docMk/>
            <pc:sldMk cId="1797260699" sldId="257"/>
            <ac:cxnSpMk id="130" creationId="{EB91590A-6F97-4E1D-A90B-75D3C5BB5D4E}"/>
          </ac:cxnSpMkLst>
        </pc:cxnChg>
        <pc:cxnChg chg="del mod topLvl">
          <ac:chgData name="David Stevens" userId="73fe415a-d21a-4898-bfab-0e75d37181d7" providerId="ADAL" clId="{B3A2C9BA-9103-407A-B9B5-13C4941E3E6E}" dt="2019-12-12T11:20:29.917" v="23" actId="478"/>
          <ac:cxnSpMkLst>
            <pc:docMk/>
            <pc:sldMk cId="1797260699" sldId="257"/>
            <ac:cxnSpMk id="131" creationId="{BA124210-2343-4D2F-82BC-F27A03D8609B}"/>
          </ac:cxnSpMkLst>
        </pc:cxnChg>
        <pc:cxnChg chg="del mod topLvl">
          <ac:chgData name="David Stevens" userId="73fe415a-d21a-4898-bfab-0e75d37181d7" providerId="ADAL" clId="{B3A2C9BA-9103-407A-B9B5-13C4941E3E6E}" dt="2019-12-12T11:31:09.333" v="204" actId="478"/>
          <ac:cxnSpMkLst>
            <pc:docMk/>
            <pc:sldMk cId="1797260699" sldId="257"/>
            <ac:cxnSpMk id="138" creationId="{F309BCB6-4841-4D41-AC26-2B4F506AC14A}"/>
          </ac:cxnSpMkLst>
        </pc:cxnChg>
        <pc:cxnChg chg="del mod topLvl">
          <ac:chgData name="David Stevens" userId="73fe415a-d21a-4898-bfab-0e75d37181d7" providerId="ADAL" clId="{B3A2C9BA-9103-407A-B9B5-13C4941E3E6E}" dt="2019-12-12T11:30:49.767" v="193" actId="478"/>
          <ac:cxnSpMkLst>
            <pc:docMk/>
            <pc:sldMk cId="1797260699" sldId="257"/>
            <ac:cxnSpMk id="139" creationId="{825AEB2B-919E-449F-9C19-C5832068148E}"/>
          </ac:cxnSpMkLst>
        </pc:cxnChg>
        <pc:cxnChg chg="del mod topLvl">
          <ac:chgData name="David Stevens" userId="73fe415a-d21a-4898-bfab-0e75d37181d7" providerId="ADAL" clId="{B3A2C9BA-9103-407A-B9B5-13C4941E3E6E}" dt="2019-12-12T11:30:03.109" v="174" actId="478"/>
          <ac:cxnSpMkLst>
            <pc:docMk/>
            <pc:sldMk cId="1797260699" sldId="257"/>
            <ac:cxnSpMk id="140" creationId="{7E578853-5224-4D54-BE54-340799A28980}"/>
          </ac:cxnSpMkLst>
        </pc:cxnChg>
        <pc:cxnChg chg="del mod topLvl">
          <ac:chgData name="David Stevens" userId="73fe415a-d21a-4898-bfab-0e75d37181d7" providerId="ADAL" clId="{B3A2C9BA-9103-407A-B9B5-13C4941E3E6E}" dt="2019-12-12T11:30:09.370" v="177" actId="478"/>
          <ac:cxnSpMkLst>
            <pc:docMk/>
            <pc:sldMk cId="1797260699" sldId="257"/>
            <ac:cxnSpMk id="141" creationId="{55F7A49E-1741-446B-A40A-922E4C16601D}"/>
          </ac:cxnSpMkLst>
        </pc:cxnChg>
        <pc:cxnChg chg="del mod topLvl">
          <ac:chgData name="David Stevens" userId="73fe415a-d21a-4898-bfab-0e75d37181d7" providerId="ADAL" clId="{B3A2C9BA-9103-407A-B9B5-13C4941E3E6E}" dt="2019-12-12T11:29:49.757" v="169" actId="478"/>
          <ac:cxnSpMkLst>
            <pc:docMk/>
            <pc:sldMk cId="1797260699" sldId="257"/>
            <ac:cxnSpMk id="142" creationId="{0385837F-8DF4-4AC4-BC0E-28BE4E9949D0}"/>
          </ac:cxnSpMkLst>
        </pc:cxnChg>
        <pc:cxnChg chg="del mod topLvl">
          <ac:chgData name="David Stevens" userId="73fe415a-d21a-4898-bfab-0e75d37181d7" providerId="ADAL" clId="{B3A2C9BA-9103-407A-B9B5-13C4941E3E6E}" dt="2019-12-12T11:29:24.594" v="162" actId="478"/>
          <ac:cxnSpMkLst>
            <pc:docMk/>
            <pc:sldMk cId="1797260699" sldId="257"/>
            <ac:cxnSpMk id="143" creationId="{0781A7C6-ADFB-46DA-BF3E-461DDE3D414E}"/>
          </ac:cxnSpMkLst>
        </pc:cxnChg>
        <pc:cxnChg chg="del mod topLvl">
          <ac:chgData name="David Stevens" userId="73fe415a-d21a-4898-bfab-0e75d37181d7" providerId="ADAL" clId="{B3A2C9BA-9103-407A-B9B5-13C4941E3E6E}" dt="2019-12-12T11:31:37.617" v="214" actId="478"/>
          <ac:cxnSpMkLst>
            <pc:docMk/>
            <pc:sldMk cId="1797260699" sldId="257"/>
            <ac:cxnSpMk id="144" creationId="{28AEDCD0-4B40-4DD1-BE9A-01C26A490F7D}"/>
          </ac:cxnSpMkLst>
        </pc:cxnChg>
        <pc:cxnChg chg="del mod topLvl">
          <ac:chgData name="David Stevens" userId="73fe415a-d21a-4898-bfab-0e75d37181d7" providerId="ADAL" clId="{B3A2C9BA-9103-407A-B9B5-13C4941E3E6E}" dt="2019-12-12T11:30:38.005" v="186" actId="478"/>
          <ac:cxnSpMkLst>
            <pc:docMk/>
            <pc:sldMk cId="1797260699" sldId="257"/>
            <ac:cxnSpMk id="145" creationId="{4F1107C7-A362-4F4F-AF8C-2692DBEFE714}"/>
          </ac:cxnSpMkLst>
        </pc:cxnChg>
        <pc:cxnChg chg="del mod topLvl">
          <ac:chgData name="David Stevens" userId="73fe415a-d21a-4898-bfab-0e75d37181d7" providerId="ADAL" clId="{B3A2C9BA-9103-407A-B9B5-13C4941E3E6E}" dt="2019-12-12T11:20:57" v="30" actId="478"/>
          <ac:cxnSpMkLst>
            <pc:docMk/>
            <pc:sldMk cId="1797260699" sldId="257"/>
            <ac:cxnSpMk id="150" creationId="{3334A047-51D6-49AD-A0BA-3485B90A1B5A}"/>
          </ac:cxnSpMkLst>
        </pc:cxnChg>
        <pc:cxnChg chg="del mod topLvl">
          <ac:chgData name="David Stevens" userId="73fe415a-d21a-4898-bfab-0e75d37181d7" providerId="ADAL" clId="{B3A2C9BA-9103-407A-B9B5-13C4941E3E6E}" dt="2019-12-12T11:21:39.295" v="48" actId="478"/>
          <ac:cxnSpMkLst>
            <pc:docMk/>
            <pc:sldMk cId="1797260699" sldId="257"/>
            <ac:cxnSpMk id="152" creationId="{3F6C83C2-5692-45DA-B55C-994AE92729BF}"/>
          </ac:cxnSpMkLst>
        </pc:cxnChg>
        <pc:cxnChg chg="del mod topLvl">
          <ac:chgData name="David Stevens" userId="73fe415a-d21a-4898-bfab-0e75d37181d7" providerId="ADAL" clId="{B3A2C9BA-9103-407A-B9B5-13C4941E3E6E}" dt="2019-12-12T11:22:09.379" v="58" actId="478"/>
          <ac:cxnSpMkLst>
            <pc:docMk/>
            <pc:sldMk cId="1797260699" sldId="257"/>
            <ac:cxnSpMk id="154" creationId="{19624A1F-31E6-4237-A50F-9AE1A23AE4AB}"/>
          </ac:cxnSpMkLst>
        </pc:cxnChg>
        <pc:cxnChg chg="del mod topLvl">
          <ac:chgData name="David Stevens" userId="73fe415a-d21a-4898-bfab-0e75d37181d7" providerId="ADAL" clId="{B3A2C9BA-9103-407A-B9B5-13C4941E3E6E}" dt="2019-12-12T11:22:21.643" v="63" actId="478"/>
          <ac:cxnSpMkLst>
            <pc:docMk/>
            <pc:sldMk cId="1797260699" sldId="257"/>
            <ac:cxnSpMk id="155" creationId="{8752B36A-C322-4EF0-A625-8A74C101AA8F}"/>
          </ac:cxnSpMkLst>
        </pc:cxnChg>
        <pc:cxnChg chg="add del mod">
          <ac:chgData name="David Stevens" userId="73fe415a-d21a-4898-bfab-0e75d37181d7" providerId="ADAL" clId="{B3A2C9BA-9103-407A-B9B5-13C4941E3E6E}" dt="2019-12-12T11:30:48.551" v="192" actId="478"/>
          <ac:cxnSpMkLst>
            <pc:docMk/>
            <pc:sldMk cId="1797260699" sldId="257"/>
            <ac:cxnSpMk id="201" creationId="{3E7B2210-B567-46B9-96B8-D23510D8B547}"/>
          </ac:cxnSpMkLst>
        </pc:cxnChg>
        <pc:cxnChg chg="add del mod">
          <ac:chgData name="David Stevens" userId="73fe415a-d21a-4898-bfab-0e75d37181d7" providerId="ADAL" clId="{B3A2C9BA-9103-407A-B9B5-13C4941E3E6E}" dt="2019-12-12T11:31:36.542" v="213" actId="478"/>
          <ac:cxnSpMkLst>
            <pc:docMk/>
            <pc:sldMk cId="1797260699" sldId="257"/>
            <ac:cxnSpMk id="204" creationId="{7BA173E9-40F8-40D3-AA7C-A9046ED9CC3C}"/>
          </ac:cxnSpMkLst>
        </pc:cxnChg>
        <pc:cxnChg chg="add del mod">
          <ac:chgData name="David Stevens" userId="73fe415a-d21a-4898-bfab-0e75d37181d7" providerId="ADAL" clId="{B3A2C9BA-9103-407A-B9B5-13C4941E3E6E}" dt="2019-12-12T11:47:16.394" v="407" actId="478"/>
          <ac:cxnSpMkLst>
            <pc:docMk/>
            <pc:sldMk cId="1797260699" sldId="257"/>
            <ac:cxnSpMk id="210" creationId="{0C771A76-9D19-463A-92EB-D41B9763DD5E}"/>
          </ac:cxnSpMkLst>
        </pc:cxnChg>
      </pc:sldChg>
      <pc:sldChg chg="add del">
        <pc:chgData name="David Stevens" userId="73fe415a-d21a-4898-bfab-0e75d37181d7" providerId="ADAL" clId="{B3A2C9BA-9103-407A-B9B5-13C4941E3E6E}" dt="2019-12-12T11:53:48.324" v="454" actId="47"/>
        <pc:sldMkLst>
          <pc:docMk/>
          <pc:sldMk cId="2588926075" sldId="258"/>
        </pc:sldMkLst>
      </pc:sldChg>
    </pc:docChg>
  </pc:docChgLst>
  <pc:docChgLst>
    <pc:chgData name="Stevens, David" userId="73fe415a-d21a-4898-bfab-0e75d37181d7" providerId="ADAL" clId="{F3F39201-320A-4A15-B24F-5D8F6750EAE2}"/>
    <pc:docChg chg="modSld">
      <pc:chgData name="Stevens, David" userId="73fe415a-d21a-4898-bfab-0e75d37181d7" providerId="ADAL" clId="{F3F39201-320A-4A15-B24F-5D8F6750EAE2}" dt="2019-09-11T15:17:49.327" v="1" actId="207"/>
      <pc:docMkLst>
        <pc:docMk/>
      </pc:docMkLst>
      <pc:sldChg chg="modSp">
        <pc:chgData name="Stevens, David" userId="73fe415a-d21a-4898-bfab-0e75d37181d7" providerId="ADAL" clId="{F3F39201-320A-4A15-B24F-5D8F6750EAE2}" dt="2019-09-11T15:17:49.327" v="1" actId="207"/>
        <pc:sldMkLst>
          <pc:docMk/>
          <pc:sldMk cId="4159684376" sldId="256"/>
        </pc:sldMkLst>
        <pc:spChg chg="mod">
          <ac:chgData name="Stevens, David" userId="73fe415a-d21a-4898-bfab-0e75d37181d7" providerId="ADAL" clId="{F3F39201-320A-4A15-B24F-5D8F6750EAE2}" dt="2019-09-11T15:17:49.327" v="1" actId="207"/>
          <ac:spMkLst>
            <pc:docMk/>
            <pc:sldMk cId="4159684376" sldId="256"/>
            <ac:spMk id="2" creationId="{1CE7CA3E-CB56-41E5-86F0-83B167A3D182}"/>
          </ac:spMkLst>
        </pc:spChg>
      </pc:sldChg>
    </pc:docChg>
  </pc:docChgLst>
  <pc:docChgLst>
    <pc:chgData name="David Stevens" userId="73fe415a-d21a-4898-bfab-0e75d37181d7" providerId="ADAL" clId="{A7B0B08B-E841-4261-93A0-9E1A76D2ECEF}"/>
    <pc:docChg chg="modSld">
      <pc:chgData name="David Stevens" userId="73fe415a-d21a-4898-bfab-0e75d37181d7" providerId="ADAL" clId="{A7B0B08B-E841-4261-93A0-9E1A76D2ECEF}" dt="2019-06-26T10:59:58.526" v="8" actId="1076"/>
      <pc:docMkLst>
        <pc:docMk/>
      </pc:docMkLst>
      <pc:sldChg chg="addSp delSp modSp">
        <pc:chgData name="David Stevens" userId="73fe415a-d21a-4898-bfab-0e75d37181d7" providerId="ADAL" clId="{A7B0B08B-E841-4261-93A0-9E1A76D2ECEF}" dt="2019-06-26T10:59:58.526" v="8" actId="1076"/>
        <pc:sldMkLst>
          <pc:docMk/>
          <pc:sldMk cId="4159684376" sldId="256"/>
        </pc:sldMkLst>
        <pc:spChg chg="add mod ord">
          <ac:chgData name="David Stevens" userId="73fe415a-d21a-4898-bfab-0e75d37181d7" providerId="ADAL" clId="{A7B0B08B-E841-4261-93A0-9E1A76D2ECEF}" dt="2019-06-26T10:59:32.145" v="4" actId="167"/>
          <ac:spMkLst>
            <pc:docMk/>
            <pc:sldMk cId="4159684376" sldId="256"/>
            <ac:spMk id="2" creationId="{1CE7CA3E-CB56-41E5-86F0-83B167A3D182}"/>
          </ac:spMkLst>
        </pc:spChg>
        <pc:spChg chg="mod topLvl">
          <ac:chgData name="David Stevens" userId="73fe415a-d21a-4898-bfab-0e75d37181d7" providerId="ADAL" clId="{A7B0B08B-E841-4261-93A0-9E1A76D2ECEF}" dt="2019-06-26T10:59:25.094" v="0" actId="165"/>
          <ac:spMkLst>
            <pc:docMk/>
            <pc:sldMk cId="4159684376" sldId="256"/>
            <ac:spMk id="64" creationId="{0CF00B71-8843-4CC8-AC45-B7D7D2DD768B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02" creationId="{BB9349E7-7C32-427A-8540-4078250EDD96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6" creationId="{B4195C8C-2AA9-4731-B8FA-7ABBFC206C4D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7" creationId="{A4AF7DAE-9E3A-4F13-88B0-6335FDD34C4E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8" creationId="{45A5E780-5F8A-43AC-9973-931DE3F7B7CD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9" creationId="{730FF260-DD24-4747-8B8D-A1F674DA72C0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21" creationId="{25E2BC10-6011-4164-AC91-30CB87D6E471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23" creationId="{F5F78CDC-A067-4DF6-945D-3BCAF3CAD0B4}"/>
          </ac:spMkLst>
        </pc:spChg>
        <pc:grpChg chg="mod topLvl">
          <ac:chgData name="David Stevens" userId="73fe415a-d21a-4898-bfab-0e75d37181d7" providerId="ADAL" clId="{A7B0B08B-E841-4261-93A0-9E1A76D2ECEF}" dt="2019-06-26T10:59:25.094" v="0" actId="165"/>
          <ac:grpSpMkLst>
            <pc:docMk/>
            <pc:sldMk cId="4159684376" sldId="256"/>
            <ac:grpSpMk id="35" creationId="{2411B4DC-CFC7-4930-BD82-ED8D19537744}"/>
          </ac:grpSpMkLst>
        </pc:grpChg>
        <pc:grpChg chg="del">
          <ac:chgData name="David Stevens" userId="73fe415a-d21a-4898-bfab-0e75d37181d7" providerId="ADAL" clId="{A7B0B08B-E841-4261-93A0-9E1A76D2ECEF}" dt="2019-06-26T10:59:25.094" v="0" actId="165"/>
          <ac:grpSpMkLst>
            <pc:docMk/>
            <pc:sldMk cId="4159684376" sldId="256"/>
            <ac:grpSpMk id="65" creationId="{A4CD8EE6-427A-49EB-9A4A-E1A8AEE4C795}"/>
          </ac:grpSpMkLst>
        </pc:grpChg>
        <pc:grpChg chg="add mod">
          <ac:chgData name="David Stevens" userId="73fe415a-d21a-4898-bfab-0e75d37181d7" providerId="ADAL" clId="{A7B0B08B-E841-4261-93A0-9E1A76D2ECEF}" dt="2019-06-26T10:59:58.526" v="8" actId="1076"/>
          <ac:grpSpMkLst>
            <pc:docMk/>
            <pc:sldMk cId="4159684376" sldId="256"/>
            <ac:grpSpMk id="97" creationId="{FFFFFA75-3AAC-4448-B65F-B3BC933D24C1}"/>
          </ac:grpSpMkLst>
        </pc:grp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98" creationId="{11A8F8A5-BDFE-454B-95E7-64BC51023A2F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99" creationId="{94823015-B69C-4241-8F89-8915D68F2C43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00" creationId="{5383E237-FC9D-43D4-9241-09500236DC5E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01" creationId="{B61785D4-23AD-4ABC-B164-2D3F98B2898D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0" creationId="{9F1503A6-9AD1-4B5F-80D1-237AE339DFF1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2" creationId="{D6734884-B78D-46D8-A110-AEBB9C7E6C46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4" creationId="{940C642B-749D-40D4-8304-1F8DA944292B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5" creationId="{50683FA1-A1B6-45C7-A8BE-F3BF93023766}"/>
          </ac:cxnSpMkLst>
        </pc:cxnChg>
      </pc:sldChg>
    </pc:docChg>
  </pc:docChgLst>
  <pc:docChgLst>
    <pc:chgData name="Stevens, David" userId="73fe415a-d21a-4898-bfab-0e75d37181d7" providerId="ADAL" clId="{CA7CD583-9B77-4219-A183-5BD4D6CE8075}"/>
    <pc:docChg chg="undo redo custSel modSld">
      <pc:chgData name="Stevens, David" userId="73fe415a-d21a-4898-bfab-0e75d37181d7" providerId="ADAL" clId="{CA7CD583-9B77-4219-A183-5BD4D6CE8075}" dt="2019-12-12T17:15:53.258" v="754" actId="478"/>
      <pc:docMkLst>
        <pc:docMk/>
      </pc:docMkLst>
      <pc:sldChg chg="addSp delSp modSp">
        <pc:chgData name="Stevens, David" userId="73fe415a-d21a-4898-bfab-0e75d37181d7" providerId="ADAL" clId="{CA7CD583-9B77-4219-A183-5BD4D6CE8075}" dt="2019-12-12T17:15:53.258" v="754" actId="478"/>
        <pc:sldMkLst>
          <pc:docMk/>
          <pc:sldMk cId="1797260699" sldId="257"/>
        </pc:sldMkLst>
        <pc:spChg chg="add mod">
          <ac:chgData name="Stevens, David" userId="73fe415a-d21a-4898-bfab-0e75d37181d7" providerId="ADAL" clId="{CA7CD583-9B77-4219-A183-5BD4D6CE8075}" dt="2019-12-12T17:09:18.066" v="653" actId="1076"/>
          <ac:spMkLst>
            <pc:docMk/>
            <pc:sldMk cId="1797260699" sldId="257"/>
            <ac:spMk id="2" creationId="{15C4DE5F-EF4E-4BDB-9C29-2245CEE1BE1C}"/>
          </ac:spMkLst>
        </pc:spChg>
        <pc:spChg chg="add del mod topLvl">
          <ac:chgData name="Stevens, David" userId="73fe415a-d21a-4898-bfab-0e75d37181d7" providerId="ADAL" clId="{CA7CD583-9B77-4219-A183-5BD4D6CE8075}" dt="2019-12-12T17:01:01.434" v="430" actId="478"/>
          <ac:spMkLst>
            <pc:docMk/>
            <pc:sldMk cId="1797260699" sldId="257"/>
            <ac:spMk id="3" creationId="{48ED4730-E2FB-4F64-A209-1642336FF65E}"/>
          </ac:spMkLst>
        </pc:spChg>
        <pc:spChg chg="add mod topLvl">
          <ac:chgData name="Stevens, David" userId="73fe415a-d21a-4898-bfab-0e75d37181d7" providerId="ADAL" clId="{CA7CD583-9B77-4219-A183-5BD4D6CE8075}" dt="2019-12-12T17:02:00.761" v="502" actId="14100"/>
          <ac:spMkLst>
            <pc:docMk/>
            <pc:sldMk cId="1797260699" sldId="257"/>
            <ac:spMk id="6" creationId="{1AE6F9F8-5A2E-4119-90EC-A55EEB88F16D}"/>
          </ac:spMkLst>
        </pc:spChg>
        <pc:spChg chg="add del mod">
          <ac:chgData name="Stevens, David" userId="73fe415a-d21a-4898-bfab-0e75d37181d7" providerId="ADAL" clId="{CA7CD583-9B77-4219-A183-5BD4D6CE8075}" dt="2019-12-12T16:49:44.477" v="182" actId="478"/>
          <ac:spMkLst>
            <pc:docMk/>
            <pc:sldMk cId="1797260699" sldId="257"/>
            <ac:spMk id="8" creationId="{3E12C0CE-825A-4CD7-9863-AE20D68B6751}"/>
          </ac:spMkLst>
        </pc:spChg>
        <pc:spChg chg="add mod or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12" creationId="{E08FC28C-F7F1-4E22-B3C6-AE3162DEBF00}"/>
          </ac:spMkLst>
        </pc:spChg>
        <pc:spChg chg="add del mod topLvl">
          <ac:chgData name="Stevens, David" userId="73fe415a-d21a-4898-bfab-0e75d37181d7" providerId="ADAL" clId="{CA7CD583-9B77-4219-A183-5BD4D6CE8075}" dt="2019-12-12T16:49:46.737" v="183" actId="478"/>
          <ac:spMkLst>
            <pc:docMk/>
            <pc:sldMk cId="1797260699" sldId="257"/>
            <ac:spMk id="13" creationId="{3AE7E4AC-D6EB-43FC-A7C3-D764E31DE9F2}"/>
          </ac:spMkLst>
        </pc:spChg>
        <pc:spChg chg="add del mod topLvl">
          <ac:chgData name="Stevens, David" userId="73fe415a-d21a-4898-bfab-0e75d37181d7" providerId="ADAL" clId="{CA7CD583-9B77-4219-A183-5BD4D6CE8075}" dt="2019-12-12T16:49:46.737" v="183" actId="478"/>
          <ac:spMkLst>
            <pc:docMk/>
            <pc:sldMk cId="1797260699" sldId="257"/>
            <ac:spMk id="14" creationId="{7E5357AF-8530-4533-990E-55EA24ED823A}"/>
          </ac:spMkLst>
        </pc:spChg>
        <pc:spChg chg="add del mod topLvl">
          <ac:chgData name="Stevens, David" userId="73fe415a-d21a-4898-bfab-0e75d37181d7" providerId="ADAL" clId="{CA7CD583-9B77-4219-A183-5BD4D6CE8075}" dt="2019-12-12T16:49:46.737" v="183" actId="478"/>
          <ac:spMkLst>
            <pc:docMk/>
            <pc:sldMk cId="1797260699" sldId="257"/>
            <ac:spMk id="15" creationId="{EB1F8C73-9FC8-4E71-971A-0D7BAD343D95}"/>
          </ac:spMkLst>
        </pc:spChg>
        <pc:spChg chg="add del mod">
          <ac:chgData name="Stevens, David" userId="73fe415a-d21a-4898-bfab-0e75d37181d7" providerId="ADAL" clId="{CA7CD583-9B77-4219-A183-5BD4D6CE8075}" dt="2019-12-12T16:49:47.698" v="184" actId="478"/>
          <ac:spMkLst>
            <pc:docMk/>
            <pc:sldMk cId="1797260699" sldId="257"/>
            <ac:spMk id="16" creationId="{29DA16BF-F900-4331-91C4-0E8E2EE04BC0}"/>
          </ac:spMkLst>
        </pc:spChg>
        <pc:spChg chg="add del mod">
          <ac:chgData name="Stevens, David" userId="73fe415a-d21a-4898-bfab-0e75d37181d7" providerId="ADAL" clId="{CA7CD583-9B77-4219-A183-5BD4D6CE8075}" dt="2019-12-12T16:49:46.737" v="183" actId="478"/>
          <ac:spMkLst>
            <pc:docMk/>
            <pc:sldMk cId="1797260699" sldId="257"/>
            <ac:spMk id="19" creationId="{ED4C3381-B3B0-4D0E-AA95-52C6A19650EA}"/>
          </ac:spMkLst>
        </pc:spChg>
        <pc:spChg chg="add mod or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21" creationId="{4FEB4EF1-C9D1-4DE0-987E-310799D109BD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22" creationId="{38357526-19CE-4AB1-BCFB-0FD942CB7B3C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23" creationId="{7833C37A-5F2D-4EC1-9006-97053332D38D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24" creationId="{1F7E3D0F-4403-4345-8115-F3E5B4ABCAFA}"/>
          </ac:spMkLst>
        </pc:spChg>
        <pc:spChg chg="add mod ord topLvl">
          <ac:chgData name="Stevens, David" userId="73fe415a-d21a-4898-bfab-0e75d37181d7" providerId="ADAL" clId="{CA7CD583-9B77-4219-A183-5BD4D6CE8075}" dt="2019-12-12T17:01:56.742" v="501" actId="1036"/>
          <ac:spMkLst>
            <pc:docMk/>
            <pc:sldMk cId="1797260699" sldId="257"/>
            <ac:spMk id="25" creationId="{6E7F8344-80B2-413B-8D8D-47BF1B6BBBD7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26" creationId="{4486E177-ECF8-4D54-8FB8-43167C2AAA09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28" creationId="{7370C20E-297A-4891-9DFE-D777E28867F1}"/>
          </ac:spMkLst>
        </pc:spChg>
        <pc:spChg chg="del mod">
          <ac:chgData name="Stevens, David" userId="73fe415a-d21a-4898-bfab-0e75d37181d7" providerId="ADAL" clId="{CA7CD583-9B77-4219-A183-5BD4D6CE8075}" dt="2019-12-12T17:09:22.177" v="655" actId="478"/>
          <ac:spMkLst>
            <pc:docMk/>
            <pc:sldMk cId="1797260699" sldId="257"/>
            <ac:spMk id="30" creationId="{81FDB121-B75C-423A-AE94-08F57FAEC12C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42" creationId="{5DBB1D24-9AC6-4279-9C49-14DB74D1C2D2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43" creationId="{F75419A7-126B-43AD-933C-8E92D70B69A0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44" creationId="{DFCBFD9C-E086-4729-A3E6-014FDFCB341A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45" creationId="{6F37077B-CF25-493B-A8DC-16F7583F1D0C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46" creationId="{0DABB327-A879-49C2-8AD1-986C81197FCA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47" creationId="{9A90AF09-E065-4DAD-8588-DDD07D9A5517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48" creationId="{7DC51949-0BD6-474D-99A3-41909565059B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49" creationId="{305B866D-325F-4658-A793-7B814B2AB4BA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0" creationId="{8F316381-8603-49B9-BB0B-CC41958FC3EE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1" creationId="{42889241-EAF6-4C61-BFB3-D75EC747DE36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2" creationId="{712631DD-B7B2-4E10-A5F2-AE4697953CA8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3" creationId="{F70BE936-546E-4BFD-94F8-11EECF41BEB0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4" creationId="{D9B71701-9722-4505-9C6C-0D0C67FEF53B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5" creationId="{A30C25DA-9DF1-4304-811D-02B7B7EEE82D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6" creationId="{42A0973A-3547-4DD4-962E-160AA4EDF579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7" creationId="{14816BF1-8698-4D1B-B37C-732C6DA7FD42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8" creationId="{E85CB84B-E30B-4ABE-BD4D-EC5C0C6F63CD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59" creationId="{03C49AC7-E4ED-4182-9401-F73CB759E908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60" creationId="{6DB2626F-0A6A-4C8A-9E44-D531F60A4F37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61" creationId="{49C3B52B-8A00-4B33-A2E4-C80861BD236D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62" creationId="{D2C08C8C-6360-432D-B087-461DD9E4E638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63" creationId="{720D1DD0-379C-4922-83B9-453244539261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64" creationId="{5ECF6821-E8BF-4D46-BD57-CFCB06025B07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65" creationId="{125C67BD-0610-48FE-B24F-773BDDC2C446}"/>
          </ac:spMkLst>
        </pc:spChg>
        <pc:spChg chg="add mod">
          <ac:chgData name="Stevens, David" userId="73fe415a-d21a-4898-bfab-0e75d37181d7" providerId="ADAL" clId="{CA7CD583-9B77-4219-A183-5BD4D6CE8075}" dt="2019-12-12T16:50:43.427" v="198" actId="404"/>
          <ac:spMkLst>
            <pc:docMk/>
            <pc:sldMk cId="1797260699" sldId="257"/>
            <ac:spMk id="66" creationId="{897179AF-168D-4B03-8198-59C8415FB78C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68" creationId="{40D495FE-21BD-4219-B285-AFD1B8E228EA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75" creationId="{177D4FA5-DBAA-4B5A-BF2A-C46BABC7947D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76" creationId="{DF6B5754-244D-4EF4-84B6-072A1E4413B0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77" creationId="{9C2EF94F-6889-4C4C-B6E0-5FE9C9C889BE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78" creationId="{60217BCA-48CE-4EE9-9E8C-FEE0A8E05BC0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79" creationId="{105B6AD9-CDDF-483B-B708-E8876FA2E148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80" creationId="{989FAA45-3B14-4E58-9080-F26F7A1FE453}"/>
          </ac:spMkLst>
        </pc:spChg>
        <pc:spChg chg="add mod topLvl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81" creationId="{B3C8F056-94EE-45C0-A22E-2667327F0129}"/>
          </ac:spMkLst>
        </pc:spChg>
        <pc:spChg chg="add mod ord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83" creationId="{8DAA5031-1649-4F8E-B4D9-CB8A8438B9F5}"/>
          </ac:spMkLst>
        </pc:spChg>
        <pc:spChg chg="add mod ord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84" creationId="{270875A3-C67D-418A-AC5C-6498CC75E65A}"/>
          </ac:spMkLst>
        </pc:spChg>
        <pc:spChg chg="add mod ord">
          <ac:chgData name="Stevens, David" userId="73fe415a-d21a-4898-bfab-0e75d37181d7" providerId="ADAL" clId="{CA7CD583-9B77-4219-A183-5BD4D6CE8075}" dt="2019-12-12T17:00:52.563" v="427" actId="164"/>
          <ac:spMkLst>
            <pc:docMk/>
            <pc:sldMk cId="1797260699" sldId="257"/>
            <ac:spMk id="85" creationId="{A8A2FABB-2108-4046-BAEE-675D148284C7}"/>
          </ac:spMkLst>
        </pc:spChg>
        <pc:spChg chg="add mod">
          <ac:chgData name="Stevens, David" userId="73fe415a-d21a-4898-bfab-0e75d37181d7" providerId="ADAL" clId="{CA7CD583-9B77-4219-A183-5BD4D6CE8075}" dt="2019-12-12T17:02:25.707" v="503" actId="164"/>
          <ac:spMkLst>
            <pc:docMk/>
            <pc:sldMk cId="1797260699" sldId="257"/>
            <ac:spMk id="87" creationId="{DB39B53E-8AC3-4571-88B3-9F4381AE4C75}"/>
          </ac:spMkLst>
        </pc:spChg>
        <pc:spChg chg="del topLvl">
          <ac:chgData name="Stevens, David" userId="73fe415a-d21a-4898-bfab-0e75d37181d7" providerId="ADAL" clId="{CA7CD583-9B77-4219-A183-5BD4D6CE8075}" dt="2019-12-12T17:02:31.770" v="506" actId="478"/>
          <ac:spMkLst>
            <pc:docMk/>
            <pc:sldMk cId="1797260699" sldId="257"/>
            <ac:spMk id="91" creationId="{1E085AA9-C10F-42EA-9A00-C1E714DD7F7C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92" creationId="{C01E4FB3-DEB8-4D93-BE91-561929C60733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93" creationId="{5D356C96-22FA-4A19-AAE4-D470CECB02C6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94" creationId="{173F1E65-F13B-4D7A-8127-F9C6742670C0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95" creationId="{ADDFC131-E5E3-41A7-BF61-8BCEAE176469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96" creationId="{2C2A318D-EAB3-4E2B-85D8-DD843AF4900A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97" creationId="{BAD29BE9-C8E9-44A1-8BC6-847CCAB2DA99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98" creationId="{71B1FBFA-22D4-4045-A197-F91B2F9FE54B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99" creationId="{F40CFB9F-6F23-493F-9205-B44A7620E138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100" creationId="{F87F8753-F523-42D3-87A0-DD1ECFC28E0B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101" creationId="{8103D7D5-7F74-459F-AA05-BE8B1D9606E7}"/>
          </ac:spMkLst>
        </pc:spChg>
        <pc:spChg chg="del mod topLvl">
          <ac:chgData name="Stevens, David" userId="73fe415a-d21a-4898-bfab-0e75d37181d7" providerId="ADAL" clId="{CA7CD583-9B77-4219-A183-5BD4D6CE8075}" dt="2019-12-12T17:02:55.173" v="508"/>
          <ac:spMkLst>
            <pc:docMk/>
            <pc:sldMk cId="1797260699" sldId="257"/>
            <ac:spMk id="102" creationId="{DFAA9CCE-4A5D-492F-B669-BEEFE8E1597C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03" creationId="{1F14E4B9-4393-46BE-83FF-61E025118645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04" creationId="{A86930BD-DA7B-40DF-AE07-340D8C4A25E6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05" creationId="{561F33A9-529B-44B1-AA18-6AD6FC9CEE00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06" creationId="{32DCF773-405A-4909-BE2C-95EA9B7ABB32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07" creationId="{A199C23E-9801-49ED-AB6E-D18105251552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08" creationId="{EAC1745A-7069-451A-8184-B2EF46DE5563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09" creationId="{A3E960BD-FCF6-4E3D-A6A9-E9AD0A31744B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10" creationId="{BC56C889-F60D-4B1B-9782-56FE8A9D3868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11" creationId="{E907E9AA-0666-4CC0-B729-219CDE5EA0B4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12" creationId="{9930B2C6-CBED-4A9F-BD40-B0584E802B68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13" creationId="{01AFC29D-92FA-4ECE-85F8-E2F750EE5F2B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14" creationId="{1316B1C6-D726-4B79-898C-2EFF01117347}"/>
          </ac:spMkLst>
        </pc:spChg>
        <pc:spChg chg="del mod topLvl">
          <ac:chgData name="Stevens, David" userId="73fe415a-d21a-4898-bfab-0e75d37181d7" providerId="ADAL" clId="{CA7CD583-9B77-4219-A183-5BD4D6CE8075}" dt="2019-12-12T17:04:35.638" v="576"/>
          <ac:spMkLst>
            <pc:docMk/>
            <pc:sldMk cId="1797260699" sldId="257"/>
            <ac:spMk id="115" creationId="{F3813EAA-93AD-40D4-BA64-1E7AA29CE0B5}"/>
          </ac:spMkLst>
        </pc:spChg>
        <pc:spChg chg="mod ord">
          <ac:chgData name="Stevens, David" userId="73fe415a-d21a-4898-bfab-0e75d37181d7" providerId="ADAL" clId="{CA7CD583-9B77-4219-A183-5BD4D6CE8075}" dt="2019-12-12T17:06:46.226" v="628" actId="164"/>
          <ac:spMkLst>
            <pc:docMk/>
            <pc:sldMk cId="1797260699" sldId="257"/>
            <ac:spMk id="116" creationId="{7388E8B0-09C2-41BD-A5D2-2B4589E36C34}"/>
          </ac:spMkLst>
        </pc:spChg>
        <pc:spChg chg="add mod ord">
          <ac:chgData name="Stevens, David" userId="73fe415a-d21a-4898-bfab-0e75d37181d7" providerId="ADAL" clId="{CA7CD583-9B77-4219-A183-5BD4D6CE8075}" dt="2019-12-12T17:06:46.226" v="628" actId="164"/>
          <ac:spMkLst>
            <pc:docMk/>
            <pc:sldMk cId="1797260699" sldId="257"/>
            <ac:spMk id="117" creationId="{7C870123-A99B-462F-B334-AC189290AB0A}"/>
          </ac:spMkLst>
        </pc:spChg>
        <pc:spChg chg="add del mod ord">
          <ac:chgData name="Stevens, David" userId="73fe415a-d21a-4898-bfab-0e75d37181d7" providerId="ADAL" clId="{CA7CD583-9B77-4219-A183-5BD4D6CE8075}" dt="2019-12-12T17:14:45.547" v="736" actId="478"/>
          <ac:spMkLst>
            <pc:docMk/>
            <pc:sldMk cId="1797260699" sldId="257"/>
            <ac:spMk id="118" creationId="{2D9BA324-7CC6-4E96-9A57-4F6A87C64F9A}"/>
          </ac:spMkLst>
        </pc:spChg>
        <pc:spChg chg="mod topLvl">
          <ac:chgData name="Stevens, David" userId="73fe415a-d21a-4898-bfab-0e75d37181d7" providerId="ADAL" clId="{CA7CD583-9B77-4219-A183-5BD4D6CE8075}" dt="2019-12-12T17:06:46.226" v="628" actId="164"/>
          <ac:spMkLst>
            <pc:docMk/>
            <pc:sldMk cId="1797260699" sldId="257"/>
            <ac:spMk id="119" creationId="{8297D79D-11ED-436B-A4FE-E9EF46B165D0}"/>
          </ac:spMkLst>
        </pc:spChg>
        <pc:spChg chg="add mod ord topLvl">
          <ac:chgData name="Stevens, David" userId="73fe415a-d21a-4898-bfab-0e75d37181d7" providerId="ADAL" clId="{CA7CD583-9B77-4219-A183-5BD4D6CE8075}" dt="2019-12-12T17:06:46.226" v="628" actId="164"/>
          <ac:spMkLst>
            <pc:docMk/>
            <pc:sldMk cId="1797260699" sldId="257"/>
            <ac:spMk id="120" creationId="{91F62F42-49FF-4ECA-8785-E9F861138E36}"/>
          </ac:spMkLst>
        </pc:spChg>
        <pc:spChg chg="add mod">
          <ac:chgData name="Stevens, David" userId="73fe415a-d21a-4898-bfab-0e75d37181d7" providerId="ADAL" clId="{CA7CD583-9B77-4219-A183-5BD4D6CE8075}" dt="2019-12-12T17:08:08.534" v="649" actId="1035"/>
          <ac:spMkLst>
            <pc:docMk/>
            <pc:sldMk cId="1797260699" sldId="257"/>
            <ac:spMk id="124" creationId="{895C1124-A483-4CA4-BE8B-7CDF227D6AB7}"/>
          </ac:spMkLst>
        </pc:spChg>
        <pc:spChg chg="add mod ord topLvl">
          <ac:chgData name="Stevens, David" userId="73fe415a-d21a-4898-bfab-0e75d37181d7" providerId="ADAL" clId="{CA7CD583-9B77-4219-A183-5BD4D6CE8075}" dt="2019-12-12T17:15:28.490" v="750" actId="12789"/>
          <ac:spMkLst>
            <pc:docMk/>
            <pc:sldMk cId="1797260699" sldId="257"/>
            <ac:spMk id="126" creationId="{577E65AE-A78F-49ED-8329-897D2474718C}"/>
          </ac:spMkLst>
        </pc:spChg>
        <pc:spChg chg="add mod ord topLvl">
          <ac:chgData name="Stevens, David" userId="73fe415a-d21a-4898-bfab-0e75d37181d7" providerId="ADAL" clId="{CA7CD583-9B77-4219-A183-5BD4D6CE8075}" dt="2019-12-12T17:14:20.739" v="733" actId="165"/>
          <ac:spMkLst>
            <pc:docMk/>
            <pc:sldMk cId="1797260699" sldId="257"/>
            <ac:spMk id="127" creationId="{3031D7B7-4248-4271-8F88-2340A3941998}"/>
          </ac:spMkLst>
        </pc:spChg>
        <pc:spChg chg="add del mod topLvl">
          <ac:chgData name="Stevens, David" userId="73fe415a-d21a-4898-bfab-0e75d37181d7" providerId="ADAL" clId="{CA7CD583-9B77-4219-A183-5BD4D6CE8075}" dt="2019-12-12T17:15:47.738" v="752" actId="478"/>
          <ac:spMkLst>
            <pc:docMk/>
            <pc:sldMk cId="1797260699" sldId="257"/>
            <ac:spMk id="132" creationId="{51ABEC1A-59E3-4529-A8D2-9CE7D3388982}"/>
          </ac:spMkLst>
        </pc:spChg>
        <pc:spChg chg="add del mod topLvl">
          <ac:chgData name="Stevens, David" userId="73fe415a-d21a-4898-bfab-0e75d37181d7" providerId="ADAL" clId="{CA7CD583-9B77-4219-A183-5BD4D6CE8075}" dt="2019-12-12T17:15:47.738" v="752" actId="478"/>
          <ac:spMkLst>
            <pc:docMk/>
            <pc:sldMk cId="1797260699" sldId="257"/>
            <ac:spMk id="133" creationId="{E6993345-FE04-47A2-9628-017F3C017E1E}"/>
          </ac:spMkLst>
        </pc:spChg>
        <pc:spChg chg="add mod ord">
          <ac:chgData name="Stevens, David" userId="73fe415a-d21a-4898-bfab-0e75d37181d7" providerId="ADAL" clId="{CA7CD583-9B77-4219-A183-5BD4D6CE8075}" dt="2019-12-12T17:15:28.490" v="750" actId="12789"/>
          <ac:spMkLst>
            <pc:docMk/>
            <pc:sldMk cId="1797260699" sldId="257"/>
            <ac:spMk id="136" creationId="{658C248D-01CE-4AF3-B269-6CFC908FF273}"/>
          </ac:spMkLst>
        </pc:spChg>
        <pc:spChg chg="add mod">
          <ac:chgData name="Stevens, David" userId="73fe415a-d21a-4898-bfab-0e75d37181d7" providerId="ADAL" clId="{CA7CD583-9B77-4219-A183-5BD4D6CE8075}" dt="2019-12-12T17:08:05.157" v="645" actId="1037"/>
          <ac:spMkLst>
            <pc:docMk/>
            <pc:sldMk cId="1797260699" sldId="257"/>
            <ac:spMk id="208" creationId="{EA48ED72-047A-46B2-918E-CE19A5A2E489}"/>
          </ac:spMkLst>
        </pc:spChg>
        <pc:spChg chg="add del mod ord">
          <ac:chgData name="Stevens, David" userId="73fe415a-d21a-4898-bfab-0e75d37181d7" providerId="ADAL" clId="{CA7CD583-9B77-4219-A183-5BD4D6CE8075}" dt="2019-12-12T17:15:53.258" v="754" actId="478"/>
          <ac:spMkLst>
            <pc:docMk/>
            <pc:sldMk cId="1797260699" sldId="257"/>
            <ac:spMk id="210" creationId="{7858F724-E544-47ED-AE65-AAABDF9862EC}"/>
          </ac:spMkLst>
        </pc:spChg>
        <pc:spChg chg="del mod">
          <ac:chgData name="Stevens, David" userId="73fe415a-d21a-4898-bfab-0e75d37181d7" providerId="ADAL" clId="{CA7CD583-9B77-4219-A183-5BD4D6CE8075}" dt="2019-12-12T17:09:22.177" v="655" actId="478"/>
          <ac:spMkLst>
            <pc:docMk/>
            <pc:sldMk cId="1797260699" sldId="257"/>
            <ac:spMk id="211" creationId="{D261E9F3-4E8F-4FA0-BC5B-7FE8D3ECB5F5}"/>
          </ac:spMkLst>
        </pc:spChg>
        <pc:spChg chg="add del mod ord topLvl">
          <ac:chgData name="Stevens, David" userId="73fe415a-d21a-4898-bfab-0e75d37181d7" providerId="ADAL" clId="{CA7CD583-9B77-4219-A183-5BD4D6CE8075}" dt="2019-12-12T17:15:47.738" v="752" actId="478"/>
          <ac:spMkLst>
            <pc:docMk/>
            <pc:sldMk cId="1797260699" sldId="257"/>
            <ac:spMk id="213" creationId="{365C0E15-0475-431F-B553-0054E72D06DF}"/>
          </ac:spMkLst>
        </pc:spChg>
        <pc:spChg chg="add del mod topLvl">
          <ac:chgData name="Stevens, David" userId="73fe415a-d21a-4898-bfab-0e75d37181d7" providerId="ADAL" clId="{CA7CD583-9B77-4219-A183-5BD4D6CE8075}" dt="2019-12-12T17:15:47.738" v="752" actId="478"/>
          <ac:spMkLst>
            <pc:docMk/>
            <pc:sldMk cId="1797260699" sldId="257"/>
            <ac:spMk id="214" creationId="{7B202537-6BCC-40C7-BDEB-498181BB4382}"/>
          </ac:spMkLst>
        </pc:spChg>
        <pc:spChg chg="add del mod ord topLvl">
          <ac:chgData name="Stevens, David" userId="73fe415a-d21a-4898-bfab-0e75d37181d7" providerId="ADAL" clId="{CA7CD583-9B77-4219-A183-5BD4D6CE8075}" dt="2019-12-12T17:15:45.891" v="751" actId="478"/>
          <ac:spMkLst>
            <pc:docMk/>
            <pc:sldMk cId="1797260699" sldId="257"/>
            <ac:spMk id="215" creationId="{C1878AD1-060D-4DED-BE56-F22D1C4A8D4E}"/>
          </ac:spMkLst>
        </pc:spChg>
        <pc:grpChg chg="add del mod">
          <ac:chgData name="Stevens, David" userId="73fe415a-d21a-4898-bfab-0e75d37181d7" providerId="ADAL" clId="{CA7CD583-9B77-4219-A183-5BD4D6CE8075}" dt="2019-12-12T16:42:18.497" v="25" actId="165"/>
          <ac:grpSpMkLst>
            <pc:docMk/>
            <pc:sldMk cId="1797260699" sldId="257"/>
            <ac:grpSpMk id="4" creationId="{64CE5568-D050-4564-8BED-D20C567A4278}"/>
          </ac:grpSpMkLst>
        </pc:grpChg>
        <pc:grpChg chg="add del mod">
          <ac:chgData name="Stevens, David" userId="73fe415a-d21a-4898-bfab-0e75d37181d7" providerId="ADAL" clId="{CA7CD583-9B77-4219-A183-5BD4D6CE8075}" dt="2019-12-12T16:42:44.842" v="31" actId="165"/>
          <ac:grpSpMkLst>
            <pc:docMk/>
            <pc:sldMk cId="1797260699" sldId="257"/>
            <ac:grpSpMk id="5" creationId="{EDE362F0-0120-469E-B1DA-84C1F70E5048}"/>
          </ac:grpSpMkLst>
        </pc:grpChg>
        <pc:grpChg chg="del mod">
          <ac:chgData name="Stevens, David" userId="73fe415a-d21a-4898-bfab-0e75d37181d7" providerId="ADAL" clId="{CA7CD583-9B77-4219-A183-5BD4D6CE8075}" dt="2019-12-12T17:09:22.177" v="655" actId="478"/>
          <ac:grpSpMkLst>
            <pc:docMk/>
            <pc:sldMk cId="1797260699" sldId="257"/>
            <ac:grpSpMk id="27" creationId="{47076E07-B470-4D0C-B025-6CE75F902236}"/>
          </ac:grpSpMkLst>
        </pc:grpChg>
        <pc:grpChg chg="add mod">
          <ac:chgData name="Stevens, David" userId="73fe415a-d21a-4898-bfab-0e75d37181d7" providerId="ADAL" clId="{CA7CD583-9B77-4219-A183-5BD4D6CE8075}" dt="2019-12-12T17:01:00.315" v="429" actId="1076"/>
          <ac:grpSpMkLst>
            <pc:docMk/>
            <pc:sldMk cId="1797260699" sldId="257"/>
            <ac:grpSpMk id="70" creationId="{540D15C9-486A-4C4A-B426-D92B1FB60C74}"/>
          </ac:grpSpMkLst>
        </pc:grpChg>
        <pc:grpChg chg="add del mod">
          <ac:chgData name="Stevens, David" userId="73fe415a-d21a-4898-bfab-0e75d37181d7" providerId="ADAL" clId="{CA7CD583-9B77-4219-A183-5BD4D6CE8075}" dt="2019-12-12T17:02:31.770" v="506" actId="478"/>
          <ac:grpSpMkLst>
            <pc:docMk/>
            <pc:sldMk cId="1797260699" sldId="257"/>
            <ac:grpSpMk id="89" creationId="{B89F5424-16B6-4ACD-8D1A-6B2595D3D034}"/>
          </ac:grpSpMkLst>
        </pc:grpChg>
        <pc:grpChg chg="del mod topLvl">
          <ac:chgData name="Stevens, David" userId="73fe415a-d21a-4898-bfab-0e75d37181d7" providerId="ADAL" clId="{CA7CD583-9B77-4219-A183-5BD4D6CE8075}" dt="2019-12-12T17:02:34.316" v="507" actId="165"/>
          <ac:grpSpMkLst>
            <pc:docMk/>
            <pc:sldMk cId="1797260699" sldId="257"/>
            <ac:grpSpMk id="90" creationId="{55C3E002-EF01-4441-BFC7-E9ABD13ECB29}"/>
          </ac:grpSpMkLst>
        </pc:grpChg>
        <pc:grpChg chg="add mod">
          <ac:chgData name="Stevens, David" userId="73fe415a-d21a-4898-bfab-0e75d37181d7" providerId="ADAL" clId="{CA7CD583-9B77-4219-A183-5BD4D6CE8075}" dt="2019-12-12T16:50:47.320" v="199" actId="1076"/>
          <ac:grpSpMkLst>
            <pc:docMk/>
            <pc:sldMk cId="1797260699" sldId="257"/>
            <ac:grpSpMk id="199" creationId="{3AC7FDB0-8379-43FE-A80E-CC449596BDFE}"/>
          </ac:grpSpMkLst>
        </pc:grpChg>
        <pc:grpChg chg="add del mod">
          <ac:chgData name="Stevens, David" userId="73fe415a-d21a-4898-bfab-0e75d37181d7" providerId="ADAL" clId="{CA7CD583-9B77-4219-A183-5BD4D6CE8075}" dt="2019-12-12T16:59:09.963" v="406" actId="165"/>
          <ac:grpSpMkLst>
            <pc:docMk/>
            <pc:sldMk cId="1797260699" sldId="257"/>
            <ac:grpSpMk id="200" creationId="{6DD7957C-F926-4035-BD9C-7CB119C25DCF}"/>
          </ac:grpSpMkLst>
        </pc:grpChg>
        <pc:grpChg chg="add del mod ord">
          <ac:chgData name="Stevens, David" userId="73fe415a-d21a-4898-bfab-0e75d37181d7" providerId="ADAL" clId="{CA7CD583-9B77-4219-A183-5BD4D6CE8075}" dt="2019-12-12T16:57:05.075" v="321" actId="165"/>
          <ac:grpSpMkLst>
            <pc:docMk/>
            <pc:sldMk cId="1797260699" sldId="257"/>
            <ac:grpSpMk id="201" creationId="{0EDA2FF2-6BD9-45C9-994E-B88FDC9F7A5C}"/>
          </ac:grpSpMkLst>
        </pc:grpChg>
        <pc:grpChg chg="add mod">
          <ac:chgData name="Stevens, David" userId="73fe415a-d21a-4898-bfab-0e75d37181d7" providerId="ADAL" clId="{CA7CD583-9B77-4219-A183-5BD4D6CE8075}" dt="2019-12-12T17:02:25.707" v="503" actId="164"/>
          <ac:grpSpMkLst>
            <pc:docMk/>
            <pc:sldMk cId="1797260699" sldId="257"/>
            <ac:grpSpMk id="202" creationId="{1649AFB4-31EF-42B1-8001-772B7205042F}"/>
          </ac:grpSpMkLst>
        </pc:grpChg>
        <pc:grpChg chg="add mod">
          <ac:chgData name="Stevens, David" userId="73fe415a-d21a-4898-bfab-0e75d37181d7" providerId="ADAL" clId="{CA7CD583-9B77-4219-A183-5BD4D6CE8075}" dt="2019-12-12T17:09:18.066" v="653" actId="1076"/>
          <ac:grpSpMkLst>
            <pc:docMk/>
            <pc:sldMk cId="1797260699" sldId="257"/>
            <ac:grpSpMk id="203" creationId="{51C80FB8-F61A-4A89-A9F1-C401B75ECFD6}"/>
          </ac:grpSpMkLst>
        </pc:grpChg>
        <pc:grpChg chg="add del mod">
          <ac:chgData name="Stevens, David" userId="73fe415a-d21a-4898-bfab-0e75d37181d7" providerId="ADAL" clId="{CA7CD583-9B77-4219-A183-5BD4D6CE8075}" dt="2019-12-12T17:05:04.939" v="591" actId="165"/>
          <ac:grpSpMkLst>
            <pc:docMk/>
            <pc:sldMk cId="1797260699" sldId="257"/>
            <ac:grpSpMk id="204" creationId="{0AA1E0A9-CC09-4C62-90C3-B698E1967B92}"/>
          </ac:grpSpMkLst>
        </pc:grpChg>
        <pc:grpChg chg="add mod">
          <ac:chgData name="Stevens, David" userId="73fe415a-d21a-4898-bfab-0e75d37181d7" providerId="ADAL" clId="{CA7CD583-9B77-4219-A183-5BD4D6CE8075}" dt="2019-12-12T17:07:48.986" v="643" actId="164"/>
          <ac:grpSpMkLst>
            <pc:docMk/>
            <pc:sldMk cId="1797260699" sldId="257"/>
            <ac:grpSpMk id="205" creationId="{76E34091-BD20-4FDA-818E-C67475709731}"/>
          </ac:grpSpMkLst>
        </pc:grpChg>
        <pc:grpChg chg="add mod ord">
          <ac:chgData name="Stevens, David" userId="73fe415a-d21a-4898-bfab-0e75d37181d7" providerId="ADAL" clId="{CA7CD583-9B77-4219-A183-5BD4D6CE8075}" dt="2019-12-12T17:14:08.052" v="729" actId="166"/>
          <ac:grpSpMkLst>
            <pc:docMk/>
            <pc:sldMk cId="1797260699" sldId="257"/>
            <ac:grpSpMk id="209" creationId="{FB735B86-1225-4AE0-8041-C976D2EEB37B}"/>
          </ac:grpSpMkLst>
        </pc:grpChg>
        <pc:grpChg chg="add del mod ord topLvl">
          <ac:chgData name="Stevens, David" userId="73fe415a-d21a-4898-bfab-0e75d37181d7" providerId="ADAL" clId="{CA7CD583-9B77-4219-A183-5BD4D6CE8075}" dt="2019-12-12T17:14:20.739" v="733" actId="165"/>
          <ac:grpSpMkLst>
            <pc:docMk/>
            <pc:sldMk cId="1797260699" sldId="257"/>
            <ac:grpSpMk id="212" creationId="{1ED54B77-D6D4-41B3-A15D-18DDE57AAC9A}"/>
          </ac:grpSpMkLst>
        </pc:grpChg>
        <pc:grpChg chg="add del mod">
          <ac:chgData name="Stevens, David" userId="73fe415a-d21a-4898-bfab-0e75d37181d7" providerId="ADAL" clId="{CA7CD583-9B77-4219-A183-5BD4D6CE8075}" dt="2019-12-12T17:14:15.907" v="731" actId="165"/>
          <ac:grpSpMkLst>
            <pc:docMk/>
            <pc:sldMk cId="1797260699" sldId="257"/>
            <ac:grpSpMk id="216" creationId="{4EE8D0B6-441E-47C9-BFA5-ED6CB4C69CB5}"/>
          </ac:grpSpMkLst>
        </pc:grpChg>
        <pc:picChg chg="mod">
          <ac:chgData name="Stevens, David" userId="73fe415a-d21a-4898-bfab-0e75d37181d7" providerId="ADAL" clId="{CA7CD583-9B77-4219-A183-5BD4D6CE8075}" dt="2019-12-12T17:09:34.649" v="657" actId="1076"/>
          <ac:picMkLst>
            <pc:docMk/>
            <pc:sldMk cId="1797260699" sldId="257"/>
            <ac:picMk id="7" creationId="{42AD9F95-85A3-481B-94CB-0C1429E254C3}"/>
          </ac:picMkLst>
        </pc:picChg>
        <pc:picChg chg="add del mod">
          <ac:chgData name="Stevens, David" userId="73fe415a-d21a-4898-bfab-0e75d37181d7" providerId="ADAL" clId="{CA7CD583-9B77-4219-A183-5BD4D6CE8075}" dt="2019-12-12T17:09:19.787" v="654" actId="478"/>
          <ac:picMkLst>
            <pc:docMk/>
            <pc:sldMk cId="1797260699" sldId="257"/>
            <ac:picMk id="20" creationId="{20C34713-3702-48AA-84DA-EA82FB11BBB8}"/>
          </ac:picMkLst>
        </pc:picChg>
        <pc:cxnChg chg="add del mod">
          <ac:chgData name="Stevens, David" userId="73fe415a-d21a-4898-bfab-0e75d37181d7" providerId="ADAL" clId="{CA7CD583-9B77-4219-A183-5BD4D6CE8075}" dt="2019-12-12T16:49:44.477" v="182" actId="478"/>
          <ac:cxnSpMkLst>
            <pc:docMk/>
            <pc:sldMk cId="1797260699" sldId="257"/>
            <ac:cxnSpMk id="10" creationId="{7E08F665-62EB-4725-BEF4-22783598357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12/12/2019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12,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12,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12,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12,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E7CA3E-CB56-41E5-86F0-83B167A3D182}"/>
              </a:ext>
            </a:extLst>
          </p:cNvPr>
          <p:cNvSpPr/>
          <p:nvPr/>
        </p:nvSpPr>
        <p:spPr>
          <a:xfrm>
            <a:off x="7315200" y="1268361"/>
            <a:ext cx="4650658" cy="2364469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F574A-FDAD-4864-BA8E-2380FCB8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Digital Explorer Logos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1B4DC-CFC7-4930-BD82-ED8D19537744}"/>
              </a:ext>
            </a:extLst>
          </p:cNvPr>
          <p:cNvGrpSpPr/>
          <p:nvPr/>
        </p:nvGrpSpPr>
        <p:grpSpPr>
          <a:xfrm>
            <a:off x="685800" y="1792380"/>
            <a:ext cx="1262197" cy="1155700"/>
            <a:chOff x="1921047" y="2009393"/>
            <a:chExt cx="3929255" cy="359772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F83A17-8192-4EAC-98A4-04EDBA94CF88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041815" y="3371315"/>
              <a:ext cx="1001804" cy="23145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CFDBF0-64BF-4112-8592-4B1251CCB096}"/>
                </a:ext>
              </a:extLst>
            </p:cNvPr>
            <p:cNvCxnSpPr>
              <a:cxnSpLocks/>
            </p:cNvCxnSpPr>
            <p:nvPr/>
          </p:nvCxnSpPr>
          <p:spPr>
            <a:xfrm rot="2248319" flipV="1">
              <a:off x="2398973" y="4215060"/>
              <a:ext cx="1021929" cy="1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941268-E0EE-42E4-BAC4-41075C28558C}"/>
                </a:ext>
              </a:extLst>
            </p:cNvPr>
            <p:cNvCxnSpPr>
              <a:cxnSpLocks/>
            </p:cNvCxnSpPr>
            <p:nvPr/>
          </p:nvCxnSpPr>
          <p:spPr>
            <a:xfrm rot="2248319" flipH="1" flipV="1">
              <a:off x="3629328" y="3600560"/>
              <a:ext cx="10894" cy="1019415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59ED9D-D9C5-419D-BB08-68D2F589BDA7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3197930" y="2233395"/>
              <a:ext cx="744193" cy="963096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3070A0-53FB-47DD-BE14-E33ECE83B92F}"/>
                </a:ext>
              </a:extLst>
            </p:cNvPr>
            <p:cNvSpPr/>
            <p:nvPr/>
          </p:nvSpPr>
          <p:spPr>
            <a:xfrm rot="2248319">
              <a:off x="2891462" y="4103698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5704F4B-7E2F-4765-ABDD-4DE4C9C1B6BB}"/>
                </a:ext>
              </a:extLst>
            </p:cNvPr>
            <p:cNvSpPr/>
            <p:nvPr/>
          </p:nvSpPr>
          <p:spPr>
            <a:xfrm rot="2248319">
              <a:off x="4471581" y="2972869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69F140-1DD4-46C7-8105-419C4FEAA651}"/>
                </a:ext>
              </a:extLst>
            </p:cNvPr>
            <p:cNvSpPr/>
            <p:nvPr/>
          </p:nvSpPr>
          <p:spPr>
            <a:xfrm rot="2248319">
              <a:off x="4106925" y="405084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42A067-C88A-4CFC-8F95-2E6CA6D560CA}"/>
                </a:ext>
              </a:extLst>
            </p:cNvPr>
            <p:cNvSpPr/>
            <p:nvPr/>
          </p:nvSpPr>
          <p:spPr>
            <a:xfrm rot="2248319">
              <a:off x="2983156" y="350599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A8B15C0-9B20-4B90-911A-669282E35086}"/>
                </a:ext>
              </a:extLst>
            </p:cNvPr>
            <p:cNvSpPr/>
            <p:nvPr/>
          </p:nvSpPr>
          <p:spPr>
            <a:xfrm rot="2248319">
              <a:off x="3265335" y="2009393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52DCF2-9369-47E0-B7B4-86F5E1B0E5A0}"/>
                </a:ext>
              </a:extLst>
            </p:cNvPr>
            <p:cNvSpPr/>
            <p:nvPr/>
          </p:nvSpPr>
          <p:spPr>
            <a:xfrm rot="2248319">
              <a:off x="4822564" y="4649470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2314746-C1C7-4780-85B1-B5F6A593DF9E}"/>
                </a:ext>
              </a:extLst>
            </p:cNvPr>
            <p:cNvCxnSpPr>
              <a:cxnSpLocks/>
            </p:cNvCxnSpPr>
            <p:nvPr/>
          </p:nvCxnSpPr>
          <p:spPr>
            <a:xfrm>
              <a:off x="4682605" y="3215261"/>
              <a:ext cx="377599" cy="1712581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78D481-CA8C-4B82-830B-BBFEDF024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117" y="3468335"/>
              <a:ext cx="377917" cy="1387074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6530FCE-7795-4899-B72F-93E6CCF48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775" y="4298273"/>
              <a:ext cx="135921" cy="892483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1C05C7-CE10-4BB4-B7E5-0077CC3757F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205" y="3774781"/>
              <a:ext cx="1058672" cy="508228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8E1AF8-6EE2-4227-855B-82EE2A335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131" y="3719338"/>
              <a:ext cx="863960" cy="1889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67FD80A-3436-46F4-B40B-23CB4B7B0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174" y="2225947"/>
              <a:ext cx="527590" cy="753706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828D1B-1166-45A3-9651-8B72E51A2C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6689" y="2502476"/>
              <a:ext cx="504958" cy="69416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67F26B-886A-4CA9-8818-AB112C8BC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0346" y="3189423"/>
              <a:ext cx="783590" cy="267001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BF422D-B23E-44C7-93B5-A455A5020DC5}"/>
                </a:ext>
              </a:extLst>
            </p:cNvPr>
            <p:cNvSpPr/>
            <p:nvPr/>
          </p:nvSpPr>
          <p:spPr>
            <a:xfrm rot="2248319">
              <a:off x="2548891" y="2540775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7AA5740-DA18-470E-82B4-8B01C4745295}"/>
                </a:ext>
              </a:extLst>
            </p:cNvPr>
            <p:cNvSpPr/>
            <p:nvPr/>
          </p:nvSpPr>
          <p:spPr>
            <a:xfrm rot="2248319">
              <a:off x="1921047" y="3359826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EFFA4A8-0F94-43C8-AA59-CB9A4FF1606C}"/>
                </a:ext>
              </a:extLst>
            </p:cNvPr>
            <p:cNvSpPr/>
            <p:nvPr/>
          </p:nvSpPr>
          <p:spPr>
            <a:xfrm rot="2248319">
              <a:off x="3517009" y="3282887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9BBCB-D39C-405C-802A-A8ADFF20871C}"/>
                </a:ext>
              </a:extLst>
            </p:cNvPr>
            <p:cNvSpPr/>
            <p:nvPr/>
          </p:nvSpPr>
          <p:spPr>
            <a:xfrm rot="2248319">
              <a:off x="5017571" y="3051970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CEF7A9-426F-43F2-8E7D-6D60FE64CBEB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815385" y="2545326"/>
              <a:ext cx="528599" cy="1166483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656B-9132-4A74-9CC4-0D2EB965F881}"/>
                </a:ext>
              </a:extLst>
            </p:cNvPr>
            <p:cNvSpPr/>
            <p:nvPr/>
          </p:nvSpPr>
          <p:spPr>
            <a:xfrm rot="2248319">
              <a:off x="3809930" y="2126252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D95C5F-DE5F-4849-AB44-85A68115FADF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184461" y="4855409"/>
              <a:ext cx="1121681" cy="0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6C42CB-9988-490C-96FE-C963972D1BFB}"/>
                </a:ext>
              </a:extLst>
            </p:cNvPr>
            <p:cNvSpPr/>
            <p:nvPr/>
          </p:nvSpPr>
          <p:spPr>
            <a:xfrm rot="2248319">
              <a:off x="3766410" y="4774390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5C8DEDC-1D8F-4F01-95C6-65160519B71B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4188701" y="3073759"/>
              <a:ext cx="1017209" cy="1039076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BDB762-4C16-4730-9C3E-0BC07D4DAC7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4655080" y="3564669"/>
              <a:ext cx="34841" cy="1793987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CF00B71-8843-4CC8-AC45-B7D7D2DD768B}"/>
              </a:ext>
            </a:extLst>
          </p:cNvPr>
          <p:cNvSpPr txBox="1"/>
          <p:nvPr/>
        </p:nvSpPr>
        <p:spPr>
          <a:xfrm>
            <a:off x="2116291" y="2108620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2800" dirty="0">
                <a:solidFill>
                  <a:prstClr val="black"/>
                </a:solidFill>
                <a:latin typeface="GT Walsheim Pro Bold" panose="00000800000000000000" pitchFamily="50" charset="0"/>
              </a:rPr>
              <a:t>DXC Digital Explorer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9AD9F3-C806-41ED-9C49-34EF637D045B}"/>
              </a:ext>
            </a:extLst>
          </p:cNvPr>
          <p:cNvGrpSpPr/>
          <p:nvPr/>
        </p:nvGrpSpPr>
        <p:grpSpPr>
          <a:xfrm>
            <a:off x="405580" y="3834027"/>
            <a:ext cx="12693451" cy="2787445"/>
            <a:chOff x="685800" y="1792380"/>
            <a:chExt cx="5262820" cy="11557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1F7D6E5-109F-4061-BE32-B5F4FC93AD52}"/>
                </a:ext>
              </a:extLst>
            </p:cNvPr>
            <p:cNvGrpSpPr/>
            <p:nvPr/>
          </p:nvGrpSpPr>
          <p:grpSpPr>
            <a:xfrm>
              <a:off x="685800" y="1792380"/>
              <a:ext cx="1262197" cy="1155700"/>
              <a:chOff x="1921047" y="2009393"/>
              <a:chExt cx="3929255" cy="359772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FD5C10-E103-4BC2-BDC0-091BD0A6D800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041815" y="3371315"/>
                <a:ext cx="1001804" cy="23145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148319-B640-4322-8DE7-CBBFE84B47D1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398973" y="4215060"/>
                <a:ext cx="1021929" cy="1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ED3EA8C-738E-4399-B862-935875636BA6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3629328" y="3600560"/>
                <a:ext cx="10894" cy="1019415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1214E4F-321E-4A34-BFC7-156D9CE63D7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3197930" y="2233395"/>
                <a:ext cx="744193" cy="963096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0E792C4-4A28-403F-921F-CC9176807A3E}"/>
                  </a:ext>
                </a:extLst>
              </p:cNvPr>
              <p:cNvSpPr/>
              <p:nvPr/>
            </p:nvSpPr>
            <p:spPr>
              <a:xfrm rot="2248319">
                <a:off x="2891462" y="4103698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0EBEF92-18B7-46A6-B63F-75B426CD9967}"/>
                  </a:ext>
                </a:extLst>
              </p:cNvPr>
              <p:cNvSpPr/>
              <p:nvPr/>
            </p:nvSpPr>
            <p:spPr>
              <a:xfrm rot="2248319">
                <a:off x="4471581" y="2972869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B03301-EDF3-4434-9D18-C13C4B13E4ED}"/>
                  </a:ext>
                </a:extLst>
              </p:cNvPr>
              <p:cNvSpPr/>
              <p:nvPr/>
            </p:nvSpPr>
            <p:spPr>
              <a:xfrm rot="2248319">
                <a:off x="4106925" y="405084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0765C8-3ED1-4580-87D8-445CD70EACEA}"/>
                  </a:ext>
                </a:extLst>
              </p:cNvPr>
              <p:cNvSpPr/>
              <p:nvPr/>
            </p:nvSpPr>
            <p:spPr>
              <a:xfrm rot="2248319">
                <a:off x="2983156" y="350599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ED0AC1-70FB-4060-B67C-D53408F23971}"/>
                  </a:ext>
                </a:extLst>
              </p:cNvPr>
              <p:cNvSpPr/>
              <p:nvPr/>
            </p:nvSpPr>
            <p:spPr>
              <a:xfrm rot="2248319">
                <a:off x="3265335" y="2009393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7625AE1-B2D6-488C-A86C-35BD8C8B300F}"/>
                  </a:ext>
                </a:extLst>
              </p:cNvPr>
              <p:cNvSpPr/>
              <p:nvPr/>
            </p:nvSpPr>
            <p:spPr>
              <a:xfrm rot="2248319">
                <a:off x="4822564" y="4649470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F0610EC-258B-4BFC-BD7A-461BC7D46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605" y="3215261"/>
                <a:ext cx="377599" cy="1712581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1C9D5FF-FE61-4A71-B0A6-F20463025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9117" y="3468335"/>
                <a:ext cx="377917" cy="1387074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F43A975-EE41-4AA9-A56A-8D2D3376B4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2775" y="4298273"/>
                <a:ext cx="135921" cy="892483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DCB346A-35F7-48C2-AB39-47D427E0A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205" y="3774781"/>
                <a:ext cx="1058672" cy="508228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353112B-6B62-4785-B71A-87F81CD50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131" y="3719338"/>
                <a:ext cx="863960" cy="18892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0C5EF76-0EAC-4264-AA2E-2B4181370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9174" y="2225947"/>
                <a:ext cx="527590" cy="753706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703B034-D940-48CB-9BAF-CB8F8311B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86689" y="2502476"/>
                <a:ext cx="504958" cy="694162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D5546FD-5E2A-4DD6-AD9B-B5EFFA0B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0346" y="3189423"/>
                <a:ext cx="783590" cy="267001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1935D99-7CDC-4BD7-860F-DA24EB2249D1}"/>
                  </a:ext>
                </a:extLst>
              </p:cNvPr>
              <p:cNvSpPr/>
              <p:nvPr/>
            </p:nvSpPr>
            <p:spPr>
              <a:xfrm rot="2248319">
                <a:off x="2548891" y="2540775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B70AA13-5231-4631-B249-A0A95DF77A42}"/>
                  </a:ext>
                </a:extLst>
              </p:cNvPr>
              <p:cNvSpPr/>
              <p:nvPr/>
            </p:nvSpPr>
            <p:spPr>
              <a:xfrm rot="2248319">
                <a:off x="1921047" y="3359826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4B041D1-40CE-465D-B1E0-DB3D725EB516}"/>
                  </a:ext>
                </a:extLst>
              </p:cNvPr>
              <p:cNvSpPr/>
              <p:nvPr/>
            </p:nvSpPr>
            <p:spPr>
              <a:xfrm rot="2248319">
                <a:off x="3517009" y="3282887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2DE37B-E169-402F-9FE2-D5E0035F7384}"/>
                  </a:ext>
                </a:extLst>
              </p:cNvPr>
              <p:cNvSpPr/>
              <p:nvPr/>
            </p:nvSpPr>
            <p:spPr>
              <a:xfrm rot="2248319">
                <a:off x="5017571" y="305197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461589F-86A3-4FEF-87F2-BC4F87BC1D72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815385" y="2545326"/>
                <a:ext cx="528599" cy="1166483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9559934-17A0-43F7-B2B1-513BF2A2588E}"/>
                  </a:ext>
                </a:extLst>
              </p:cNvPr>
              <p:cNvSpPr/>
              <p:nvPr/>
            </p:nvSpPr>
            <p:spPr>
              <a:xfrm rot="2248319">
                <a:off x="3809930" y="2126252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BDB4E3-6701-454F-8EBE-456E27F627A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84461" y="4855409"/>
                <a:ext cx="1121681" cy="0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CCCEEF6-6D52-458B-9297-29D2BEF30A2F}"/>
                  </a:ext>
                </a:extLst>
              </p:cNvPr>
              <p:cNvSpPr/>
              <p:nvPr/>
            </p:nvSpPr>
            <p:spPr>
              <a:xfrm rot="2248319">
                <a:off x="3766410" y="477439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182B06F-2B8D-46B5-A6DD-23A657E2305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4188701" y="3073759"/>
                <a:ext cx="1017209" cy="1039076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29ED027-A930-43FC-B77F-20058C886D9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4655080" y="3564669"/>
                <a:ext cx="34841" cy="1793987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FF1643-CB6B-4E63-AE28-5C2537D275E3}"/>
                </a:ext>
              </a:extLst>
            </p:cNvPr>
            <p:cNvSpPr txBox="1"/>
            <p:nvPr/>
          </p:nvSpPr>
          <p:spPr>
            <a:xfrm>
              <a:off x="2116291" y="2108620"/>
              <a:ext cx="3832329" cy="49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FFFFA75-3AAC-4448-B65F-B3BC933D24C1}"/>
              </a:ext>
            </a:extLst>
          </p:cNvPr>
          <p:cNvGrpSpPr/>
          <p:nvPr/>
        </p:nvGrpSpPr>
        <p:grpSpPr>
          <a:xfrm>
            <a:off x="7629721" y="1924729"/>
            <a:ext cx="1262197" cy="1155700"/>
            <a:chOff x="1921047" y="2009393"/>
            <a:chExt cx="3929255" cy="35977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A8F8A5-BDFE-454B-95E7-64BC51023A2F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041815" y="3371315"/>
              <a:ext cx="1001804" cy="23145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823015-B69C-4241-8F89-8915D68F2C43}"/>
                </a:ext>
              </a:extLst>
            </p:cNvPr>
            <p:cNvCxnSpPr>
              <a:cxnSpLocks/>
            </p:cNvCxnSpPr>
            <p:nvPr/>
          </p:nvCxnSpPr>
          <p:spPr>
            <a:xfrm rot="2248319" flipV="1">
              <a:off x="2398973" y="4215060"/>
              <a:ext cx="1021929" cy="1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383E237-FC9D-43D4-9241-09500236DC5E}"/>
                </a:ext>
              </a:extLst>
            </p:cNvPr>
            <p:cNvCxnSpPr>
              <a:cxnSpLocks/>
            </p:cNvCxnSpPr>
            <p:nvPr/>
          </p:nvCxnSpPr>
          <p:spPr>
            <a:xfrm rot="2248319" flipH="1" flipV="1">
              <a:off x="3629328" y="3600560"/>
              <a:ext cx="10894" cy="1019415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61785D4-23AD-4ABC-B164-2D3F98B2898D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3197930" y="2233395"/>
              <a:ext cx="744193" cy="963096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B9349E7-7C32-427A-8540-4078250EDD96}"/>
                </a:ext>
              </a:extLst>
            </p:cNvPr>
            <p:cNvSpPr/>
            <p:nvPr/>
          </p:nvSpPr>
          <p:spPr>
            <a:xfrm rot="2248319">
              <a:off x="2891462" y="4103698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B4935D-A400-4C4C-80D6-B3EA99A85E69}"/>
                </a:ext>
              </a:extLst>
            </p:cNvPr>
            <p:cNvSpPr/>
            <p:nvPr/>
          </p:nvSpPr>
          <p:spPr>
            <a:xfrm rot="2248319">
              <a:off x="4471581" y="2972869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45BFBDA-0E65-4AEE-8138-3CB39A464B34}"/>
                </a:ext>
              </a:extLst>
            </p:cNvPr>
            <p:cNvSpPr/>
            <p:nvPr/>
          </p:nvSpPr>
          <p:spPr>
            <a:xfrm rot="2248319">
              <a:off x="4106925" y="405084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2907F7-57A9-4C73-BEEC-A27B51CBF3C1}"/>
                </a:ext>
              </a:extLst>
            </p:cNvPr>
            <p:cNvSpPr/>
            <p:nvPr/>
          </p:nvSpPr>
          <p:spPr>
            <a:xfrm rot="2248319">
              <a:off x="2983156" y="350599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5878201-FA39-455F-994C-FC1D89230EBA}"/>
                </a:ext>
              </a:extLst>
            </p:cNvPr>
            <p:cNvSpPr/>
            <p:nvPr/>
          </p:nvSpPr>
          <p:spPr>
            <a:xfrm rot="2248319">
              <a:off x="3265335" y="2009393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7DE0302-B6D0-4CA6-99F4-27F7B027A031}"/>
                </a:ext>
              </a:extLst>
            </p:cNvPr>
            <p:cNvSpPr/>
            <p:nvPr/>
          </p:nvSpPr>
          <p:spPr>
            <a:xfrm rot="2248319">
              <a:off x="4822564" y="4649470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C765829-9D54-4B5D-B11B-766706A9D258}"/>
                </a:ext>
              </a:extLst>
            </p:cNvPr>
            <p:cNvCxnSpPr>
              <a:cxnSpLocks/>
            </p:cNvCxnSpPr>
            <p:nvPr/>
          </p:nvCxnSpPr>
          <p:spPr>
            <a:xfrm>
              <a:off x="4682605" y="3215261"/>
              <a:ext cx="377599" cy="1712581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BA3334D-D837-4C8D-A9B2-E66B5B5FA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117" y="3468335"/>
              <a:ext cx="377917" cy="1387074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F574B6-8A0E-4FDB-9C66-C275C7E18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775" y="4298273"/>
              <a:ext cx="135921" cy="892483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80751DB-BC0F-462E-82CC-D178CE258D46}"/>
                </a:ext>
              </a:extLst>
            </p:cNvPr>
            <p:cNvCxnSpPr>
              <a:cxnSpLocks/>
            </p:cNvCxnSpPr>
            <p:nvPr/>
          </p:nvCxnSpPr>
          <p:spPr>
            <a:xfrm>
              <a:off x="3256205" y="3774781"/>
              <a:ext cx="1058672" cy="508228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C98EAAA-C775-4C84-B2F3-54473C7B9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131" y="3719338"/>
              <a:ext cx="863960" cy="1889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33A644F-3D9B-4C3B-AF17-58308C9C4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174" y="2225947"/>
              <a:ext cx="527590" cy="753706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95006B-1CC0-4CAB-89DA-54254BF8F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6689" y="2502476"/>
              <a:ext cx="504958" cy="69416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8978FF8-B7D4-497F-9CE5-70D54148BA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0346" y="3189423"/>
              <a:ext cx="783590" cy="267001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4195C8C-2AA9-4731-B8FA-7ABBFC206C4D}"/>
                </a:ext>
              </a:extLst>
            </p:cNvPr>
            <p:cNvSpPr/>
            <p:nvPr/>
          </p:nvSpPr>
          <p:spPr>
            <a:xfrm rot="2248319">
              <a:off x="2548891" y="2540775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4AF7DAE-9E3A-4F13-88B0-6335FDD34C4E}"/>
                </a:ext>
              </a:extLst>
            </p:cNvPr>
            <p:cNvSpPr/>
            <p:nvPr/>
          </p:nvSpPr>
          <p:spPr>
            <a:xfrm rot="2248319">
              <a:off x="1921047" y="3359826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5A5E780-5F8A-43AC-9973-931DE3F7B7CD}"/>
                </a:ext>
              </a:extLst>
            </p:cNvPr>
            <p:cNvSpPr/>
            <p:nvPr/>
          </p:nvSpPr>
          <p:spPr>
            <a:xfrm rot="2248319">
              <a:off x="3517009" y="3282887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0FF260-DD24-4747-8B8D-A1F674DA72C0}"/>
                </a:ext>
              </a:extLst>
            </p:cNvPr>
            <p:cNvSpPr/>
            <p:nvPr/>
          </p:nvSpPr>
          <p:spPr>
            <a:xfrm rot="2248319">
              <a:off x="5017571" y="3051970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1503A6-9AD1-4B5F-80D1-237AE339DFF1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815385" y="2545326"/>
              <a:ext cx="528599" cy="1166483"/>
            </a:xfrm>
            <a:prstGeom prst="line">
              <a:avLst/>
            </a:prstGeom>
            <a:solidFill>
              <a:schemeClr val="bg1"/>
            </a:solidFill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5E2BC10-6011-4164-AC91-30CB87D6E471}"/>
                </a:ext>
              </a:extLst>
            </p:cNvPr>
            <p:cNvSpPr/>
            <p:nvPr/>
          </p:nvSpPr>
          <p:spPr>
            <a:xfrm rot="2248319">
              <a:off x="3809930" y="2126252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6734884-B78D-46D8-A110-AEBB9C7E6C4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184461" y="4855409"/>
              <a:ext cx="1121681" cy="0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5F78CDC-A067-4DF6-945D-3BCAF3CAD0B4}"/>
                </a:ext>
              </a:extLst>
            </p:cNvPr>
            <p:cNvSpPr/>
            <p:nvPr/>
          </p:nvSpPr>
          <p:spPr>
            <a:xfrm rot="2248319">
              <a:off x="3766410" y="4774390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0C642B-749D-40D4-8304-1F8DA944292B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4188701" y="3073759"/>
              <a:ext cx="1017209" cy="1039076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0683FA1-A1B6-45C7-A8BE-F3BF9302376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4655080" y="3564669"/>
              <a:ext cx="34841" cy="1793987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968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7858F724-E544-47ED-AE65-AAABDF9862EC}"/>
              </a:ext>
            </a:extLst>
          </p:cNvPr>
          <p:cNvSpPr/>
          <p:nvPr/>
        </p:nvSpPr>
        <p:spPr>
          <a:xfrm>
            <a:off x="893618" y="1335102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658C248D-01CE-4AF3-B269-6CFC908FF273}"/>
              </a:ext>
            </a:extLst>
          </p:cNvPr>
          <p:cNvSpPr/>
          <p:nvPr/>
        </p:nvSpPr>
        <p:spPr>
          <a:xfrm>
            <a:off x="3543072" y="2449020"/>
            <a:ext cx="9243235" cy="12003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D9F95-85A3-481B-94CB-0C1429E2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4884017" y="8727917"/>
            <a:ext cx="2100782" cy="145443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C4DE5F-EF4E-4BDB-9C29-2245CEE1BE1C}"/>
              </a:ext>
            </a:extLst>
          </p:cNvPr>
          <p:cNvSpPr/>
          <p:nvPr/>
        </p:nvSpPr>
        <p:spPr>
          <a:xfrm rot="2700000">
            <a:off x="13477011" y="8080430"/>
            <a:ext cx="2897109" cy="2897109"/>
          </a:xfrm>
          <a:prstGeom prst="roundRect">
            <a:avLst>
              <a:gd name="adj" fmla="val 947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AC7FDB0-8379-43FE-A80E-CC449596BDFE}"/>
              </a:ext>
            </a:extLst>
          </p:cNvPr>
          <p:cNvGrpSpPr/>
          <p:nvPr/>
        </p:nvGrpSpPr>
        <p:grpSpPr>
          <a:xfrm>
            <a:off x="428874" y="6383626"/>
            <a:ext cx="4455143" cy="1466545"/>
            <a:chOff x="4195363" y="3087812"/>
            <a:chExt cx="6239675" cy="2053977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DABB327-A879-49C2-8AD1-986C81197FCA}"/>
                </a:ext>
              </a:extLst>
            </p:cNvPr>
            <p:cNvSpPr>
              <a:spLocks noChangeAspect="1"/>
            </p:cNvSpPr>
            <p:nvPr/>
          </p:nvSpPr>
          <p:spPr bwMode="gray">
            <a:xfrm rot="10800000">
              <a:off x="9202821" y="3087813"/>
              <a:ext cx="1232217" cy="1079552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5AA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7" name="TextBox 50">
              <a:extLst>
                <a:ext uri="{FF2B5EF4-FFF2-40B4-BE49-F238E27FC236}">
                  <a16:creationId xmlns:a16="http://schemas.microsoft.com/office/drawing/2014/main" id="{9A90AF09-E065-4DAD-8588-DDD07D9A5517}"/>
                </a:ext>
              </a:extLst>
            </p:cNvPr>
            <p:cNvSpPr txBox="1"/>
            <p:nvPr/>
          </p:nvSpPr>
          <p:spPr>
            <a:xfrm>
              <a:off x="9728459" y="4283794"/>
              <a:ext cx="641202" cy="369665"/>
            </a:xfrm>
            <a:prstGeom prst="rect">
              <a:avLst/>
            </a:prstGeom>
            <a:noFill/>
          </p:spPr>
          <p:txBody>
            <a:bodyPr wrap="square" lIns="0" tIns="0" rIns="0" bIns="73152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b="1" dirty="0"/>
                <a:t>Purple</a:t>
              </a:r>
            </a:p>
          </p:txBody>
        </p:sp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7DC51949-0BD6-474D-99A3-41909565059B}"/>
                </a:ext>
              </a:extLst>
            </p:cNvPr>
            <p:cNvSpPr txBox="1"/>
            <p:nvPr/>
          </p:nvSpPr>
          <p:spPr>
            <a:xfrm>
              <a:off x="9728459" y="4643521"/>
              <a:ext cx="641202" cy="4982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R 131</a:t>
              </a:r>
            </a:p>
            <a:p>
              <a:r>
                <a:rPr lang="en-US" sz="800" dirty="0"/>
                <a:t>G 90</a:t>
              </a:r>
            </a:p>
            <a:p>
              <a:r>
                <a:rPr lang="en-US" sz="800" dirty="0"/>
                <a:t>B 162</a:t>
              </a: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5B866D-325F-4658-A793-7B814B2AB4BA}"/>
                </a:ext>
              </a:extLst>
            </p:cNvPr>
            <p:cNvSpPr>
              <a:spLocks noChangeAspect="1"/>
            </p:cNvSpPr>
            <p:nvPr/>
          </p:nvSpPr>
          <p:spPr bwMode="gray">
            <a:xfrm rot="10800000">
              <a:off x="8352205" y="3087812"/>
              <a:ext cx="1232217" cy="1079552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F316381-8603-49B9-BB0B-CC41958FC3EE}"/>
                </a:ext>
              </a:extLst>
            </p:cNvPr>
            <p:cNvSpPr>
              <a:spLocks noChangeAspect="1"/>
            </p:cNvSpPr>
            <p:nvPr/>
          </p:nvSpPr>
          <p:spPr bwMode="gray">
            <a:xfrm rot="10800000">
              <a:off x="7520838" y="3087812"/>
              <a:ext cx="1232217" cy="1079552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2889241-EAF6-4C61-BFB3-D75EC747DE36}"/>
                </a:ext>
              </a:extLst>
            </p:cNvPr>
            <p:cNvSpPr>
              <a:spLocks noChangeAspect="1"/>
            </p:cNvSpPr>
            <p:nvPr/>
          </p:nvSpPr>
          <p:spPr bwMode="gray">
            <a:xfrm rot="10800000">
              <a:off x="6689469" y="3087812"/>
              <a:ext cx="1232217" cy="1079552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12631DD-B7B2-4E10-A5F2-AE4697953CA8}"/>
                </a:ext>
              </a:extLst>
            </p:cNvPr>
            <p:cNvSpPr>
              <a:spLocks noChangeAspect="1"/>
            </p:cNvSpPr>
            <p:nvPr/>
          </p:nvSpPr>
          <p:spPr bwMode="gray">
            <a:xfrm rot="10800000">
              <a:off x="5858100" y="3087812"/>
              <a:ext cx="1232217" cy="1079552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F70BE936-546E-4BFD-94F8-11EECF41BEB0}"/>
                </a:ext>
              </a:extLst>
            </p:cNvPr>
            <p:cNvSpPr>
              <a:spLocks noChangeAspect="1"/>
            </p:cNvSpPr>
            <p:nvPr/>
          </p:nvSpPr>
          <p:spPr bwMode="gray">
            <a:xfrm rot="10800000">
              <a:off x="5026732" y="3087812"/>
              <a:ext cx="1232217" cy="1079552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D9B71701-9722-4505-9C6C-0D0C67FEF53B}"/>
                </a:ext>
              </a:extLst>
            </p:cNvPr>
            <p:cNvSpPr>
              <a:spLocks noChangeAspect="1"/>
            </p:cNvSpPr>
            <p:nvPr/>
          </p:nvSpPr>
          <p:spPr bwMode="gray">
            <a:xfrm rot="10800000">
              <a:off x="4195363" y="3087812"/>
              <a:ext cx="1232217" cy="1079552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55" name="TextBox 31">
              <a:extLst>
                <a:ext uri="{FF2B5EF4-FFF2-40B4-BE49-F238E27FC236}">
                  <a16:creationId xmlns:a16="http://schemas.microsoft.com/office/drawing/2014/main" id="{A30C25DA-9DF1-4304-811D-02B7B7EEE82D}"/>
                </a:ext>
              </a:extLst>
            </p:cNvPr>
            <p:cNvSpPr txBox="1"/>
            <p:nvPr/>
          </p:nvSpPr>
          <p:spPr>
            <a:xfrm>
              <a:off x="6331698" y="4283793"/>
              <a:ext cx="641202" cy="369665"/>
            </a:xfrm>
            <a:prstGeom prst="rect">
              <a:avLst/>
            </a:prstGeom>
            <a:noFill/>
          </p:spPr>
          <p:txBody>
            <a:bodyPr wrap="square" lIns="0" tIns="0" rIns="0" bIns="73152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b="1" dirty="0"/>
                <a:t>15% </a:t>
              </a:r>
              <a:br>
                <a:rPr lang="en-US" sz="800" b="1" dirty="0"/>
              </a:br>
              <a:r>
                <a:rPr lang="en-US" sz="800" b="1" dirty="0"/>
                <a:t>Black</a:t>
              </a:r>
            </a:p>
          </p:txBody>
        </p:sp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42A0973A-3547-4DD4-962E-160AA4EDF579}"/>
                </a:ext>
              </a:extLst>
            </p:cNvPr>
            <p:cNvSpPr txBox="1"/>
            <p:nvPr/>
          </p:nvSpPr>
          <p:spPr>
            <a:xfrm>
              <a:off x="6331698" y="4643520"/>
              <a:ext cx="641202" cy="4982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R 217</a:t>
              </a:r>
            </a:p>
            <a:p>
              <a:r>
                <a:rPr lang="en-US" sz="800" dirty="0"/>
                <a:t>G 217</a:t>
              </a:r>
            </a:p>
            <a:p>
              <a:r>
                <a:rPr lang="en-US" sz="800" dirty="0"/>
                <a:t>B 217</a:t>
              </a:r>
            </a:p>
          </p:txBody>
        </p:sp>
        <p:sp>
          <p:nvSpPr>
            <p:cNvPr id="57" name="TextBox 29">
              <a:extLst>
                <a:ext uri="{FF2B5EF4-FFF2-40B4-BE49-F238E27FC236}">
                  <a16:creationId xmlns:a16="http://schemas.microsoft.com/office/drawing/2014/main" id="{14816BF1-8698-4D1B-B37C-732C6DA7FD42}"/>
                </a:ext>
              </a:extLst>
            </p:cNvPr>
            <p:cNvSpPr txBox="1"/>
            <p:nvPr/>
          </p:nvSpPr>
          <p:spPr>
            <a:xfrm>
              <a:off x="8877843" y="4283793"/>
              <a:ext cx="641202" cy="369665"/>
            </a:xfrm>
            <a:prstGeom prst="rect">
              <a:avLst/>
            </a:prstGeom>
            <a:noFill/>
          </p:spPr>
          <p:txBody>
            <a:bodyPr wrap="square" lIns="0" tIns="0" rIns="0" bIns="73152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b="1" dirty="0"/>
                <a:t>Blue</a:t>
              </a:r>
            </a:p>
          </p:txBody>
        </p:sp>
        <p:sp>
          <p:nvSpPr>
            <p:cNvPr id="58" name="TextBox 36">
              <a:extLst>
                <a:ext uri="{FF2B5EF4-FFF2-40B4-BE49-F238E27FC236}">
                  <a16:creationId xmlns:a16="http://schemas.microsoft.com/office/drawing/2014/main" id="{E85CB84B-E30B-4ABE-BD4D-EC5C0C6F63CD}"/>
                </a:ext>
              </a:extLst>
            </p:cNvPr>
            <p:cNvSpPr txBox="1"/>
            <p:nvPr/>
          </p:nvSpPr>
          <p:spPr>
            <a:xfrm>
              <a:off x="8877843" y="4643520"/>
              <a:ext cx="641202" cy="4982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R 000</a:t>
              </a:r>
            </a:p>
            <a:p>
              <a:r>
                <a:rPr lang="en-US" sz="800" dirty="0"/>
                <a:t>G 201</a:t>
              </a:r>
            </a:p>
            <a:p>
              <a:r>
                <a:rPr lang="en-US" sz="800" dirty="0"/>
                <a:t>B 255</a:t>
              </a: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03C49AC7-E4ED-4182-9401-F73CB759E908}"/>
                </a:ext>
              </a:extLst>
            </p:cNvPr>
            <p:cNvSpPr txBox="1"/>
            <p:nvPr/>
          </p:nvSpPr>
          <p:spPr>
            <a:xfrm>
              <a:off x="8009304" y="4283793"/>
              <a:ext cx="641202" cy="369665"/>
            </a:xfrm>
            <a:prstGeom prst="rect">
              <a:avLst/>
            </a:prstGeom>
            <a:noFill/>
          </p:spPr>
          <p:txBody>
            <a:bodyPr wrap="square" lIns="0" tIns="0" rIns="0" bIns="73152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b="1" dirty="0"/>
                <a:t>Green</a:t>
              </a:r>
            </a:p>
          </p:txBody>
        </p:sp>
        <p:sp>
          <p:nvSpPr>
            <p:cNvPr id="60" name="TextBox 37">
              <a:extLst>
                <a:ext uri="{FF2B5EF4-FFF2-40B4-BE49-F238E27FC236}">
                  <a16:creationId xmlns:a16="http://schemas.microsoft.com/office/drawing/2014/main" id="{6DB2626F-0A6A-4C8A-9E44-D531F60A4F37}"/>
                </a:ext>
              </a:extLst>
            </p:cNvPr>
            <p:cNvSpPr txBox="1"/>
            <p:nvPr/>
          </p:nvSpPr>
          <p:spPr>
            <a:xfrm>
              <a:off x="8009304" y="4643520"/>
              <a:ext cx="641202" cy="4982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R 100</a:t>
              </a:r>
            </a:p>
            <a:p>
              <a:r>
                <a:rPr lang="en-US" sz="800" dirty="0"/>
                <a:t>G 255</a:t>
              </a:r>
            </a:p>
            <a:p>
              <a:r>
                <a:rPr lang="en-US" sz="800" dirty="0"/>
                <a:t>B 000</a:t>
              </a:r>
            </a:p>
          </p:txBody>
        </p:sp>
        <p:sp>
          <p:nvSpPr>
            <p:cNvPr id="61" name="TextBox 25">
              <a:extLst>
                <a:ext uri="{FF2B5EF4-FFF2-40B4-BE49-F238E27FC236}">
                  <a16:creationId xmlns:a16="http://schemas.microsoft.com/office/drawing/2014/main" id="{49C3B52B-8A00-4B33-A2E4-C80861BD236D}"/>
                </a:ext>
              </a:extLst>
            </p:cNvPr>
            <p:cNvSpPr txBox="1"/>
            <p:nvPr/>
          </p:nvSpPr>
          <p:spPr>
            <a:xfrm>
              <a:off x="7163067" y="4283793"/>
              <a:ext cx="641202" cy="369665"/>
            </a:xfrm>
            <a:prstGeom prst="rect">
              <a:avLst/>
            </a:prstGeom>
            <a:noFill/>
          </p:spPr>
          <p:txBody>
            <a:bodyPr wrap="square" lIns="0" tIns="0" rIns="0" bIns="73152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b="1" dirty="0"/>
                <a:t>Yellow</a:t>
              </a:r>
            </a:p>
          </p:txBody>
        </p:sp>
        <p:sp>
          <p:nvSpPr>
            <p:cNvPr id="62" name="TextBox 38">
              <a:extLst>
                <a:ext uri="{FF2B5EF4-FFF2-40B4-BE49-F238E27FC236}">
                  <a16:creationId xmlns:a16="http://schemas.microsoft.com/office/drawing/2014/main" id="{D2C08C8C-6360-432D-B087-461DD9E4E638}"/>
                </a:ext>
              </a:extLst>
            </p:cNvPr>
            <p:cNvSpPr txBox="1"/>
            <p:nvPr/>
          </p:nvSpPr>
          <p:spPr>
            <a:xfrm>
              <a:off x="7163067" y="4643520"/>
              <a:ext cx="641202" cy="4982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R 255</a:t>
              </a:r>
            </a:p>
            <a:p>
              <a:r>
                <a:rPr lang="en-US" sz="800" dirty="0"/>
                <a:t>G 237</a:t>
              </a:r>
            </a:p>
            <a:p>
              <a:r>
                <a:rPr lang="en-US" sz="800" dirty="0"/>
                <a:t>B 000</a:t>
              </a:r>
            </a:p>
          </p:txBody>
        </p:sp>
        <p:sp>
          <p:nvSpPr>
            <p:cNvPr id="63" name="TextBox 23">
              <a:extLst>
                <a:ext uri="{FF2B5EF4-FFF2-40B4-BE49-F238E27FC236}">
                  <a16:creationId xmlns:a16="http://schemas.microsoft.com/office/drawing/2014/main" id="{720D1DD0-379C-4922-83B9-453244539261}"/>
                </a:ext>
              </a:extLst>
            </p:cNvPr>
            <p:cNvSpPr txBox="1"/>
            <p:nvPr/>
          </p:nvSpPr>
          <p:spPr>
            <a:xfrm>
              <a:off x="5461904" y="4283793"/>
              <a:ext cx="641202" cy="369665"/>
            </a:xfrm>
            <a:prstGeom prst="rect">
              <a:avLst/>
            </a:prstGeom>
            <a:noFill/>
          </p:spPr>
          <p:txBody>
            <a:bodyPr wrap="square" lIns="0" tIns="0" rIns="0" bIns="73152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b="1" dirty="0"/>
                <a:t>60% </a:t>
              </a:r>
              <a:br>
                <a:rPr lang="en-US" sz="800" b="1" dirty="0"/>
              </a:br>
              <a:r>
                <a:rPr lang="en-US" sz="800" b="1" dirty="0"/>
                <a:t>Black</a:t>
              </a:r>
            </a:p>
          </p:txBody>
        </p:sp>
        <p:sp>
          <p:nvSpPr>
            <p:cNvPr id="64" name="TextBox 39">
              <a:extLst>
                <a:ext uri="{FF2B5EF4-FFF2-40B4-BE49-F238E27FC236}">
                  <a16:creationId xmlns:a16="http://schemas.microsoft.com/office/drawing/2014/main" id="{5ECF6821-E8BF-4D46-BD57-CFCB06025B07}"/>
                </a:ext>
              </a:extLst>
            </p:cNvPr>
            <p:cNvSpPr txBox="1"/>
            <p:nvPr/>
          </p:nvSpPr>
          <p:spPr>
            <a:xfrm>
              <a:off x="5461904" y="4643520"/>
              <a:ext cx="641202" cy="4982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R 102</a:t>
              </a:r>
            </a:p>
            <a:p>
              <a:r>
                <a:rPr lang="en-US" sz="800" dirty="0"/>
                <a:t>G 102</a:t>
              </a:r>
            </a:p>
            <a:p>
              <a:r>
                <a:rPr lang="en-US" sz="800" dirty="0"/>
                <a:t>B 102</a:t>
              </a:r>
            </a:p>
          </p:txBody>
        </p:sp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125C67BD-0610-48FE-B24F-773BDDC2C446}"/>
                </a:ext>
              </a:extLst>
            </p:cNvPr>
            <p:cNvSpPr txBox="1"/>
            <p:nvPr/>
          </p:nvSpPr>
          <p:spPr>
            <a:xfrm>
              <a:off x="4578497" y="4283793"/>
              <a:ext cx="641202" cy="369665"/>
            </a:xfrm>
            <a:prstGeom prst="rect">
              <a:avLst/>
            </a:prstGeom>
            <a:noFill/>
          </p:spPr>
          <p:txBody>
            <a:bodyPr wrap="square" lIns="0" tIns="0" rIns="0" bIns="73152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b="1" dirty="0"/>
                <a:t>100% </a:t>
              </a:r>
              <a:br>
                <a:rPr lang="en-US" sz="800" b="1" dirty="0"/>
              </a:br>
              <a:r>
                <a:rPr lang="en-US" sz="800" b="1" dirty="0"/>
                <a:t>Black</a:t>
              </a:r>
            </a:p>
          </p:txBody>
        </p:sp>
        <p:sp>
          <p:nvSpPr>
            <p:cNvPr id="66" name="TextBox 40">
              <a:extLst>
                <a:ext uri="{FF2B5EF4-FFF2-40B4-BE49-F238E27FC236}">
                  <a16:creationId xmlns:a16="http://schemas.microsoft.com/office/drawing/2014/main" id="{897179AF-168D-4B03-8198-59C8415FB78C}"/>
                </a:ext>
              </a:extLst>
            </p:cNvPr>
            <p:cNvSpPr txBox="1"/>
            <p:nvPr/>
          </p:nvSpPr>
          <p:spPr>
            <a:xfrm>
              <a:off x="4578497" y="4643520"/>
              <a:ext cx="641202" cy="4982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146304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R 000</a:t>
              </a:r>
            </a:p>
            <a:p>
              <a:r>
                <a:rPr lang="en-US" sz="800" dirty="0"/>
                <a:t>G 000</a:t>
              </a:r>
            </a:p>
            <a:p>
              <a:r>
                <a:rPr lang="en-US" sz="800" dirty="0"/>
                <a:t>B 000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0D15C9-486A-4C4A-B426-D92B1FB60C74}"/>
              </a:ext>
            </a:extLst>
          </p:cNvPr>
          <p:cNvGrpSpPr/>
          <p:nvPr/>
        </p:nvGrpSpPr>
        <p:grpSpPr>
          <a:xfrm>
            <a:off x="6168660" y="5606663"/>
            <a:ext cx="2036033" cy="1810040"/>
            <a:chOff x="4875960" y="3912956"/>
            <a:chExt cx="2036033" cy="181004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8534B9-64C4-424A-89B0-063D7240E915}"/>
                </a:ext>
              </a:extLst>
            </p:cNvPr>
            <p:cNvSpPr/>
            <p:nvPr/>
          </p:nvSpPr>
          <p:spPr>
            <a:xfrm rot="2248319">
              <a:off x="4900718" y="4198912"/>
              <a:ext cx="2011275" cy="1497101"/>
            </a:xfrm>
            <a:custGeom>
              <a:avLst/>
              <a:gdLst>
                <a:gd name="connsiteX0" fmla="*/ 240913 w 1071165"/>
                <a:gd name="connsiteY0" fmla="*/ 457071 h 797326"/>
                <a:gd name="connsiteX1" fmla="*/ 290102 w 1071165"/>
                <a:gd name="connsiteY1" fmla="*/ 436697 h 797326"/>
                <a:gd name="connsiteX2" fmla="*/ 354200 w 1071165"/>
                <a:gd name="connsiteY2" fmla="*/ 479183 h 797326"/>
                <a:gd name="connsiteX3" fmla="*/ 355616 w 1071165"/>
                <a:gd name="connsiteY3" fmla="*/ 486202 h 797326"/>
                <a:gd name="connsiteX4" fmla="*/ 616306 w 1071165"/>
                <a:gd name="connsiteY4" fmla="*/ 439366 h 797326"/>
                <a:gd name="connsiteX5" fmla="*/ 613516 w 1071165"/>
                <a:gd name="connsiteY5" fmla="*/ 425551 h 797326"/>
                <a:gd name="connsiteX6" fmla="*/ 633891 w 1071165"/>
                <a:gd name="connsiteY6" fmla="*/ 376362 h 797326"/>
                <a:gd name="connsiteX7" fmla="*/ 683080 w 1071165"/>
                <a:gd name="connsiteY7" fmla="*/ 355987 h 797326"/>
                <a:gd name="connsiteX8" fmla="*/ 752644 w 1071165"/>
                <a:gd name="connsiteY8" fmla="*/ 425551 h 797326"/>
                <a:gd name="connsiteX9" fmla="*/ 732269 w 1071165"/>
                <a:gd name="connsiteY9" fmla="*/ 474740 h 797326"/>
                <a:gd name="connsiteX10" fmla="*/ 716815 w 1071165"/>
                <a:gd name="connsiteY10" fmla="*/ 485160 h 797326"/>
                <a:gd name="connsiteX11" fmla="*/ 849540 w 1071165"/>
                <a:gd name="connsiteY11" fmla="*/ 790143 h 797326"/>
                <a:gd name="connsiteX12" fmla="*/ 833035 w 1071165"/>
                <a:gd name="connsiteY12" fmla="*/ 797326 h 797326"/>
                <a:gd name="connsiteX13" fmla="*/ 700026 w 1071165"/>
                <a:gd name="connsiteY13" fmla="*/ 491694 h 797326"/>
                <a:gd name="connsiteX14" fmla="*/ 683081 w 1071165"/>
                <a:gd name="connsiteY14" fmla="*/ 495115 h 797326"/>
                <a:gd name="connsiteX15" fmla="*/ 633891 w 1071165"/>
                <a:gd name="connsiteY15" fmla="*/ 474740 h 797326"/>
                <a:gd name="connsiteX16" fmla="*/ 621716 w 1071165"/>
                <a:gd name="connsiteY16" fmla="*/ 456682 h 797326"/>
                <a:gd name="connsiteX17" fmla="*/ 359180 w 1071165"/>
                <a:gd name="connsiteY17" fmla="*/ 503849 h 797326"/>
                <a:gd name="connsiteX18" fmla="*/ 359666 w 1071165"/>
                <a:gd name="connsiteY18" fmla="*/ 506261 h 797326"/>
                <a:gd name="connsiteX19" fmla="*/ 290103 w 1071165"/>
                <a:gd name="connsiteY19" fmla="*/ 575824 h 797326"/>
                <a:gd name="connsiteX20" fmla="*/ 263025 w 1071165"/>
                <a:gd name="connsiteY20" fmla="*/ 570358 h 797326"/>
                <a:gd name="connsiteX21" fmla="*/ 247386 w 1071165"/>
                <a:gd name="connsiteY21" fmla="*/ 559814 h 797326"/>
                <a:gd name="connsiteX22" fmla="*/ 108600 w 1071165"/>
                <a:gd name="connsiteY22" fmla="*/ 700982 h 797326"/>
                <a:gd name="connsiteX23" fmla="*/ 95764 w 1071165"/>
                <a:gd name="connsiteY23" fmla="*/ 688362 h 797326"/>
                <a:gd name="connsiteX24" fmla="*/ 235023 w 1071165"/>
                <a:gd name="connsiteY24" fmla="*/ 546714 h 797326"/>
                <a:gd name="connsiteX25" fmla="*/ 226005 w 1071165"/>
                <a:gd name="connsiteY25" fmla="*/ 533338 h 797326"/>
                <a:gd name="connsiteX26" fmla="*/ 220538 w 1071165"/>
                <a:gd name="connsiteY26" fmla="*/ 506261 h 797326"/>
                <a:gd name="connsiteX27" fmla="*/ 240913 w 1071165"/>
                <a:gd name="connsiteY27" fmla="*/ 457071 h 797326"/>
                <a:gd name="connsiteX28" fmla="*/ 633895 w 1071165"/>
                <a:gd name="connsiteY28" fmla="*/ 74263 h 797326"/>
                <a:gd name="connsiteX29" fmla="*/ 634945 w 1071165"/>
                <a:gd name="connsiteY29" fmla="*/ 79462 h 797326"/>
                <a:gd name="connsiteX30" fmla="*/ 631281 w 1071165"/>
                <a:gd name="connsiteY30" fmla="*/ 97612 h 797326"/>
                <a:gd name="connsiteX31" fmla="*/ 944623 w 1071165"/>
                <a:gd name="connsiteY31" fmla="*/ 278924 h 797326"/>
                <a:gd name="connsiteX32" fmla="*/ 951984 w 1071165"/>
                <a:gd name="connsiteY32" fmla="*/ 268008 h 797326"/>
                <a:gd name="connsiteX33" fmla="*/ 839298 w 1071165"/>
                <a:gd name="connsiteY33" fmla="*/ 49784 h 797326"/>
                <a:gd name="connsiteX34" fmla="*/ 277774 w 1071165"/>
                <a:gd name="connsiteY34" fmla="*/ 21557 h 797326"/>
                <a:gd name="connsiteX35" fmla="*/ 502136 w 1071165"/>
                <a:gd name="connsiteY35" fmla="*/ 51121 h 797326"/>
                <a:gd name="connsiteX36" fmla="*/ 516192 w 1071165"/>
                <a:gd name="connsiteY36" fmla="*/ 30273 h 797326"/>
                <a:gd name="connsiteX37" fmla="*/ 565381 w 1071165"/>
                <a:gd name="connsiteY37" fmla="*/ 9898 h 797326"/>
                <a:gd name="connsiteX38" fmla="*/ 629479 w 1071165"/>
                <a:gd name="connsiteY38" fmla="*/ 52384 h 797326"/>
                <a:gd name="connsiteX39" fmla="*/ 630321 w 1071165"/>
                <a:gd name="connsiteY39" fmla="*/ 56561 h 797326"/>
                <a:gd name="connsiteX40" fmla="*/ 830480 w 1071165"/>
                <a:gd name="connsiteY40" fmla="*/ 32708 h 797326"/>
                <a:gd name="connsiteX41" fmla="*/ 824082 w 1071165"/>
                <a:gd name="connsiteY41" fmla="*/ 20319 h 797326"/>
                <a:gd name="connsiteX42" fmla="*/ 840075 w 1071165"/>
                <a:gd name="connsiteY42" fmla="*/ 12060 h 797326"/>
                <a:gd name="connsiteX43" fmla="*/ 849563 w 1071165"/>
                <a:gd name="connsiteY43" fmla="*/ 30434 h 797326"/>
                <a:gd name="connsiteX44" fmla="*/ 850569 w 1071165"/>
                <a:gd name="connsiteY44" fmla="*/ 30314 h 797326"/>
                <a:gd name="connsiteX45" fmla="*/ 850890 w 1071165"/>
                <a:gd name="connsiteY45" fmla="*/ 33005 h 797326"/>
                <a:gd name="connsiteX46" fmla="*/ 966876 w 1071165"/>
                <a:gd name="connsiteY46" fmla="*/ 257620 h 797326"/>
                <a:gd name="connsiteX47" fmla="*/ 974523 w 1071165"/>
                <a:gd name="connsiteY47" fmla="*/ 252465 h 797326"/>
                <a:gd name="connsiteX48" fmla="*/ 1001600 w 1071165"/>
                <a:gd name="connsiteY48" fmla="*/ 246998 h 797326"/>
                <a:gd name="connsiteX49" fmla="*/ 1071165 w 1071165"/>
                <a:gd name="connsiteY49" fmla="*/ 316562 h 797326"/>
                <a:gd name="connsiteX50" fmla="*/ 1001601 w 1071165"/>
                <a:gd name="connsiteY50" fmla="*/ 386126 h 797326"/>
                <a:gd name="connsiteX51" fmla="*/ 932037 w 1071165"/>
                <a:gd name="connsiteY51" fmla="*/ 316562 h 797326"/>
                <a:gd name="connsiteX52" fmla="*/ 936398 w 1071165"/>
                <a:gd name="connsiteY52" fmla="*/ 294962 h 797326"/>
                <a:gd name="connsiteX53" fmla="*/ 624227 w 1071165"/>
                <a:gd name="connsiteY53" fmla="*/ 114327 h 797326"/>
                <a:gd name="connsiteX54" fmla="*/ 614570 w 1071165"/>
                <a:gd name="connsiteY54" fmla="*/ 128651 h 797326"/>
                <a:gd name="connsiteX55" fmla="*/ 565381 w 1071165"/>
                <a:gd name="connsiteY55" fmla="*/ 149026 h 797326"/>
                <a:gd name="connsiteX56" fmla="*/ 495817 w 1071165"/>
                <a:gd name="connsiteY56" fmla="*/ 79462 h 797326"/>
                <a:gd name="connsiteX57" fmla="*/ 497984 w 1071165"/>
                <a:gd name="connsiteY57" fmla="*/ 68729 h 797326"/>
                <a:gd name="connsiteX58" fmla="*/ 275423 w 1071165"/>
                <a:gd name="connsiteY58" fmla="*/ 39403 h 797326"/>
                <a:gd name="connsiteX59" fmla="*/ 20374 w 1071165"/>
                <a:gd name="connsiteY59" fmla="*/ 20374 h 797326"/>
                <a:gd name="connsiteX60" fmla="*/ 69563 w 1071165"/>
                <a:gd name="connsiteY60" fmla="*/ 0 h 797326"/>
                <a:gd name="connsiteX61" fmla="*/ 139127 w 1071165"/>
                <a:gd name="connsiteY61" fmla="*/ 69564 h 797326"/>
                <a:gd name="connsiteX62" fmla="*/ 96641 w 1071165"/>
                <a:gd name="connsiteY62" fmla="*/ 133661 h 797326"/>
                <a:gd name="connsiteX63" fmla="*/ 82006 w 1071165"/>
                <a:gd name="connsiteY63" fmla="*/ 136615 h 797326"/>
                <a:gd name="connsiteX64" fmla="*/ 76450 w 1071165"/>
                <a:gd name="connsiteY64" fmla="*/ 430145 h 797326"/>
                <a:gd name="connsiteX65" fmla="*/ 58454 w 1071165"/>
                <a:gd name="connsiteY65" fmla="*/ 429805 h 797326"/>
                <a:gd name="connsiteX66" fmla="*/ 63977 w 1071165"/>
                <a:gd name="connsiteY66" fmla="*/ 137999 h 797326"/>
                <a:gd name="connsiteX67" fmla="*/ 42486 w 1071165"/>
                <a:gd name="connsiteY67" fmla="*/ 133661 h 797326"/>
                <a:gd name="connsiteX68" fmla="*/ 0 w 1071165"/>
                <a:gd name="connsiteY68" fmla="*/ 69564 h 797326"/>
                <a:gd name="connsiteX69" fmla="*/ 20374 w 1071165"/>
                <a:gd name="connsiteY69" fmla="*/ 20374 h 79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71165" h="797326">
                  <a:moveTo>
                    <a:pt x="240913" y="457071"/>
                  </a:moveTo>
                  <a:cubicBezTo>
                    <a:pt x="253502" y="444483"/>
                    <a:pt x="270893" y="436697"/>
                    <a:pt x="290102" y="436697"/>
                  </a:cubicBezTo>
                  <a:cubicBezTo>
                    <a:pt x="318917" y="436697"/>
                    <a:pt x="343639" y="454216"/>
                    <a:pt x="354200" y="479183"/>
                  </a:cubicBezTo>
                  <a:lnTo>
                    <a:pt x="355616" y="486202"/>
                  </a:lnTo>
                  <a:lnTo>
                    <a:pt x="616306" y="439366"/>
                  </a:lnTo>
                  <a:lnTo>
                    <a:pt x="613516" y="425551"/>
                  </a:lnTo>
                  <a:cubicBezTo>
                    <a:pt x="613517" y="406341"/>
                    <a:pt x="621302" y="388951"/>
                    <a:pt x="633891" y="376362"/>
                  </a:cubicBezTo>
                  <a:cubicBezTo>
                    <a:pt x="646480" y="363773"/>
                    <a:pt x="663871" y="355987"/>
                    <a:pt x="683080" y="355987"/>
                  </a:cubicBezTo>
                  <a:cubicBezTo>
                    <a:pt x="721500" y="355987"/>
                    <a:pt x="752644" y="387132"/>
                    <a:pt x="752644" y="425551"/>
                  </a:cubicBezTo>
                  <a:cubicBezTo>
                    <a:pt x="752645" y="444760"/>
                    <a:pt x="744858" y="462151"/>
                    <a:pt x="732269" y="474740"/>
                  </a:cubicBezTo>
                  <a:lnTo>
                    <a:pt x="716815" y="485160"/>
                  </a:lnTo>
                  <a:lnTo>
                    <a:pt x="849540" y="790143"/>
                  </a:lnTo>
                  <a:lnTo>
                    <a:pt x="833035" y="797326"/>
                  </a:lnTo>
                  <a:lnTo>
                    <a:pt x="700026" y="491694"/>
                  </a:lnTo>
                  <a:lnTo>
                    <a:pt x="683081" y="495115"/>
                  </a:lnTo>
                  <a:cubicBezTo>
                    <a:pt x="663871" y="495115"/>
                    <a:pt x="646480" y="487329"/>
                    <a:pt x="633891" y="474740"/>
                  </a:cubicBezTo>
                  <a:lnTo>
                    <a:pt x="621716" y="456682"/>
                  </a:lnTo>
                  <a:lnTo>
                    <a:pt x="359180" y="503849"/>
                  </a:lnTo>
                  <a:lnTo>
                    <a:pt x="359666" y="506261"/>
                  </a:lnTo>
                  <a:cubicBezTo>
                    <a:pt x="359666" y="544680"/>
                    <a:pt x="328521" y="575825"/>
                    <a:pt x="290103" y="575824"/>
                  </a:cubicBezTo>
                  <a:cubicBezTo>
                    <a:pt x="280498" y="575825"/>
                    <a:pt x="271348" y="573878"/>
                    <a:pt x="263025" y="570358"/>
                  </a:cubicBezTo>
                  <a:lnTo>
                    <a:pt x="247386" y="559814"/>
                  </a:lnTo>
                  <a:lnTo>
                    <a:pt x="108600" y="700982"/>
                  </a:lnTo>
                  <a:lnTo>
                    <a:pt x="95764" y="688362"/>
                  </a:lnTo>
                  <a:lnTo>
                    <a:pt x="235023" y="546714"/>
                  </a:lnTo>
                  <a:lnTo>
                    <a:pt x="226005" y="533338"/>
                  </a:lnTo>
                  <a:cubicBezTo>
                    <a:pt x="222485" y="525015"/>
                    <a:pt x="220539" y="515865"/>
                    <a:pt x="220538" y="506261"/>
                  </a:cubicBezTo>
                  <a:cubicBezTo>
                    <a:pt x="220539" y="487051"/>
                    <a:pt x="228324" y="469660"/>
                    <a:pt x="240913" y="457071"/>
                  </a:cubicBezTo>
                  <a:close/>
                  <a:moveTo>
                    <a:pt x="633895" y="74263"/>
                  </a:moveTo>
                  <a:lnTo>
                    <a:pt x="634945" y="79462"/>
                  </a:lnTo>
                  <a:lnTo>
                    <a:pt x="631281" y="97612"/>
                  </a:lnTo>
                  <a:lnTo>
                    <a:pt x="944623" y="278924"/>
                  </a:lnTo>
                  <a:lnTo>
                    <a:pt x="951984" y="268008"/>
                  </a:lnTo>
                  <a:lnTo>
                    <a:pt x="839298" y="49784"/>
                  </a:lnTo>
                  <a:close/>
                  <a:moveTo>
                    <a:pt x="277774" y="21557"/>
                  </a:moveTo>
                  <a:lnTo>
                    <a:pt x="502136" y="51121"/>
                  </a:lnTo>
                  <a:lnTo>
                    <a:pt x="516192" y="30273"/>
                  </a:lnTo>
                  <a:cubicBezTo>
                    <a:pt x="528780" y="17685"/>
                    <a:pt x="546171" y="9899"/>
                    <a:pt x="565381" y="9898"/>
                  </a:cubicBezTo>
                  <a:cubicBezTo>
                    <a:pt x="594195" y="9898"/>
                    <a:pt x="618918" y="27417"/>
                    <a:pt x="629479" y="52384"/>
                  </a:cubicBezTo>
                  <a:lnTo>
                    <a:pt x="630321" y="56561"/>
                  </a:lnTo>
                  <a:lnTo>
                    <a:pt x="830480" y="32708"/>
                  </a:lnTo>
                  <a:lnTo>
                    <a:pt x="824082" y="20319"/>
                  </a:lnTo>
                  <a:lnTo>
                    <a:pt x="840075" y="12060"/>
                  </a:lnTo>
                  <a:lnTo>
                    <a:pt x="849563" y="30434"/>
                  </a:lnTo>
                  <a:lnTo>
                    <a:pt x="850569" y="30314"/>
                  </a:lnTo>
                  <a:lnTo>
                    <a:pt x="850890" y="33005"/>
                  </a:lnTo>
                  <a:lnTo>
                    <a:pt x="966876" y="257620"/>
                  </a:lnTo>
                  <a:lnTo>
                    <a:pt x="974523" y="252465"/>
                  </a:lnTo>
                  <a:cubicBezTo>
                    <a:pt x="982846" y="248945"/>
                    <a:pt x="991996" y="246998"/>
                    <a:pt x="1001600" y="246998"/>
                  </a:cubicBezTo>
                  <a:cubicBezTo>
                    <a:pt x="1040020" y="246998"/>
                    <a:pt x="1071165" y="278143"/>
                    <a:pt x="1071165" y="316562"/>
                  </a:cubicBezTo>
                  <a:cubicBezTo>
                    <a:pt x="1071165" y="354981"/>
                    <a:pt x="1040020" y="386126"/>
                    <a:pt x="1001601" y="386126"/>
                  </a:cubicBezTo>
                  <a:cubicBezTo>
                    <a:pt x="963182" y="386126"/>
                    <a:pt x="932037" y="354981"/>
                    <a:pt x="932037" y="316562"/>
                  </a:cubicBezTo>
                  <a:lnTo>
                    <a:pt x="936398" y="294962"/>
                  </a:lnTo>
                  <a:lnTo>
                    <a:pt x="624227" y="114327"/>
                  </a:lnTo>
                  <a:lnTo>
                    <a:pt x="614570" y="128651"/>
                  </a:lnTo>
                  <a:cubicBezTo>
                    <a:pt x="601982" y="141240"/>
                    <a:pt x="584590" y="149026"/>
                    <a:pt x="565381" y="149026"/>
                  </a:cubicBezTo>
                  <a:cubicBezTo>
                    <a:pt x="526962" y="149026"/>
                    <a:pt x="495817" y="117881"/>
                    <a:pt x="495817" y="79462"/>
                  </a:cubicBezTo>
                  <a:lnTo>
                    <a:pt x="497984" y="68729"/>
                  </a:lnTo>
                  <a:lnTo>
                    <a:pt x="275423" y="39403"/>
                  </a:lnTo>
                  <a:close/>
                  <a:moveTo>
                    <a:pt x="20374" y="20374"/>
                  </a:moveTo>
                  <a:cubicBezTo>
                    <a:pt x="32963" y="7786"/>
                    <a:pt x="50354" y="0"/>
                    <a:pt x="69563" y="0"/>
                  </a:cubicBezTo>
                  <a:cubicBezTo>
                    <a:pt x="107983" y="-1"/>
                    <a:pt x="139127" y="31145"/>
                    <a:pt x="139127" y="69564"/>
                  </a:cubicBezTo>
                  <a:cubicBezTo>
                    <a:pt x="139127" y="98378"/>
                    <a:pt x="121609" y="123100"/>
                    <a:pt x="96641" y="133661"/>
                  </a:cubicBezTo>
                  <a:lnTo>
                    <a:pt x="82006" y="136615"/>
                  </a:lnTo>
                  <a:lnTo>
                    <a:pt x="76450" y="430145"/>
                  </a:lnTo>
                  <a:lnTo>
                    <a:pt x="58454" y="429805"/>
                  </a:lnTo>
                  <a:lnTo>
                    <a:pt x="63977" y="137999"/>
                  </a:lnTo>
                  <a:lnTo>
                    <a:pt x="42486" y="133661"/>
                  </a:lnTo>
                  <a:cubicBezTo>
                    <a:pt x="17518" y="123101"/>
                    <a:pt x="-1" y="98378"/>
                    <a:pt x="0" y="69564"/>
                  </a:cubicBezTo>
                  <a:cubicBezTo>
                    <a:pt x="0" y="50354"/>
                    <a:pt x="7786" y="32963"/>
                    <a:pt x="20374" y="20374"/>
                  </a:cubicBezTo>
                  <a:close/>
                </a:path>
              </a:pathLst>
            </a:custGeom>
            <a:solidFill>
              <a:srgbClr val="FFED00"/>
            </a:solidFill>
            <a:ln w="57150">
              <a:solidFill>
                <a:schemeClr val="bg1"/>
              </a:solidFill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14ED9C-4406-4DBB-A9C3-520C3A366BB2}"/>
                </a:ext>
              </a:extLst>
            </p:cNvPr>
            <p:cNvSpPr/>
            <p:nvPr/>
          </p:nvSpPr>
          <p:spPr>
            <a:xfrm rot="2248319">
              <a:off x="4900718" y="4198912"/>
              <a:ext cx="2011275" cy="1497101"/>
            </a:xfrm>
            <a:custGeom>
              <a:avLst/>
              <a:gdLst>
                <a:gd name="connsiteX0" fmla="*/ 240913 w 1071165"/>
                <a:gd name="connsiteY0" fmla="*/ 457071 h 797326"/>
                <a:gd name="connsiteX1" fmla="*/ 290102 w 1071165"/>
                <a:gd name="connsiteY1" fmla="*/ 436697 h 797326"/>
                <a:gd name="connsiteX2" fmla="*/ 354200 w 1071165"/>
                <a:gd name="connsiteY2" fmla="*/ 479183 h 797326"/>
                <a:gd name="connsiteX3" fmla="*/ 355616 w 1071165"/>
                <a:gd name="connsiteY3" fmla="*/ 486202 h 797326"/>
                <a:gd name="connsiteX4" fmla="*/ 616306 w 1071165"/>
                <a:gd name="connsiteY4" fmla="*/ 439366 h 797326"/>
                <a:gd name="connsiteX5" fmla="*/ 613516 w 1071165"/>
                <a:gd name="connsiteY5" fmla="*/ 425551 h 797326"/>
                <a:gd name="connsiteX6" fmla="*/ 633891 w 1071165"/>
                <a:gd name="connsiteY6" fmla="*/ 376362 h 797326"/>
                <a:gd name="connsiteX7" fmla="*/ 683080 w 1071165"/>
                <a:gd name="connsiteY7" fmla="*/ 355987 h 797326"/>
                <a:gd name="connsiteX8" fmla="*/ 752644 w 1071165"/>
                <a:gd name="connsiteY8" fmla="*/ 425551 h 797326"/>
                <a:gd name="connsiteX9" fmla="*/ 732269 w 1071165"/>
                <a:gd name="connsiteY9" fmla="*/ 474740 h 797326"/>
                <a:gd name="connsiteX10" fmla="*/ 716815 w 1071165"/>
                <a:gd name="connsiteY10" fmla="*/ 485160 h 797326"/>
                <a:gd name="connsiteX11" fmla="*/ 849540 w 1071165"/>
                <a:gd name="connsiteY11" fmla="*/ 790143 h 797326"/>
                <a:gd name="connsiteX12" fmla="*/ 833035 w 1071165"/>
                <a:gd name="connsiteY12" fmla="*/ 797326 h 797326"/>
                <a:gd name="connsiteX13" fmla="*/ 700026 w 1071165"/>
                <a:gd name="connsiteY13" fmla="*/ 491694 h 797326"/>
                <a:gd name="connsiteX14" fmla="*/ 683081 w 1071165"/>
                <a:gd name="connsiteY14" fmla="*/ 495115 h 797326"/>
                <a:gd name="connsiteX15" fmla="*/ 633891 w 1071165"/>
                <a:gd name="connsiteY15" fmla="*/ 474740 h 797326"/>
                <a:gd name="connsiteX16" fmla="*/ 621716 w 1071165"/>
                <a:gd name="connsiteY16" fmla="*/ 456682 h 797326"/>
                <a:gd name="connsiteX17" fmla="*/ 359180 w 1071165"/>
                <a:gd name="connsiteY17" fmla="*/ 503849 h 797326"/>
                <a:gd name="connsiteX18" fmla="*/ 359666 w 1071165"/>
                <a:gd name="connsiteY18" fmla="*/ 506261 h 797326"/>
                <a:gd name="connsiteX19" fmla="*/ 290103 w 1071165"/>
                <a:gd name="connsiteY19" fmla="*/ 575824 h 797326"/>
                <a:gd name="connsiteX20" fmla="*/ 263025 w 1071165"/>
                <a:gd name="connsiteY20" fmla="*/ 570358 h 797326"/>
                <a:gd name="connsiteX21" fmla="*/ 247386 w 1071165"/>
                <a:gd name="connsiteY21" fmla="*/ 559814 h 797326"/>
                <a:gd name="connsiteX22" fmla="*/ 108600 w 1071165"/>
                <a:gd name="connsiteY22" fmla="*/ 700982 h 797326"/>
                <a:gd name="connsiteX23" fmla="*/ 95764 w 1071165"/>
                <a:gd name="connsiteY23" fmla="*/ 688362 h 797326"/>
                <a:gd name="connsiteX24" fmla="*/ 235023 w 1071165"/>
                <a:gd name="connsiteY24" fmla="*/ 546714 h 797326"/>
                <a:gd name="connsiteX25" fmla="*/ 226005 w 1071165"/>
                <a:gd name="connsiteY25" fmla="*/ 533338 h 797326"/>
                <a:gd name="connsiteX26" fmla="*/ 220538 w 1071165"/>
                <a:gd name="connsiteY26" fmla="*/ 506261 h 797326"/>
                <a:gd name="connsiteX27" fmla="*/ 240913 w 1071165"/>
                <a:gd name="connsiteY27" fmla="*/ 457071 h 797326"/>
                <a:gd name="connsiteX28" fmla="*/ 633895 w 1071165"/>
                <a:gd name="connsiteY28" fmla="*/ 74263 h 797326"/>
                <a:gd name="connsiteX29" fmla="*/ 634945 w 1071165"/>
                <a:gd name="connsiteY29" fmla="*/ 79462 h 797326"/>
                <a:gd name="connsiteX30" fmla="*/ 631281 w 1071165"/>
                <a:gd name="connsiteY30" fmla="*/ 97612 h 797326"/>
                <a:gd name="connsiteX31" fmla="*/ 944623 w 1071165"/>
                <a:gd name="connsiteY31" fmla="*/ 278924 h 797326"/>
                <a:gd name="connsiteX32" fmla="*/ 951984 w 1071165"/>
                <a:gd name="connsiteY32" fmla="*/ 268008 h 797326"/>
                <a:gd name="connsiteX33" fmla="*/ 839298 w 1071165"/>
                <a:gd name="connsiteY33" fmla="*/ 49784 h 797326"/>
                <a:gd name="connsiteX34" fmla="*/ 277774 w 1071165"/>
                <a:gd name="connsiteY34" fmla="*/ 21557 h 797326"/>
                <a:gd name="connsiteX35" fmla="*/ 502136 w 1071165"/>
                <a:gd name="connsiteY35" fmla="*/ 51121 h 797326"/>
                <a:gd name="connsiteX36" fmla="*/ 516192 w 1071165"/>
                <a:gd name="connsiteY36" fmla="*/ 30273 h 797326"/>
                <a:gd name="connsiteX37" fmla="*/ 565381 w 1071165"/>
                <a:gd name="connsiteY37" fmla="*/ 9898 h 797326"/>
                <a:gd name="connsiteX38" fmla="*/ 629479 w 1071165"/>
                <a:gd name="connsiteY38" fmla="*/ 52384 h 797326"/>
                <a:gd name="connsiteX39" fmla="*/ 630321 w 1071165"/>
                <a:gd name="connsiteY39" fmla="*/ 56561 h 797326"/>
                <a:gd name="connsiteX40" fmla="*/ 830480 w 1071165"/>
                <a:gd name="connsiteY40" fmla="*/ 32708 h 797326"/>
                <a:gd name="connsiteX41" fmla="*/ 824082 w 1071165"/>
                <a:gd name="connsiteY41" fmla="*/ 20319 h 797326"/>
                <a:gd name="connsiteX42" fmla="*/ 840075 w 1071165"/>
                <a:gd name="connsiteY42" fmla="*/ 12060 h 797326"/>
                <a:gd name="connsiteX43" fmla="*/ 849563 w 1071165"/>
                <a:gd name="connsiteY43" fmla="*/ 30434 h 797326"/>
                <a:gd name="connsiteX44" fmla="*/ 850569 w 1071165"/>
                <a:gd name="connsiteY44" fmla="*/ 30314 h 797326"/>
                <a:gd name="connsiteX45" fmla="*/ 850890 w 1071165"/>
                <a:gd name="connsiteY45" fmla="*/ 33005 h 797326"/>
                <a:gd name="connsiteX46" fmla="*/ 966876 w 1071165"/>
                <a:gd name="connsiteY46" fmla="*/ 257620 h 797326"/>
                <a:gd name="connsiteX47" fmla="*/ 974523 w 1071165"/>
                <a:gd name="connsiteY47" fmla="*/ 252465 h 797326"/>
                <a:gd name="connsiteX48" fmla="*/ 1001600 w 1071165"/>
                <a:gd name="connsiteY48" fmla="*/ 246998 h 797326"/>
                <a:gd name="connsiteX49" fmla="*/ 1071165 w 1071165"/>
                <a:gd name="connsiteY49" fmla="*/ 316562 h 797326"/>
                <a:gd name="connsiteX50" fmla="*/ 1001601 w 1071165"/>
                <a:gd name="connsiteY50" fmla="*/ 386126 h 797326"/>
                <a:gd name="connsiteX51" fmla="*/ 932037 w 1071165"/>
                <a:gd name="connsiteY51" fmla="*/ 316562 h 797326"/>
                <a:gd name="connsiteX52" fmla="*/ 936398 w 1071165"/>
                <a:gd name="connsiteY52" fmla="*/ 294962 h 797326"/>
                <a:gd name="connsiteX53" fmla="*/ 624227 w 1071165"/>
                <a:gd name="connsiteY53" fmla="*/ 114327 h 797326"/>
                <a:gd name="connsiteX54" fmla="*/ 614570 w 1071165"/>
                <a:gd name="connsiteY54" fmla="*/ 128651 h 797326"/>
                <a:gd name="connsiteX55" fmla="*/ 565381 w 1071165"/>
                <a:gd name="connsiteY55" fmla="*/ 149026 h 797326"/>
                <a:gd name="connsiteX56" fmla="*/ 495817 w 1071165"/>
                <a:gd name="connsiteY56" fmla="*/ 79462 h 797326"/>
                <a:gd name="connsiteX57" fmla="*/ 497984 w 1071165"/>
                <a:gd name="connsiteY57" fmla="*/ 68729 h 797326"/>
                <a:gd name="connsiteX58" fmla="*/ 275423 w 1071165"/>
                <a:gd name="connsiteY58" fmla="*/ 39403 h 797326"/>
                <a:gd name="connsiteX59" fmla="*/ 20374 w 1071165"/>
                <a:gd name="connsiteY59" fmla="*/ 20374 h 797326"/>
                <a:gd name="connsiteX60" fmla="*/ 69563 w 1071165"/>
                <a:gd name="connsiteY60" fmla="*/ 0 h 797326"/>
                <a:gd name="connsiteX61" fmla="*/ 139127 w 1071165"/>
                <a:gd name="connsiteY61" fmla="*/ 69564 h 797326"/>
                <a:gd name="connsiteX62" fmla="*/ 96641 w 1071165"/>
                <a:gd name="connsiteY62" fmla="*/ 133661 h 797326"/>
                <a:gd name="connsiteX63" fmla="*/ 82006 w 1071165"/>
                <a:gd name="connsiteY63" fmla="*/ 136615 h 797326"/>
                <a:gd name="connsiteX64" fmla="*/ 76450 w 1071165"/>
                <a:gd name="connsiteY64" fmla="*/ 430145 h 797326"/>
                <a:gd name="connsiteX65" fmla="*/ 58454 w 1071165"/>
                <a:gd name="connsiteY65" fmla="*/ 429805 h 797326"/>
                <a:gd name="connsiteX66" fmla="*/ 63977 w 1071165"/>
                <a:gd name="connsiteY66" fmla="*/ 137999 h 797326"/>
                <a:gd name="connsiteX67" fmla="*/ 42486 w 1071165"/>
                <a:gd name="connsiteY67" fmla="*/ 133661 h 797326"/>
                <a:gd name="connsiteX68" fmla="*/ 0 w 1071165"/>
                <a:gd name="connsiteY68" fmla="*/ 69564 h 797326"/>
                <a:gd name="connsiteX69" fmla="*/ 20374 w 1071165"/>
                <a:gd name="connsiteY69" fmla="*/ 20374 h 79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71165" h="797326">
                  <a:moveTo>
                    <a:pt x="240913" y="457071"/>
                  </a:moveTo>
                  <a:cubicBezTo>
                    <a:pt x="253502" y="444483"/>
                    <a:pt x="270893" y="436697"/>
                    <a:pt x="290102" y="436697"/>
                  </a:cubicBezTo>
                  <a:cubicBezTo>
                    <a:pt x="318917" y="436697"/>
                    <a:pt x="343639" y="454216"/>
                    <a:pt x="354200" y="479183"/>
                  </a:cubicBezTo>
                  <a:lnTo>
                    <a:pt x="355616" y="486202"/>
                  </a:lnTo>
                  <a:lnTo>
                    <a:pt x="616306" y="439366"/>
                  </a:lnTo>
                  <a:lnTo>
                    <a:pt x="613516" y="425551"/>
                  </a:lnTo>
                  <a:cubicBezTo>
                    <a:pt x="613517" y="406341"/>
                    <a:pt x="621302" y="388951"/>
                    <a:pt x="633891" y="376362"/>
                  </a:cubicBezTo>
                  <a:cubicBezTo>
                    <a:pt x="646480" y="363773"/>
                    <a:pt x="663871" y="355987"/>
                    <a:pt x="683080" y="355987"/>
                  </a:cubicBezTo>
                  <a:cubicBezTo>
                    <a:pt x="721500" y="355987"/>
                    <a:pt x="752644" y="387132"/>
                    <a:pt x="752644" y="425551"/>
                  </a:cubicBezTo>
                  <a:cubicBezTo>
                    <a:pt x="752645" y="444760"/>
                    <a:pt x="744858" y="462151"/>
                    <a:pt x="732269" y="474740"/>
                  </a:cubicBezTo>
                  <a:lnTo>
                    <a:pt x="716815" y="485160"/>
                  </a:lnTo>
                  <a:lnTo>
                    <a:pt x="849540" y="790143"/>
                  </a:lnTo>
                  <a:lnTo>
                    <a:pt x="833035" y="797326"/>
                  </a:lnTo>
                  <a:lnTo>
                    <a:pt x="700026" y="491694"/>
                  </a:lnTo>
                  <a:lnTo>
                    <a:pt x="683081" y="495115"/>
                  </a:lnTo>
                  <a:cubicBezTo>
                    <a:pt x="663871" y="495115"/>
                    <a:pt x="646480" y="487329"/>
                    <a:pt x="633891" y="474740"/>
                  </a:cubicBezTo>
                  <a:lnTo>
                    <a:pt x="621716" y="456682"/>
                  </a:lnTo>
                  <a:lnTo>
                    <a:pt x="359180" y="503849"/>
                  </a:lnTo>
                  <a:lnTo>
                    <a:pt x="359666" y="506261"/>
                  </a:lnTo>
                  <a:cubicBezTo>
                    <a:pt x="359666" y="544680"/>
                    <a:pt x="328521" y="575825"/>
                    <a:pt x="290103" y="575824"/>
                  </a:cubicBezTo>
                  <a:cubicBezTo>
                    <a:pt x="280498" y="575825"/>
                    <a:pt x="271348" y="573878"/>
                    <a:pt x="263025" y="570358"/>
                  </a:cubicBezTo>
                  <a:lnTo>
                    <a:pt x="247386" y="559814"/>
                  </a:lnTo>
                  <a:lnTo>
                    <a:pt x="108600" y="700982"/>
                  </a:lnTo>
                  <a:lnTo>
                    <a:pt x="95764" y="688362"/>
                  </a:lnTo>
                  <a:lnTo>
                    <a:pt x="235023" y="546714"/>
                  </a:lnTo>
                  <a:lnTo>
                    <a:pt x="226005" y="533338"/>
                  </a:lnTo>
                  <a:cubicBezTo>
                    <a:pt x="222485" y="525015"/>
                    <a:pt x="220539" y="515865"/>
                    <a:pt x="220538" y="506261"/>
                  </a:cubicBezTo>
                  <a:cubicBezTo>
                    <a:pt x="220539" y="487051"/>
                    <a:pt x="228324" y="469660"/>
                    <a:pt x="240913" y="457071"/>
                  </a:cubicBezTo>
                  <a:close/>
                  <a:moveTo>
                    <a:pt x="633895" y="74263"/>
                  </a:moveTo>
                  <a:lnTo>
                    <a:pt x="634945" y="79462"/>
                  </a:lnTo>
                  <a:lnTo>
                    <a:pt x="631281" y="97612"/>
                  </a:lnTo>
                  <a:lnTo>
                    <a:pt x="944623" y="278924"/>
                  </a:lnTo>
                  <a:lnTo>
                    <a:pt x="951984" y="268008"/>
                  </a:lnTo>
                  <a:lnTo>
                    <a:pt x="839298" y="49784"/>
                  </a:lnTo>
                  <a:close/>
                  <a:moveTo>
                    <a:pt x="277774" y="21557"/>
                  </a:moveTo>
                  <a:lnTo>
                    <a:pt x="502136" y="51121"/>
                  </a:lnTo>
                  <a:lnTo>
                    <a:pt x="516192" y="30273"/>
                  </a:lnTo>
                  <a:cubicBezTo>
                    <a:pt x="528780" y="17685"/>
                    <a:pt x="546171" y="9899"/>
                    <a:pt x="565381" y="9898"/>
                  </a:cubicBezTo>
                  <a:cubicBezTo>
                    <a:pt x="594195" y="9898"/>
                    <a:pt x="618918" y="27417"/>
                    <a:pt x="629479" y="52384"/>
                  </a:cubicBezTo>
                  <a:lnTo>
                    <a:pt x="630321" y="56561"/>
                  </a:lnTo>
                  <a:lnTo>
                    <a:pt x="830480" y="32708"/>
                  </a:lnTo>
                  <a:lnTo>
                    <a:pt x="824082" y="20319"/>
                  </a:lnTo>
                  <a:lnTo>
                    <a:pt x="840075" y="12060"/>
                  </a:lnTo>
                  <a:lnTo>
                    <a:pt x="849563" y="30434"/>
                  </a:lnTo>
                  <a:lnTo>
                    <a:pt x="850569" y="30314"/>
                  </a:lnTo>
                  <a:lnTo>
                    <a:pt x="850890" y="33005"/>
                  </a:lnTo>
                  <a:lnTo>
                    <a:pt x="966876" y="257620"/>
                  </a:lnTo>
                  <a:lnTo>
                    <a:pt x="974523" y="252465"/>
                  </a:lnTo>
                  <a:cubicBezTo>
                    <a:pt x="982846" y="248945"/>
                    <a:pt x="991996" y="246998"/>
                    <a:pt x="1001600" y="246998"/>
                  </a:cubicBezTo>
                  <a:cubicBezTo>
                    <a:pt x="1040020" y="246998"/>
                    <a:pt x="1071165" y="278143"/>
                    <a:pt x="1071165" y="316562"/>
                  </a:cubicBezTo>
                  <a:cubicBezTo>
                    <a:pt x="1071165" y="354981"/>
                    <a:pt x="1040020" y="386126"/>
                    <a:pt x="1001601" y="386126"/>
                  </a:cubicBezTo>
                  <a:cubicBezTo>
                    <a:pt x="963182" y="386126"/>
                    <a:pt x="932037" y="354981"/>
                    <a:pt x="932037" y="316562"/>
                  </a:cubicBezTo>
                  <a:lnTo>
                    <a:pt x="936398" y="294962"/>
                  </a:lnTo>
                  <a:lnTo>
                    <a:pt x="624227" y="114327"/>
                  </a:lnTo>
                  <a:lnTo>
                    <a:pt x="614570" y="128651"/>
                  </a:lnTo>
                  <a:cubicBezTo>
                    <a:pt x="601982" y="141240"/>
                    <a:pt x="584590" y="149026"/>
                    <a:pt x="565381" y="149026"/>
                  </a:cubicBezTo>
                  <a:cubicBezTo>
                    <a:pt x="526962" y="149026"/>
                    <a:pt x="495817" y="117881"/>
                    <a:pt x="495817" y="79462"/>
                  </a:cubicBezTo>
                  <a:lnTo>
                    <a:pt x="497984" y="68729"/>
                  </a:lnTo>
                  <a:lnTo>
                    <a:pt x="275423" y="39403"/>
                  </a:lnTo>
                  <a:close/>
                  <a:moveTo>
                    <a:pt x="20374" y="20374"/>
                  </a:moveTo>
                  <a:cubicBezTo>
                    <a:pt x="32963" y="7786"/>
                    <a:pt x="50354" y="0"/>
                    <a:pt x="69563" y="0"/>
                  </a:cubicBezTo>
                  <a:cubicBezTo>
                    <a:pt x="107983" y="-1"/>
                    <a:pt x="139127" y="31145"/>
                    <a:pt x="139127" y="69564"/>
                  </a:cubicBezTo>
                  <a:cubicBezTo>
                    <a:pt x="139127" y="98378"/>
                    <a:pt x="121609" y="123100"/>
                    <a:pt x="96641" y="133661"/>
                  </a:cubicBezTo>
                  <a:lnTo>
                    <a:pt x="82006" y="136615"/>
                  </a:lnTo>
                  <a:lnTo>
                    <a:pt x="76450" y="430145"/>
                  </a:lnTo>
                  <a:lnTo>
                    <a:pt x="58454" y="429805"/>
                  </a:lnTo>
                  <a:lnTo>
                    <a:pt x="63977" y="137999"/>
                  </a:lnTo>
                  <a:lnTo>
                    <a:pt x="42486" y="133661"/>
                  </a:lnTo>
                  <a:cubicBezTo>
                    <a:pt x="17518" y="123101"/>
                    <a:pt x="-1" y="98378"/>
                    <a:pt x="0" y="69564"/>
                  </a:cubicBezTo>
                  <a:cubicBezTo>
                    <a:pt x="0" y="50354"/>
                    <a:pt x="7786" y="32963"/>
                    <a:pt x="20374" y="20374"/>
                  </a:cubicBezTo>
                  <a:close/>
                </a:path>
              </a:pathLst>
            </a:custGeom>
            <a:solidFill>
              <a:srgbClr val="FFED00"/>
            </a:solidFill>
            <a:ln w="28575">
              <a:noFill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5576BA9-29A5-40BD-945D-7FD234FFBA0D}"/>
                </a:ext>
              </a:extLst>
            </p:cNvPr>
            <p:cNvSpPr/>
            <p:nvPr/>
          </p:nvSpPr>
          <p:spPr>
            <a:xfrm rot="2313208">
              <a:off x="4875961" y="3912957"/>
              <a:ext cx="1921893" cy="1810038"/>
            </a:xfrm>
            <a:custGeom>
              <a:avLst/>
              <a:gdLst>
                <a:gd name="connsiteX0" fmla="*/ 813425 w 1023562"/>
                <a:gd name="connsiteY0" fmla="*/ 240697 h 963990"/>
                <a:gd name="connsiteX1" fmla="*/ 633684 w 1023562"/>
                <a:gd name="connsiteY1" fmla="*/ 416793 h 963990"/>
                <a:gd name="connsiteX2" fmla="*/ 647761 w 1023562"/>
                <a:gd name="connsiteY2" fmla="*/ 436845 h 963990"/>
                <a:gd name="connsiteX3" fmla="*/ 659253 w 1023562"/>
                <a:gd name="connsiteY3" fmla="*/ 488699 h 963990"/>
                <a:gd name="connsiteX4" fmla="*/ 579905 w 1023562"/>
                <a:gd name="connsiteY4" fmla="*/ 613457 h 963990"/>
                <a:gd name="connsiteX5" fmla="*/ 554313 w 1023562"/>
                <a:gd name="connsiteY5" fmla="*/ 619129 h 963990"/>
                <a:gd name="connsiteX6" fmla="*/ 554313 w 1023562"/>
                <a:gd name="connsiteY6" fmla="*/ 699810 h 963990"/>
                <a:gd name="connsiteX7" fmla="*/ 588483 w 1023562"/>
                <a:gd name="connsiteY7" fmla="*/ 706040 h 963990"/>
                <a:gd name="connsiteX8" fmla="*/ 665720 w 1023562"/>
                <a:gd name="connsiteY8" fmla="*/ 788063 h 963990"/>
                <a:gd name="connsiteX9" fmla="*/ 669353 w 1023562"/>
                <a:gd name="connsiteY9" fmla="*/ 809365 h 963990"/>
                <a:gd name="connsiteX10" fmla="*/ 754356 w 1023562"/>
                <a:gd name="connsiteY10" fmla="*/ 811384 h 963990"/>
                <a:gd name="connsiteX11" fmla="*/ 762586 w 1023562"/>
                <a:gd name="connsiteY11" fmla="*/ 766247 h 963990"/>
                <a:gd name="connsiteX12" fmla="*/ 790442 w 1023562"/>
                <a:gd name="connsiteY12" fmla="*/ 723199 h 963990"/>
                <a:gd name="connsiteX13" fmla="*/ 832408 w 1023562"/>
                <a:gd name="connsiteY13" fmla="*/ 693738 h 963990"/>
                <a:gd name="connsiteX14" fmla="*/ 861123 w 1023562"/>
                <a:gd name="connsiteY14" fmla="*/ 687375 h 963990"/>
                <a:gd name="connsiteX15" fmla="*/ 861123 w 1023562"/>
                <a:gd name="connsiteY15" fmla="*/ 261786 h 963990"/>
                <a:gd name="connsiteX16" fmla="*/ 840086 w 1023562"/>
                <a:gd name="connsiteY16" fmla="*/ 257950 h 963990"/>
                <a:gd name="connsiteX17" fmla="*/ 309041 w 1023562"/>
                <a:gd name="connsiteY17" fmla="*/ 260538 h 963990"/>
                <a:gd name="connsiteX18" fmla="*/ 219937 w 1023562"/>
                <a:gd name="connsiteY18" fmla="*/ 398012 h 963990"/>
                <a:gd name="connsiteX19" fmla="*/ 226524 w 1023562"/>
                <a:gd name="connsiteY19" fmla="*/ 402275 h 963990"/>
                <a:gd name="connsiteX20" fmla="*/ 255985 w 1023562"/>
                <a:gd name="connsiteY20" fmla="*/ 444241 h 963990"/>
                <a:gd name="connsiteX21" fmla="*/ 258577 w 1023562"/>
                <a:gd name="connsiteY21" fmla="*/ 455936 h 963990"/>
                <a:gd name="connsiteX22" fmla="*/ 396537 w 1023562"/>
                <a:gd name="connsiteY22" fmla="*/ 467771 h 963990"/>
                <a:gd name="connsiteX23" fmla="*/ 401326 w 1023562"/>
                <a:gd name="connsiteY23" fmla="*/ 441497 h 963990"/>
                <a:gd name="connsiteX24" fmla="*/ 429183 w 1023562"/>
                <a:gd name="connsiteY24" fmla="*/ 398449 h 963990"/>
                <a:gd name="connsiteX25" fmla="*/ 446467 w 1023562"/>
                <a:gd name="connsiteY25" fmla="*/ 386315 h 963990"/>
                <a:gd name="connsiteX26" fmla="*/ 401499 w 1023562"/>
                <a:gd name="connsiteY26" fmla="*/ 268781 h 963990"/>
                <a:gd name="connsiteX27" fmla="*/ 370072 w 1023562"/>
                <a:gd name="connsiteY27" fmla="*/ 275746 h 963990"/>
                <a:gd name="connsiteX28" fmla="*/ 317821 w 1023562"/>
                <a:gd name="connsiteY28" fmla="*/ 266220 h 963990"/>
                <a:gd name="connsiteX29" fmla="*/ 271204 w 1023562"/>
                <a:gd name="connsiteY29" fmla="*/ 49246 h 963990"/>
                <a:gd name="connsiteX30" fmla="*/ 365024 w 1023562"/>
                <a:gd name="connsiteY30" fmla="*/ 8293 h 963990"/>
                <a:gd name="connsiteX31" fmla="*/ 501274 w 1023562"/>
                <a:gd name="connsiteY31" fmla="*/ 139495 h 963990"/>
                <a:gd name="connsiteX32" fmla="*/ 463891 w 1023562"/>
                <a:gd name="connsiteY32" fmla="*/ 234793 h 963990"/>
                <a:gd name="connsiteX33" fmla="*/ 443046 w 1023562"/>
                <a:gd name="connsiteY33" fmla="*/ 249427 h 963990"/>
                <a:gd name="connsiteX34" fmla="*/ 487411 w 1023562"/>
                <a:gd name="connsiteY34" fmla="*/ 365384 h 963990"/>
                <a:gd name="connsiteX35" fmla="*/ 523003 w 1023562"/>
                <a:gd name="connsiteY35" fmla="*/ 357496 h 963990"/>
                <a:gd name="connsiteX36" fmla="*/ 575253 w 1023562"/>
                <a:gd name="connsiteY36" fmla="*/ 367023 h 963990"/>
                <a:gd name="connsiteX37" fmla="*/ 601692 w 1023562"/>
                <a:gd name="connsiteY37" fmla="*/ 384132 h 963990"/>
                <a:gd name="connsiteX38" fmla="*/ 781504 w 1023562"/>
                <a:gd name="connsiteY38" fmla="*/ 207966 h 963990"/>
                <a:gd name="connsiteX39" fmla="*/ 767578 w 1023562"/>
                <a:gd name="connsiteY39" fmla="*/ 188129 h 963990"/>
                <a:gd name="connsiteX40" fmla="*/ 756086 w 1023562"/>
                <a:gd name="connsiteY40" fmla="*/ 136275 h 963990"/>
                <a:gd name="connsiteX41" fmla="*/ 793469 w 1023562"/>
                <a:gd name="connsiteY41" fmla="*/ 40977 h 963990"/>
                <a:gd name="connsiteX42" fmla="*/ 887288 w 1023562"/>
                <a:gd name="connsiteY42" fmla="*/ 24 h 963990"/>
                <a:gd name="connsiteX43" fmla="*/ 1023538 w 1023562"/>
                <a:gd name="connsiteY43" fmla="*/ 131226 h 963990"/>
                <a:gd name="connsiteX44" fmla="*/ 944191 w 1023562"/>
                <a:gd name="connsiteY44" fmla="*/ 255985 h 963990"/>
                <a:gd name="connsiteX45" fmla="*/ 906843 w 1023562"/>
                <a:gd name="connsiteY45" fmla="*/ 264262 h 963990"/>
                <a:gd name="connsiteX46" fmla="*/ 906842 w 1023562"/>
                <a:gd name="connsiteY46" fmla="*/ 686364 h 963990"/>
                <a:gd name="connsiteX47" fmla="*/ 936512 w 1023562"/>
                <a:gd name="connsiteY47" fmla="*/ 691773 h 963990"/>
                <a:gd name="connsiteX48" fmla="*/ 1020511 w 1023562"/>
                <a:gd name="connsiteY48" fmla="*/ 813449 h 963990"/>
                <a:gd name="connsiteX49" fmla="*/ 889310 w 1023562"/>
                <a:gd name="connsiteY49" fmla="*/ 949699 h 963990"/>
                <a:gd name="connsiteX50" fmla="*/ 764551 w 1023562"/>
                <a:gd name="connsiteY50" fmla="*/ 870351 h 963990"/>
                <a:gd name="connsiteX51" fmla="*/ 761656 w 1023562"/>
                <a:gd name="connsiteY51" fmla="*/ 857289 h 963990"/>
                <a:gd name="connsiteX52" fmla="*/ 667498 w 1023562"/>
                <a:gd name="connsiteY52" fmla="*/ 855053 h 963990"/>
                <a:gd name="connsiteX53" fmla="*/ 662956 w 1023562"/>
                <a:gd name="connsiteY53" fmla="*/ 879966 h 963990"/>
                <a:gd name="connsiteX54" fmla="*/ 541281 w 1023562"/>
                <a:gd name="connsiteY54" fmla="*/ 963966 h 963990"/>
                <a:gd name="connsiteX55" fmla="*/ 416522 w 1023562"/>
                <a:gd name="connsiteY55" fmla="*/ 884618 h 963990"/>
                <a:gd name="connsiteX56" fmla="*/ 408607 w 1023562"/>
                <a:gd name="connsiteY56" fmla="*/ 848903 h 963990"/>
                <a:gd name="connsiteX57" fmla="*/ 270437 w 1023562"/>
                <a:gd name="connsiteY57" fmla="*/ 845621 h 963990"/>
                <a:gd name="connsiteX58" fmla="*/ 264207 w 1023562"/>
                <a:gd name="connsiteY58" fmla="*/ 879797 h 963990"/>
                <a:gd name="connsiteX59" fmla="*/ 142532 w 1023562"/>
                <a:gd name="connsiteY59" fmla="*/ 963797 h 963990"/>
                <a:gd name="connsiteX60" fmla="*/ 6281 w 1023562"/>
                <a:gd name="connsiteY60" fmla="*/ 832595 h 963990"/>
                <a:gd name="connsiteX61" fmla="*/ 43663 w 1023562"/>
                <a:gd name="connsiteY61" fmla="*/ 737297 h 963990"/>
                <a:gd name="connsiteX62" fmla="*/ 137483 w 1023562"/>
                <a:gd name="connsiteY62" fmla="*/ 696344 h 963990"/>
                <a:gd name="connsiteX63" fmla="*/ 262241 w 1023562"/>
                <a:gd name="connsiteY63" fmla="*/ 775693 h 963990"/>
                <a:gd name="connsiteX64" fmla="*/ 267589 w 1023562"/>
                <a:gd name="connsiteY64" fmla="*/ 799821 h 963990"/>
                <a:gd name="connsiteX65" fmla="*/ 408933 w 1023562"/>
                <a:gd name="connsiteY65" fmla="*/ 803179 h 963990"/>
                <a:gd name="connsiteX66" fmla="*/ 410292 w 1023562"/>
                <a:gd name="connsiteY66" fmla="*/ 792885 h 963990"/>
                <a:gd name="connsiteX67" fmla="*/ 484379 w 1023562"/>
                <a:gd name="connsiteY67" fmla="*/ 708005 h 963990"/>
                <a:gd name="connsiteX68" fmla="*/ 508593 w 1023562"/>
                <a:gd name="connsiteY68" fmla="*/ 702639 h 963990"/>
                <a:gd name="connsiteX69" fmla="*/ 508593 w 1023562"/>
                <a:gd name="connsiteY69" fmla="*/ 621401 h 963990"/>
                <a:gd name="connsiteX70" fmla="*/ 475800 w 1023562"/>
                <a:gd name="connsiteY70" fmla="*/ 615423 h 963990"/>
                <a:gd name="connsiteX71" fmla="*/ 398563 w 1023562"/>
                <a:gd name="connsiteY71" fmla="*/ 533400 h 963990"/>
                <a:gd name="connsiteX72" fmla="*/ 395176 w 1023562"/>
                <a:gd name="connsiteY72" fmla="*/ 513541 h 963990"/>
                <a:gd name="connsiteX73" fmla="*/ 266311 w 1023562"/>
                <a:gd name="connsiteY73" fmla="*/ 502486 h 963990"/>
                <a:gd name="connsiteX74" fmla="*/ 257950 w 1023562"/>
                <a:gd name="connsiteY74" fmla="*/ 548344 h 963990"/>
                <a:gd name="connsiteX75" fmla="*/ 136275 w 1023562"/>
                <a:gd name="connsiteY75" fmla="*/ 632344 h 963990"/>
                <a:gd name="connsiteX76" fmla="*/ 24 w 1023562"/>
                <a:gd name="connsiteY76" fmla="*/ 501143 h 963990"/>
                <a:gd name="connsiteX77" fmla="*/ 37407 w 1023562"/>
                <a:gd name="connsiteY77" fmla="*/ 405845 h 963990"/>
                <a:gd name="connsiteX78" fmla="*/ 131226 w 1023562"/>
                <a:gd name="connsiteY78" fmla="*/ 364892 h 963990"/>
                <a:gd name="connsiteX79" fmla="*/ 181035 w 1023562"/>
                <a:gd name="connsiteY79" fmla="*/ 373974 h 963990"/>
                <a:gd name="connsiteX80" fmla="*/ 271736 w 1023562"/>
                <a:gd name="connsiteY80" fmla="*/ 234036 h 963990"/>
                <a:gd name="connsiteX81" fmla="*/ 245313 w 1023562"/>
                <a:gd name="connsiteY81" fmla="*/ 196398 h 963990"/>
                <a:gd name="connsiteX82" fmla="*/ 233822 w 1023562"/>
                <a:gd name="connsiteY82" fmla="*/ 144544 h 963990"/>
                <a:gd name="connsiteX83" fmla="*/ 271204 w 1023562"/>
                <a:gd name="connsiteY83" fmla="*/ 49246 h 9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023562" h="963990">
                  <a:moveTo>
                    <a:pt x="813425" y="240697"/>
                  </a:moveTo>
                  <a:lnTo>
                    <a:pt x="633684" y="416793"/>
                  </a:lnTo>
                  <a:lnTo>
                    <a:pt x="647761" y="436845"/>
                  </a:lnTo>
                  <a:cubicBezTo>
                    <a:pt x="654830" y="452715"/>
                    <a:pt x="658904" y="470235"/>
                    <a:pt x="659253" y="488699"/>
                  </a:cubicBezTo>
                  <a:cubicBezTo>
                    <a:pt x="660299" y="544089"/>
                    <a:pt x="627518" y="592251"/>
                    <a:pt x="579905" y="613457"/>
                  </a:cubicBezTo>
                  <a:lnTo>
                    <a:pt x="554313" y="619129"/>
                  </a:lnTo>
                  <a:lnTo>
                    <a:pt x="554313" y="699810"/>
                  </a:lnTo>
                  <a:lnTo>
                    <a:pt x="588483" y="706040"/>
                  </a:lnTo>
                  <a:cubicBezTo>
                    <a:pt x="624768" y="720586"/>
                    <a:pt x="653287" y="750598"/>
                    <a:pt x="665720" y="788063"/>
                  </a:cubicBezTo>
                  <a:lnTo>
                    <a:pt x="669353" y="809365"/>
                  </a:lnTo>
                  <a:lnTo>
                    <a:pt x="754356" y="811384"/>
                  </a:lnTo>
                  <a:lnTo>
                    <a:pt x="762586" y="766247"/>
                  </a:lnTo>
                  <a:cubicBezTo>
                    <a:pt x="769050" y="750120"/>
                    <a:pt x="778571" y="735527"/>
                    <a:pt x="790442" y="723199"/>
                  </a:cubicBezTo>
                  <a:cubicBezTo>
                    <a:pt x="802314" y="710871"/>
                    <a:pt x="816537" y="700807"/>
                    <a:pt x="832408" y="693738"/>
                  </a:cubicBezTo>
                  <a:lnTo>
                    <a:pt x="861123" y="687375"/>
                  </a:lnTo>
                  <a:lnTo>
                    <a:pt x="861123" y="261786"/>
                  </a:lnTo>
                  <a:lnTo>
                    <a:pt x="840086" y="257950"/>
                  </a:lnTo>
                  <a:close/>
                  <a:moveTo>
                    <a:pt x="309041" y="260538"/>
                  </a:moveTo>
                  <a:lnTo>
                    <a:pt x="219937" y="398012"/>
                  </a:lnTo>
                  <a:lnTo>
                    <a:pt x="226524" y="402275"/>
                  </a:lnTo>
                  <a:cubicBezTo>
                    <a:pt x="238852" y="414146"/>
                    <a:pt x="248916" y="428369"/>
                    <a:pt x="255985" y="444241"/>
                  </a:cubicBezTo>
                  <a:lnTo>
                    <a:pt x="258577" y="455936"/>
                  </a:lnTo>
                  <a:lnTo>
                    <a:pt x="396537" y="467771"/>
                  </a:lnTo>
                  <a:lnTo>
                    <a:pt x="401326" y="441497"/>
                  </a:lnTo>
                  <a:cubicBezTo>
                    <a:pt x="407792" y="425370"/>
                    <a:pt x="417312" y="410777"/>
                    <a:pt x="429183" y="398449"/>
                  </a:cubicBezTo>
                  <a:lnTo>
                    <a:pt x="446467" y="386315"/>
                  </a:lnTo>
                  <a:lnTo>
                    <a:pt x="401499" y="268781"/>
                  </a:lnTo>
                  <a:lnTo>
                    <a:pt x="370072" y="275746"/>
                  </a:lnTo>
                  <a:cubicBezTo>
                    <a:pt x="351609" y="276094"/>
                    <a:pt x="333948" y="272684"/>
                    <a:pt x="317821" y="266220"/>
                  </a:cubicBezTo>
                  <a:close/>
                  <a:moveTo>
                    <a:pt x="271204" y="49246"/>
                  </a:moveTo>
                  <a:cubicBezTo>
                    <a:pt x="294946" y="24590"/>
                    <a:pt x="328096" y="8990"/>
                    <a:pt x="365024" y="8293"/>
                  </a:cubicBezTo>
                  <a:cubicBezTo>
                    <a:pt x="438878" y="6899"/>
                    <a:pt x="499880" y="65640"/>
                    <a:pt x="501274" y="139495"/>
                  </a:cubicBezTo>
                  <a:cubicBezTo>
                    <a:pt x="501970" y="176423"/>
                    <a:pt x="487634" y="210137"/>
                    <a:pt x="463891" y="234793"/>
                  </a:cubicBezTo>
                  <a:lnTo>
                    <a:pt x="443046" y="249427"/>
                  </a:lnTo>
                  <a:lnTo>
                    <a:pt x="487411" y="365384"/>
                  </a:lnTo>
                  <a:lnTo>
                    <a:pt x="523003" y="357496"/>
                  </a:lnTo>
                  <a:cubicBezTo>
                    <a:pt x="541466" y="357148"/>
                    <a:pt x="559127" y="360558"/>
                    <a:pt x="575253" y="367023"/>
                  </a:cubicBezTo>
                  <a:lnTo>
                    <a:pt x="601692" y="384132"/>
                  </a:lnTo>
                  <a:lnTo>
                    <a:pt x="781504" y="207966"/>
                  </a:lnTo>
                  <a:lnTo>
                    <a:pt x="767578" y="188129"/>
                  </a:lnTo>
                  <a:cubicBezTo>
                    <a:pt x="760509" y="172258"/>
                    <a:pt x="756435" y="154739"/>
                    <a:pt x="756086" y="136275"/>
                  </a:cubicBezTo>
                  <a:cubicBezTo>
                    <a:pt x="755390" y="99347"/>
                    <a:pt x="769726" y="65633"/>
                    <a:pt x="793469" y="40977"/>
                  </a:cubicBezTo>
                  <a:cubicBezTo>
                    <a:pt x="817211" y="16320"/>
                    <a:pt x="850361" y="721"/>
                    <a:pt x="887288" y="24"/>
                  </a:cubicBezTo>
                  <a:cubicBezTo>
                    <a:pt x="961143" y="-1370"/>
                    <a:pt x="1022145" y="57371"/>
                    <a:pt x="1023538" y="131226"/>
                  </a:cubicBezTo>
                  <a:cubicBezTo>
                    <a:pt x="1024584" y="186617"/>
                    <a:pt x="991803" y="234778"/>
                    <a:pt x="944191" y="255985"/>
                  </a:cubicBezTo>
                  <a:lnTo>
                    <a:pt x="906843" y="264262"/>
                  </a:lnTo>
                  <a:lnTo>
                    <a:pt x="906842" y="686364"/>
                  </a:lnTo>
                  <a:lnTo>
                    <a:pt x="936512" y="691773"/>
                  </a:lnTo>
                  <a:cubicBezTo>
                    <a:pt x="984891" y="711168"/>
                    <a:pt x="1019466" y="758057"/>
                    <a:pt x="1020511" y="813449"/>
                  </a:cubicBezTo>
                  <a:cubicBezTo>
                    <a:pt x="1021906" y="887304"/>
                    <a:pt x="963165" y="948305"/>
                    <a:pt x="889310" y="949699"/>
                  </a:cubicBezTo>
                  <a:cubicBezTo>
                    <a:pt x="833919" y="950745"/>
                    <a:pt x="785757" y="917965"/>
                    <a:pt x="764551" y="870351"/>
                  </a:cubicBezTo>
                  <a:lnTo>
                    <a:pt x="761656" y="857289"/>
                  </a:lnTo>
                  <a:lnTo>
                    <a:pt x="667498" y="855053"/>
                  </a:lnTo>
                  <a:lnTo>
                    <a:pt x="662956" y="879966"/>
                  </a:lnTo>
                  <a:cubicBezTo>
                    <a:pt x="643561" y="928346"/>
                    <a:pt x="596672" y="962921"/>
                    <a:pt x="541281" y="963966"/>
                  </a:cubicBezTo>
                  <a:cubicBezTo>
                    <a:pt x="485890" y="965012"/>
                    <a:pt x="437728" y="932232"/>
                    <a:pt x="416522" y="884618"/>
                  </a:cubicBezTo>
                  <a:lnTo>
                    <a:pt x="408607" y="848903"/>
                  </a:lnTo>
                  <a:lnTo>
                    <a:pt x="270437" y="845621"/>
                  </a:lnTo>
                  <a:lnTo>
                    <a:pt x="264207" y="879797"/>
                  </a:lnTo>
                  <a:cubicBezTo>
                    <a:pt x="244812" y="928176"/>
                    <a:pt x="197923" y="962751"/>
                    <a:pt x="142532" y="963797"/>
                  </a:cubicBezTo>
                  <a:cubicBezTo>
                    <a:pt x="68676" y="965191"/>
                    <a:pt x="7675" y="906450"/>
                    <a:pt x="6281" y="832595"/>
                  </a:cubicBezTo>
                  <a:cubicBezTo>
                    <a:pt x="5584" y="795667"/>
                    <a:pt x="19920" y="761954"/>
                    <a:pt x="43663" y="737297"/>
                  </a:cubicBezTo>
                  <a:cubicBezTo>
                    <a:pt x="67407" y="712640"/>
                    <a:pt x="100555" y="697041"/>
                    <a:pt x="137483" y="696344"/>
                  </a:cubicBezTo>
                  <a:cubicBezTo>
                    <a:pt x="192874" y="695299"/>
                    <a:pt x="241035" y="728079"/>
                    <a:pt x="262241" y="775693"/>
                  </a:cubicBezTo>
                  <a:lnTo>
                    <a:pt x="267589" y="799821"/>
                  </a:lnTo>
                  <a:lnTo>
                    <a:pt x="408933" y="803179"/>
                  </a:lnTo>
                  <a:lnTo>
                    <a:pt x="410292" y="792885"/>
                  </a:lnTo>
                  <a:cubicBezTo>
                    <a:pt x="421302" y="754978"/>
                    <a:pt x="448668" y="723910"/>
                    <a:pt x="484379" y="708005"/>
                  </a:cubicBezTo>
                  <a:lnTo>
                    <a:pt x="508593" y="702639"/>
                  </a:lnTo>
                  <a:lnTo>
                    <a:pt x="508593" y="621401"/>
                  </a:lnTo>
                  <a:lnTo>
                    <a:pt x="475800" y="615423"/>
                  </a:lnTo>
                  <a:cubicBezTo>
                    <a:pt x="439516" y="600876"/>
                    <a:pt x="410996" y="570865"/>
                    <a:pt x="398563" y="533400"/>
                  </a:cubicBezTo>
                  <a:lnTo>
                    <a:pt x="395176" y="513541"/>
                  </a:lnTo>
                  <a:lnTo>
                    <a:pt x="266311" y="502486"/>
                  </a:lnTo>
                  <a:lnTo>
                    <a:pt x="257950" y="548344"/>
                  </a:lnTo>
                  <a:cubicBezTo>
                    <a:pt x="238555" y="596724"/>
                    <a:pt x="191666" y="631299"/>
                    <a:pt x="136275" y="632344"/>
                  </a:cubicBezTo>
                  <a:cubicBezTo>
                    <a:pt x="62420" y="633739"/>
                    <a:pt x="1418" y="574998"/>
                    <a:pt x="24" y="501143"/>
                  </a:cubicBezTo>
                  <a:cubicBezTo>
                    <a:pt x="-672" y="464215"/>
                    <a:pt x="13664" y="430501"/>
                    <a:pt x="37407" y="405845"/>
                  </a:cubicBezTo>
                  <a:cubicBezTo>
                    <a:pt x="61150" y="381188"/>
                    <a:pt x="94299" y="365589"/>
                    <a:pt x="131226" y="364892"/>
                  </a:cubicBezTo>
                  <a:lnTo>
                    <a:pt x="181035" y="373974"/>
                  </a:lnTo>
                  <a:lnTo>
                    <a:pt x="271736" y="234036"/>
                  </a:lnTo>
                  <a:lnTo>
                    <a:pt x="245313" y="196398"/>
                  </a:lnTo>
                  <a:cubicBezTo>
                    <a:pt x="238244" y="180527"/>
                    <a:pt x="234170" y="163008"/>
                    <a:pt x="233822" y="144544"/>
                  </a:cubicBezTo>
                  <a:cubicBezTo>
                    <a:pt x="233125" y="107616"/>
                    <a:pt x="247461" y="73903"/>
                    <a:pt x="271204" y="49246"/>
                  </a:cubicBezTo>
                  <a:close/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9C0C2E1-8B1F-4668-A75D-8971B9311EE8}"/>
                </a:ext>
              </a:extLst>
            </p:cNvPr>
            <p:cNvSpPr/>
            <p:nvPr/>
          </p:nvSpPr>
          <p:spPr>
            <a:xfrm rot="2313208">
              <a:off x="4875960" y="3912956"/>
              <a:ext cx="1921895" cy="1810040"/>
            </a:xfrm>
            <a:custGeom>
              <a:avLst/>
              <a:gdLst>
                <a:gd name="connsiteX0" fmla="*/ 813425 w 1023563"/>
                <a:gd name="connsiteY0" fmla="*/ 240698 h 963991"/>
                <a:gd name="connsiteX1" fmla="*/ 633684 w 1023563"/>
                <a:gd name="connsiteY1" fmla="*/ 416794 h 963991"/>
                <a:gd name="connsiteX2" fmla="*/ 647761 w 1023563"/>
                <a:gd name="connsiteY2" fmla="*/ 436846 h 963991"/>
                <a:gd name="connsiteX3" fmla="*/ 659253 w 1023563"/>
                <a:gd name="connsiteY3" fmla="*/ 488700 h 963991"/>
                <a:gd name="connsiteX4" fmla="*/ 579905 w 1023563"/>
                <a:gd name="connsiteY4" fmla="*/ 613458 h 963991"/>
                <a:gd name="connsiteX5" fmla="*/ 554313 w 1023563"/>
                <a:gd name="connsiteY5" fmla="*/ 619130 h 963991"/>
                <a:gd name="connsiteX6" fmla="*/ 554313 w 1023563"/>
                <a:gd name="connsiteY6" fmla="*/ 699811 h 963991"/>
                <a:gd name="connsiteX7" fmla="*/ 588483 w 1023563"/>
                <a:gd name="connsiteY7" fmla="*/ 706041 h 963991"/>
                <a:gd name="connsiteX8" fmla="*/ 665720 w 1023563"/>
                <a:gd name="connsiteY8" fmla="*/ 788064 h 963991"/>
                <a:gd name="connsiteX9" fmla="*/ 669353 w 1023563"/>
                <a:gd name="connsiteY9" fmla="*/ 809366 h 963991"/>
                <a:gd name="connsiteX10" fmla="*/ 754356 w 1023563"/>
                <a:gd name="connsiteY10" fmla="*/ 811385 h 963991"/>
                <a:gd name="connsiteX11" fmla="*/ 762586 w 1023563"/>
                <a:gd name="connsiteY11" fmla="*/ 766248 h 963991"/>
                <a:gd name="connsiteX12" fmla="*/ 790442 w 1023563"/>
                <a:gd name="connsiteY12" fmla="*/ 723200 h 963991"/>
                <a:gd name="connsiteX13" fmla="*/ 832407 w 1023563"/>
                <a:gd name="connsiteY13" fmla="*/ 693740 h 963991"/>
                <a:gd name="connsiteX14" fmla="*/ 861123 w 1023563"/>
                <a:gd name="connsiteY14" fmla="*/ 687376 h 963991"/>
                <a:gd name="connsiteX15" fmla="*/ 861123 w 1023563"/>
                <a:gd name="connsiteY15" fmla="*/ 261785 h 963991"/>
                <a:gd name="connsiteX16" fmla="*/ 840086 w 1023563"/>
                <a:gd name="connsiteY16" fmla="*/ 257950 h 963991"/>
                <a:gd name="connsiteX17" fmla="*/ 309041 w 1023563"/>
                <a:gd name="connsiteY17" fmla="*/ 260539 h 963991"/>
                <a:gd name="connsiteX18" fmla="*/ 219937 w 1023563"/>
                <a:gd name="connsiteY18" fmla="*/ 398013 h 963991"/>
                <a:gd name="connsiteX19" fmla="*/ 226524 w 1023563"/>
                <a:gd name="connsiteY19" fmla="*/ 402276 h 963991"/>
                <a:gd name="connsiteX20" fmla="*/ 255985 w 1023563"/>
                <a:gd name="connsiteY20" fmla="*/ 444242 h 963991"/>
                <a:gd name="connsiteX21" fmla="*/ 258577 w 1023563"/>
                <a:gd name="connsiteY21" fmla="*/ 455937 h 963991"/>
                <a:gd name="connsiteX22" fmla="*/ 396537 w 1023563"/>
                <a:gd name="connsiteY22" fmla="*/ 467772 h 963991"/>
                <a:gd name="connsiteX23" fmla="*/ 401327 w 1023563"/>
                <a:gd name="connsiteY23" fmla="*/ 441497 h 963991"/>
                <a:gd name="connsiteX24" fmla="*/ 429183 w 1023563"/>
                <a:gd name="connsiteY24" fmla="*/ 398450 h 963991"/>
                <a:gd name="connsiteX25" fmla="*/ 446467 w 1023563"/>
                <a:gd name="connsiteY25" fmla="*/ 386316 h 963991"/>
                <a:gd name="connsiteX26" fmla="*/ 401499 w 1023563"/>
                <a:gd name="connsiteY26" fmla="*/ 268782 h 963991"/>
                <a:gd name="connsiteX27" fmla="*/ 370072 w 1023563"/>
                <a:gd name="connsiteY27" fmla="*/ 275747 h 963991"/>
                <a:gd name="connsiteX28" fmla="*/ 317821 w 1023563"/>
                <a:gd name="connsiteY28" fmla="*/ 266221 h 963991"/>
                <a:gd name="connsiteX29" fmla="*/ 271204 w 1023563"/>
                <a:gd name="connsiteY29" fmla="*/ 49247 h 963991"/>
                <a:gd name="connsiteX30" fmla="*/ 365024 w 1023563"/>
                <a:gd name="connsiteY30" fmla="*/ 8294 h 963991"/>
                <a:gd name="connsiteX31" fmla="*/ 501274 w 1023563"/>
                <a:gd name="connsiteY31" fmla="*/ 139496 h 963991"/>
                <a:gd name="connsiteX32" fmla="*/ 463891 w 1023563"/>
                <a:gd name="connsiteY32" fmla="*/ 234794 h 963991"/>
                <a:gd name="connsiteX33" fmla="*/ 443046 w 1023563"/>
                <a:gd name="connsiteY33" fmla="*/ 249428 h 963991"/>
                <a:gd name="connsiteX34" fmla="*/ 487411 w 1023563"/>
                <a:gd name="connsiteY34" fmla="*/ 365385 h 963991"/>
                <a:gd name="connsiteX35" fmla="*/ 523003 w 1023563"/>
                <a:gd name="connsiteY35" fmla="*/ 357497 h 963991"/>
                <a:gd name="connsiteX36" fmla="*/ 575253 w 1023563"/>
                <a:gd name="connsiteY36" fmla="*/ 367024 h 963991"/>
                <a:gd name="connsiteX37" fmla="*/ 601692 w 1023563"/>
                <a:gd name="connsiteY37" fmla="*/ 384133 h 963991"/>
                <a:gd name="connsiteX38" fmla="*/ 781505 w 1023563"/>
                <a:gd name="connsiteY38" fmla="*/ 207966 h 963991"/>
                <a:gd name="connsiteX39" fmla="*/ 767578 w 1023563"/>
                <a:gd name="connsiteY39" fmla="*/ 188128 h 963991"/>
                <a:gd name="connsiteX40" fmla="*/ 756087 w 1023563"/>
                <a:gd name="connsiteY40" fmla="*/ 136274 h 963991"/>
                <a:gd name="connsiteX41" fmla="*/ 793469 w 1023563"/>
                <a:gd name="connsiteY41" fmla="*/ 40976 h 963991"/>
                <a:gd name="connsiteX42" fmla="*/ 887289 w 1023563"/>
                <a:gd name="connsiteY42" fmla="*/ 24 h 963991"/>
                <a:gd name="connsiteX43" fmla="*/ 1023539 w 1023563"/>
                <a:gd name="connsiteY43" fmla="*/ 131226 h 963991"/>
                <a:gd name="connsiteX44" fmla="*/ 944191 w 1023563"/>
                <a:gd name="connsiteY44" fmla="*/ 255984 h 963991"/>
                <a:gd name="connsiteX45" fmla="*/ 906843 w 1023563"/>
                <a:gd name="connsiteY45" fmla="*/ 264261 h 963991"/>
                <a:gd name="connsiteX46" fmla="*/ 906842 w 1023563"/>
                <a:gd name="connsiteY46" fmla="*/ 686365 h 963991"/>
                <a:gd name="connsiteX47" fmla="*/ 936512 w 1023563"/>
                <a:gd name="connsiteY47" fmla="*/ 691774 h 963991"/>
                <a:gd name="connsiteX48" fmla="*/ 1020511 w 1023563"/>
                <a:gd name="connsiteY48" fmla="*/ 813450 h 963991"/>
                <a:gd name="connsiteX49" fmla="*/ 889310 w 1023563"/>
                <a:gd name="connsiteY49" fmla="*/ 949700 h 963991"/>
                <a:gd name="connsiteX50" fmla="*/ 764551 w 1023563"/>
                <a:gd name="connsiteY50" fmla="*/ 870352 h 963991"/>
                <a:gd name="connsiteX51" fmla="*/ 761656 w 1023563"/>
                <a:gd name="connsiteY51" fmla="*/ 857290 h 963991"/>
                <a:gd name="connsiteX52" fmla="*/ 667498 w 1023563"/>
                <a:gd name="connsiteY52" fmla="*/ 855054 h 963991"/>
                <a:gd name="connsiteX53" fmla="*/ 662956 w 1023563"/>
                <a:gd name="connsiteY53" fmla="*/ 879967 h 963991"/>
                <a:gd name="connsiteX54" fmla="*/ 541281 w 1023563"/>
                <a:gd name="connsiteY54" fmla="*/ 963967 h 963991"/>
                <a:gd name="connsiteX55" fmla="*/ 416522 w 1023563"/>
                <a:gd name="connsiteY55" fmla="*/ 884619 h 963991"/>
                <a:gd name="connsiteX56" fmla="*/ 408607 w 1023563"/>
                <a:gd name="connsiteY56" fmla="*/ 848904 h 963991"/>
                <a:gd name="connsiteX57" fmla="*/ 270437 w 1023563"/>
                <a:gd name="connsiteY57" fmla="*/ 845622 h 963991"/>
                <a:gd name="connsiteX58" fmla="*/ 264207 w 1023563"/>
                <a:gd name="connsiteY58" fmla="*/ 879798 h 963991"/>
                <a:gd name="connsiteX59" fmla="*/ 142532 w 1023563"/>
                <a:gd name="connsiteY59" fmla="*/ 963798 h 963991"/>
                <a:gd name="connsiteX60" fmla="*/ 6281 w 1023563"/>
                <a:gd name="connsiteY60" fmla="*/ 832596 h 963991"/>
                <a:gd name="connsiteX61" fmla="*/ 43663 w 1023563"/>
                <a:gd name="connsiteY61" fmla="*/ 737298 h 963991"/>
                <a:gd name="connsiteX62" fmla="*/ 137483 w 1023563"/>
                <a:gd name="connsiteY62" fmla="*/ 696345 h 963991"/>
                <a:gd name="connsiteX63" fmla="*/ 262241 w 1023563"/>
                <a:gd name="connsiteY63" fmla="*/ 775694 h 963991"/>
                <a:gd name="connsiteX64" fmla="*/ 267589 w 1023563"/>
                <a:gd name="connsiteY64" fmla="*/ 799822 h 963991"/>
                <a:gd name="connsiteX65" fmla="*/ 408934 w 1023563"/>
                <a:gd name="connsiteY65" fmla="*/ 803180 h 963991"/>
                <a:gd name="connsiteX66" fmla="*/ 410292 w 1023563"/>
                <a:gd name="connsiteY66" fmla="*/ 792886 h 963991"/>
                <a:gd name="connsiteX67" fmla="*/ 484379 w 1023563"/>
                <a:gd name="connsiteY67" fmla="*/ 708006 h 963991"/>
                <a:gd name="connsiteX68" fmla="*/ 508593 w 1023563"/>
                <a:gd name="connsiteY68" fmla="*/ 702640 h 963991"/>
                <a:gd name="connsiteX69" fmla="*/ 508593 w 1023563"/>
                <a:gd name="connsiteY69" fmla="*/ 621402 h 963991"/>
                <a:gd name="connsiteX70" fmla="*/ 475800 w 1023563"/>
                <a:gd name="connsiteY70" fmla="*/ 615424 h 963991"/>
                <a:gd name="connsiteX71" fmla="*/ 398563 w 1023563"/>
                <a:gd name="connsiteY71" fmla="*/ 533401 h 963991"/>
                <a:gd name="connsiteX72" fmla="*/ 395176 w 1023563"/>
                <a:gd name="connsiteY72" fmla="*/ 513542 h 963991"/>
                <a:gd name="connsiteX73" fmla="*/ 266311 w 1023563"/>
                <a:gd name="connsiteY73" fmla="*/ 502487 h 963991"/>
                <a:gd name="connsiteX74" fmla="*/ 257950 w 1023563"/>
                <a:gd name="connsiteY74" fmla="*/ 548345 h 963991"/>
                <a:gd name="connsiteX75" fmla="*/ 136275 w 1023563"/>
                <a:gd name="connsiteY75" fmla="*/ 632345 h 963991"/>
                <a:gd name="connsiteX76" fmla="*/ 24 w 1023563"/>
                <a:gd name="connsiteY76" fmla="*/ 501144 h 963991"/>
                <a:gd name="connsiteX77" fmla="*/ 37407 w 1023563"/>
                <a:gd name="connsiteY77" fmla="*/ 405846 h 963991"/>
                <a:gd name="connsiteX78" fmla="*/ 131226 w 1023563"/>
                <a:gd name="connsiteY78" fmla="*/ 364893 h 963991"/>
                <a:gd name="connsiteX79" fmla="*/ 181035 w 1023563"/>
                <a:gd name="connsiteY79" fmla="*/ 373975 h 963991"/>
                <a:gd name="connsiteX80" fmla="*/ 271736 w 1023563"/>
                <a:gd name="connsiteY80" fmla="*/ 234038 h 963991"/>
                <a:gd name="connsiteX81" fmla="*/ 245313 w 1023563"/>
                <a:gd name="connsiteY81" fmla="*/ 196399 h 963991"/>
                <a:gd name="connsiteX82" fmla="*/ 233822 w 1023563"/>
                <a:gd name="connsiteY82" fmla="*/ 144545 h 963991"/>
                <a:gd name="connsiteX83" fmla="*/ 271204 w 1023563"/>
                <a:gd name="connsiteY83" fmla="*/ 49247 h 96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023563" h="963991">
                  <a:moveTo>
                    <a:pt x="813425" y="240698"/>
                  </a:moveTo>
                  <a:lnTo>
                    <a:pt x="633684" y="416794"/>
                  </a:lnTo>
                  <a:lnTo>
                    <a:pt x="647761" y="436846"/>
                  </a:lnTo>
                  <a:cubicBezTo>
                    <a:pt x="654830" y="452716"/>
                    <a:pt x="658904" y="470236"/>
                    <a:pt x="659253" y="488700"/>
                  </a:cubicBezTo>
                  <a:cubicBezTo>
                    <a:pt x="660299" y="544090"/>
                    <a:pt x="627518" y="592252"/>
                    <a:pt x="579905" y="613458"/>
                  </a:cubicBezTo>
                  <a:lnTo>
                    <a:pt x="554313" y="619130"/>
                  </a:lnTo>
                  <a:lnTo>
                    <a:pt x="554313" y="699811"/>
                  </a:lnTo>
                  <a:lnTo>
                    <a:pt x="588483" y="706041"/>
                  </a:lnTo>
                  <a:cubicBezTo>
                    <a:pt x="624768" y="720587"/>
                    <a:pt x="653287" y="750599"/>
                    <a:pt x="665720" y="788064"/>
                  </a:cubicBezTo>
                  <a:lnTo>
                    <a:pt x="669353" y="809366"/>
                  </a:lnTo>
                  <a:lnTo>
                    <a:pt x="754356" y="811385"/>
                  </a:lnTo>
                  <a:lnTo>
                    <a:pt x="762586" y="766248"/>
                  </a:lnTo>
                  <a:cubicBezTo>
                    <a:pt x="769050" y="750121"/>
                    <a:pt x="778570" y="735529"/>
                    <a:pt x="790442" y="723200"/>
                  </a:cubicBezTo>
                  <a:cubicBezTo>
                    <a:pt x="802313" y="710872"/>
                    <a:pt x="816536" y="700808"/>
                    <a:pt x="832407" y="693740"/>
                  </a:cubicBezTo>
                  <a:lnTo>
                    <a:pt x="861123" y="687376"/>
                  </a:lnTo>
                  <a:lnTo>
                    <a:pt x="861123" y="261785"/>
                  </a:lnTo>
                  <a:lnTo>
                    <a:pt x="840086" y="257950"/>
                  </a:lnTo>
                  <a:close/>
                  <a:moveTo>
                    <a:pt x="309041" y="260539"/>
                  </a:moveTo>
                  <a:lnTo>
                    <a:pt x="219937" y="398013"/>
                  </a:lnTo>
                  <a:lnTo>
                    <a:pt x="226524" y="402276"/>
                  </a:lnTo>
                  <a:cubicBezTo>
                    <a:pt x="238852" y="414147"/>
                    <a:pt x="248916" y="428370"/>
                    <a:pt x="255985" y="444242"/>
                  </a:cubicBezTo>
                  <a:lnTo>
                    <a:pt x="258577" y="455937"/>
                  </a:lnTo>
                  <a:lnTo>
                    <a:pt x="396537" y="467772"/>
                  </a:lnTo>
                  <a:lnTo>
                    <a:pt x="401327" y="441497"/>
                  </a:lnTo>
                  <a:cubicBezTo>
                    <a:pt x="407792" y="425371"/>
                    <a:pt x="417312" y="410778"/>
                    <a:pt x="429183" y="398450"/>
                  </a:cubicBezTo>
                  <a:lnTo>
                    <a:pt x="446467" y="386316"/>
                  </a:lnTo>
                  <a:lnTo>
                    <a:pt x="401499" y="268782"/>
                  </a:lnTo>
                  <a:lnTo>
                    <a:pt x="370072" y="275747"/>
                  </a:lnTo>
                  <a:cubicBezTo>
                    <a:pt x="351609" y="276095"/>
                    <a:pt x="333948" y="272685"/>
                    <a:pt x="317821" y="266221"/>
                  </a:cubicBezTo>
                  <a:close/>
                  <a:moveTo>
                    <a:pt x="271204" y="49247"/>
                  </a:moveTo>
                  <a:cubicBezTo>
                    <a:pt x="294946" y="24591"/>
                    <a:pt x="328096" y="8991"/>
                    <a:pt x="365024" y="8294"/>
                  </a:cubicBezTo>
                  <a:cubicBezTo>
                    <a:pt x="438878" y="6900"/>
                    <a:pt x="499880" y="65641"/>
                    <a:pt x="501274" y="139496"/>
                  </a:cubicBezTo>
                  <a:cubicBezTo>
                    <a:pt x="501971" y="176424"/>
                    <a:pt x="487634" y="210138"/>
                    <a:pt x="463891" y="234794"/>
                  </a:cubicBezTo>
                  <a:lnTo>
                    <a:pt x="443046" y="249428"/>
                  </a:lnTo>
                  <a:lnTo>
                    <a:pt x="487411" y="365385"/>
                  </a:lnTo>
                  <a:lnTo>
                    <a:pt x="523003" y="357497"/>
                  </a:lnTo>
                  <a:cubicBezTo>
                    <a:pt x="541466" y="357149"/>
                    <a:pt x="559127" y="360559"/>
                    <a:pt x="575253" y="367024"/>
                  </a:cubicBezTo>
                  <a:lnTo>
                    <a:pt x="601692" y="384133"/>
                  </a:lnTo>
                  <a:lnTo>
                    <a:pt x="781505" y="207966"/>
                  </a:lnTo>
                  <a:lnTo>
                    <a:pt x="767578" y="188128"/>
                  </a:lnTo>
                  <a:cubicBezTo>
                    <a:pt x="760509" y="172257"/>
                    <a:pt x="756435" y="154738"/>
                    <a:pt x="756087" y="136274"/>
                  </a:cubicBezTo>
                  <a:cubicBezTo>
                    <a:pt x="755390" y="99347"/>
                    <a:pt x="769726" y="65633"/>
                    <a:pt x="793469" y="40976"/>
                  </a:cubicBezTo>
                  <a:cubicBezTo>
                    <a:pt x="817212" y="16319"/>
                    <a:pt x="850361" y="721"/>
                    <a:pt x="887289" y="24"/>
                  </a:cubicBezTo>
                  <a:cubicBezTo>
                    <a:pt x="961143" y="-1371"/>
                    <a:pt x="1022145" y="57370"/>
                    <a:pt x="1023539" y="131226"/>
                  </a:cubicBezTo>
                  <a:cubicBezTo>
                    <a:pt x="1024585" y="186617"/>
                    <a:pt x="991804" y="234778"/>
                    <a:pt x="944191" y="255984"/>
                  </a:cubicBezTo>
                  <a:lnTo>
                    <a:pt x="906843" y="264261"/>
                  </a:lnTo>
                  <a:lnTo>
                    <a:pt x="906842" y="686365"/>
                  </a:lnTo>
                  <a:lnTo>
                    <a:pt x="936512" y="691774"/>
                  </a:lnTo>
                  <a:cubicBezTo>
                    <a:pt x="984891" y="711169"/>
                    <a:pt x="1019466" y="758059"/>
                    <a:pt x="1020511" y="813450"/>
                  </a:cubicBezTo>
                  <a:cubicBezTo>
                    <a:pt x="1021906" y="887305"/>
                    <a:pt x="963165" y="948306"/>
                    <a:pt x="889310" y="949700"/>
                  </a:cubicBezTo>
                  <a:cubicBezTo>
                    <a:pt x="833919" y="950746"/>
                    <a:pt x="785757" y="917966"/>
                    <a:pt x="764551" y="870352"/>
                  </a:cubicBezTo>
                  <a:lnTo>
                    <a:pt x="761656" y="857290"/>
                  </a:lnTo>
                  <a:lnTo>
                    <a:pt x="667498" y="855054"/>
                  </a:lnTo>
                  <a:lnTo>
                    <a:pt x="662956" y="879967"/>
                  </a:lnTo>
                  <a:cubicBezTo>
                    <a:pt x="643561" y="928347"/>
                    <a:pt x="596672" y="962922"/>
                    <a:pt x="541281" y="963967"/>
                  </a:cubicBezTo>
                  <a:cubicBezTo>
                    <a:pt x="485890" y="965013"/>
                    <a:pt x="437728" y="932233"/>
                    <a:pt x="416522" y="884619"/>
                  </a:cubicBezTo>
                  <a:lnTo>
                    <a:pt x="408607" y="848904"/>
                  </a:lnTo>
                  <a:lnTo>
                    <a:pt x="270437" y="845622"/>
                  </a:lnTo>
                  <a:lnTo>
                    <a:pt x="264207" y="879798"/>
                  </a:lnTo>
                  <a:cubicBezTo>
                    <a:pt x="244812" y="928177"/>
                    <a:pt x="197923" y="962752"/>
                    <a:pt x="142532" y="963798"/>
                  </a:cubicBezTo>
                  <a:cubicBezTo>
                    <a:pt x="68676" y="965192"/>
                    <a:pt x="7675" y="906451"/>
                    <a:pt x="6281" y="832596"/>
                  </a:cubicBezTo>
                  <a:cubicBezTo>
                    <a:pt x="5584" y="795668"/>
                    <a:pt x="19920" y="761955"/>
                    <a:pt x="43663" y="737298"/>
                  </a:cubicBezTo>
                  <a:cubicBezTo>
                    <a:pt x="67407" y="712641"/>
                    <a:pt x="100555" y="697042"/>
                    <a:pt x="137483" y="696345"/>
                  </a:cubicBezTo>
                  <a:cubicBezTo>
                    <a:pt x="192874" y="695300"/>
                    <a:pt x="241035" y="728080"/>
                    <a:pt x="262241" y="775694"/>
                  </a:cubicBezTo>
                  <a:lnTo>
                    <a:pt x="267589" y="799822"/>
                  </a:lnTo>
                  <a:lnTo>
                    <a:pt x="408934" y="803180"/>
                  </a:lnTo>
                  <a:lnTo>
                    <a:pt x="410292" y="792886"/>
                  </a:lnTo>
                  <a:cubicBezTo>
                    <a:pt x="421302" y="754979"/>
                    <a:pt x="448669" y="723911"/>
                    <a:pt x="484379" y="708006"/>
                  </a:cubicBezTo>
                  <a:lnTo>
                    <a:pt x="508593" y="702640"/>
                  </a:lnTo>
                  <a:lnTo>
                    <a:pt x="508593" y="621402"/>
                  </a:lnTo>
                  <a:lnTo>
                    <a:pt x="475800" y="615424"/>
                  </a:lnTo>
                  <a:cubicBezTo>
                    <a:pt x="439516" y="600877"/>
                    <a:pt x="410996" y="570866"/>
                    <a:pt x="398563" y="533401"/>
                  </a:cubicBezTo>
                  <a:lnTo>
                    <a:pt x="395176" y="513542"/>
                  </a:lnTo>
                  <a:lnTo>
                    <a:pt x="266311" y="502487"/>
                  </a:lnTo>
                  <a:lnTo>
                    <a:pt x="257950" y="548345"/>
                  </a:lnTo>
                  <a:cubicBezTo>
                    <a:pt x="238555" y="596725"/>
                    <a:pt x="191666" y="631300"/>
                    <a:pt x="136275" y="632345"/>
                  </a:cubicBezTo>
                  <a:cubicBezTo>
                    <a:pt x="62420" y="633740"/>
                    <a:pt x="1418" y="574999"/>
                    <a:pt x="24" y="501144"/>
                  </a:cubicBezTo>
                  <a:cubicBezTo>
                    <a:pt x="-672" y="464216"/>
                    <a:pt x="13664" y="430502"/>
                    <a:pt x="37407" y="405846"/>
                  </a:cubicBezTo>
                  <a:cubicBezTo>
                    <a:pt x="61150" y="381189"/>
                    <a:pt x="94299" y="365590"/>
                    <a:pt x="131226" y="364893"/>
                  </a:cubicBezTo>
                  <a:lnTo>
                    <a:pt x="181035" y="373975"/>
                  </a:lnTo>
                  <a:lnTo>
                    <a:pt x="271736" y="234038"/>
                  </a:lnTo>
                  <a:lnTo>
                    <a:pt x="245313" y="196399"/>
                  </a:lnTo>
                  <a:cubicBezTo>
                    <a:pt x="238244" y="180528"/>
                    <a:pt x="234170" y="163009"/>
                    <a:pt x="233822" y="144545"/>
                  </a:cubicBezTo>
                  <a:cubicBezTo>
                    <a:pt x="233125" y="107617"/>
                    <a:pt x="247461" y="73904"/>
                    <a:pt x="271204" y="4924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1C80FB8-F61A-4A89-A9F1-C401B75ECFD6}"/>
              </a:ext>
            </a:extLst>
          </p:cNvPr>
          <p:cNvGrpSpPr/>
          <p:nvPr/>
        </p:nvGrpSpPr>
        <p:grpSpPr>
          <a:xfrm>
            <a:off x="13834802" y="8419796"/>
            <a:ext cx="2264438" cy="2079471"/>
            <a:chOff x="6948714" y="1597798"/>
            <a:chExt cx="2264438" cy="2079471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649AFB4-31EF-42B1-8001-772B7205042F}"/>
                </a:ext>
              </a:extLst>
            </p:cNvPr>
            <p:cNvGrpSpPr/>
            <p:nvPr/>
          </p:nvGrpSpPr>
          <p:grpSpPr>
            <a:xfrm rot="1387468">
              <a:off x="6948714" y="1597798"/>
              <a:ext cx="2264438" cy="2079471"/>
              <a:chOff x="10698464" y="1584980"/>
              <a:chExt cx="2264438" cy="207947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DAA5031-1649-4F8E-B4D9-CB8A8438B9F5}"/>
                  </a:ext>
                </a:extLst>
              </p:cNvPr>
              <p:cNvSpPr>
                <a:spLocks/>
              </p:cNvSpPr>
              <p:nvPr/>
            </p:nvSpPr>
            <p:spPr>
              <a:xfrm rot="8584628">
                <a:off x="11646143" y="3103933"/>
                <a:ext cx="360000" cy="36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8A2FABB-2108-4046-BAEE-675D148284C7}"/>
                  </a:ext>
                </a:extLst>
              </p:cNvPr>
              <p:cNvSpPr/>
              <p:nvPr/>
            </p:nvSpPr>
            <p:spPr>
              <a:xfrm rot="6580207">
                <a:off x="11278658" y="2578966"/>
                <a:ext cx="1512000" cy="3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70875A3-C67D-418A-AC5C-6498CC75E65A}"/>
                  </a:ext>
                </a:extLst>
              </p:cNvPr>
              <p:cNvSpPr/>
              <p:nvPr/>
            </p:nvSpPr>
            <p:spPr>
              <a:xfrm rot="2529392">
                <a:off x="11066714" y="2989008"/>
                <a:ext cx="864000" cy="3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08FC28C-F7F1-4E22-B3C6-AE3162DEBF00}"/>
                  </a:ext>
                </a:extLst>
              </p:cNvPr>
              <p:cNvSpPr>
                <a:spLocks/>
              </p:cNvSpPr>
              <p:nvPr/>
            </p:nvSpPr>
            <p:spPr>
              <a:xfrm rot="8584628">
                <a:off x="12101457" y="1718014"/>
                <a:ext cx="360000" cy="36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77D4FA5-DBAA-4B5A-BF2A-C46BABC7947D}"/>
                  </a:ext>
                </a:extLst>
              </p:cNvPr>
              <p:cNvSpPr>
                <a:spLocks/>
              </p:cNvSpPr>
              <p:nvPr/>
            </p:nvSpPr>
            <p:spPr>
              <a:xfrm rot="8584628">
                <a:off x="12363265" y="2702140"/>
                <a:ext cx="360000" cy="36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F6B5754-244D-4EF4-84B6-072A1E4413B0}"/>
                  </a:ext>
                </a:extLst>
              </p:cNvPr>
              <p:cNvSpPr>
                <a:spLocks/>
              </p:cNvSpPr>
              <p:nvPr/>
            </p:nvSpPr>
            <p:spPr>
              <a:xfrm rot="8584628">
                <a:off x="11018101" y="2520459"/>
                <a:ext cx="360000" cy="36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C2EF94F-6889-4C4C-B6E0-5FE9C9C889BE}"/>
                  </a:ext>
                </a:extLst>
              </p:cNvPr>
              <p:cNvSpPr>
                <a:spLocks/>
              </p:cNvSpPr>
              <p:nvPr/>
            </p:nvSpPr>
            <p:spPr>
              <a:xfrm rot="8584628">
                <a:off x="11163594" y="1666567"/>
                <a:ext cx="360000" cy="360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217BCA-48CE-4EE9-9E8C-FEE0A8E05BC0}"/>
                  </a:ext>
                </a:extLst>
              </p:cNvPr>
              <p:cNvSpPr/>
              <p:nvPr/>
            </p:nvSpPr>
            <p:spPr>
              <a:xfrm rot="484628">
                <a:off x="11183825" y="2770134"/>
                <a:ext cx="1368000" cy="3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05B6AD9-CDDF-483B-B708-E8876FA2E148}"/>
                  </a:ext>
                </a:extLst>
              </p:cNvPr>
              <p:cNvSpPr/>
              <p:nvPr/>
            </p:nvSpPr>
            <p:spPr>
              <a:xfrm rot="5884628">
                <a:off x="10836225" y="2260717"/>
                <a:ext cx="864000" cy="3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89FAA45-3B14-4E58-9080-F26F7A1FE453}"/>
                  </a:ext>
                </a:extLst>
              </p:cNvPr>
              <p:cNvSpPr/>
              <p:nvPr/>
            </p:nvSpPr>
            <p:spPr>
              <a:xfrm rot="8584628">
                <a:off x="11057329" y="2275024"/>
                <a:ext cx="1368000" cy="3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3C8F056-94EE-45C0-A22E-2667327F0129}"/>
                  </a:ext>
                </a:extLst>
              </p:cNvPr>
              <p:cNvSpPr/>
              <p:nvPr/>
            </p:nvSpPr>
            <p:spPr>
              <a:xfrm rot="4384628">
                <a:off x="11872322" y="2364960"/>
                <a:ext cx="1080000" cy="3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8357526-19CE-4AB1-BCFB-0FD942CB7B3C}"/>
                  </a:ext>
                </a:extLst>
              </p:cNvPr>
              <p:cNvSpPr/>
              <p:nvPr/>
            </p:nvSpPr>
            <p:spPr>
              <a:xfrm>
                <a:off x="10751128" y="1641022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833C37A-5F2D-4EC1-9006-97053332D38D}"/>
                  </a:ext>
                </a:extLst>
              </p:cNvPr>
              <p:cNvSpPr/>
              <p:nvPr/>
            </p:nvSpPr>
            <p:spPr>
              <a:xfrm>
                <a:off x="12143467" y="3034451"/>
                <a:ext cx="630000" cy="63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7E3D0F-4403-4345-8115-F3E5B4ABCAFA}"/>
                  </a:ext>
                </a:extLst>
              </p:cNvPr>
              <p:cNvSpPr/>
              <p:nvPr/>
            </p:nvSpPr>
            <p:spPr>
              <a:xfrm>
                <a:off x="10876608" y="3034451"/>
                <a:ext cx="630000" cy="63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E7F8344-80B2-413B-8D8D-47BF1B6BBBD7}"/>
                  </a:ext>
                </a:extLst>
              </p:cNvPr>
              <p:cNvSpPr/>
              <p:nvPr/>
            </p:nvSpPr>
            <p:spPr>
              <a:xfrm>
                <a:off x="12332902" y="1584980"/>
                <a:ext cx="630000" cy="63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86E177-ECF8-4D54-8FB8-43167C2AA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98464" y="2481986"/>
                <a:ext cx="450000" cy="45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370C20E-297A-4891-9DFE-D777E28867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73328" y="1731022"/>
                <a:ext cx="450000" cy="45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E6F9F8-5A2E-4119-90EC-A55EEB88F16D}"/>
                  </a:ext>
                </a:extLst>
              </p:cNvPr>
              <p:cNvSpPr/>
              <p:nvPr/>
            </p:nvSpPr>
            <p:spPr>
              <a:xfrm rot="18900000">
                <a:off x="11006570" y="2510350"/>
                <a:ext cx="1908548" cy="108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DBB1D24-9AC6-4279-9C49-14DB74D1C2D2}"/>
                  </a:ext>
                </a:extLst>
              </p:cNvPr>
              <p:cNvSpPr/>
              <p:nvPr/>
            </p:nvSpPr>
            <p:spPr>
              <a:xfrm rot="2700000">
                <a:off x="11022159" y="2695061"/>
                <a:ext cx="1643723" cy="108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75419A7-126B-43AD-933C-8E92D70B69A0}"/>
                  </a:ext>
                </a:extLst>
              </p:cNvPr>
              <p:cNvSpPr/>
              <p:nvPr/>
            </p:nvSpPr>
            <p:spPr>
              <a:xfrm>
                <a:off x="10876609" y="2672949"/>
                <a:ext cx="639494" cy="72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CBFD9C-E086-4729-A3E6-014FDFCB341A}"/>
                  </a:ext>
                </a:extLst>
              </p:cNvPr>
              <p:cNvSpPr/>
              <p:nvPr/>
            </p:nvSpPr>
            <p:spPr>
              <a:xfrm rot="5700000">
                <a:off x="11563987" y="2060757"/>
                <a:ext cx="639721" cy="72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37077B-CF25-493B-A8DC-16F7583F1D0C}"/>
                  </a:ext>
                </a:extLst>
              </p:cNvPr>
              <p:cNvSpPr/>
              <p:nvPr/>
            </p:nvSpPr>
            <p:spPr>
              <a:xfrm>
                <a:off x="11103958" y="3295451"/>
                <a:ext cx="1389958" cy="108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0D495FE-21BD-4219-B285-AFD1B8E228EA}"/>
                  </a:ext>
                </a:extLst>
              </p:cNvPr>
              <p:cNvSpPr/>
              <p:nvPr/>
            </p:nvSpPr>
            <p:spPr>
              <a:xfrm rot="14700000">
                <a:off x="10675454" y="3010416"/>
                <a:ext cx="775181" cy="72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FEB4EF1-C9D1-4DE0-987E-310799D109BD}"/>
                  </a:ext>
                </a:extLst>
              </p:cNvPr>
              <p:cNvSpPr/>
              <p:nvPr/>
            </p:nvSpPr>
            <p:spPr>
              <a:xfrm>
                <a:off x="11506608" y="2391986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B39B53E-8AC3-4571-88B3-9F4381AE4C75}"/>
                </a:ext>
              </a:extLst>
            </p:cNvPr>
            <p:cNvSpPr/>
            <p:nvPr/>
          </p:nvSpPr>
          <p:spPr>
            <a:xfrm>
              <a:off x="7724477" y="2391986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031D7B7-4248-4271-8F88-2340A3941998}"/>
              </a:ext>
            </a:extLst>
          </p:cNvPr>
          <p:cNvSpPr txBox="1"/>
          <p:nvPr/>
        </p:nvSpPr>
        <p:spPr>
          <a:xfrm>
            <a:off x="3543072" y="2426486"/>
            <a:ext cx="924323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7200" dirty="0">
                <a:ln w="254000">
                  <a:solidFill>
                    <a:schemeClr val="bg1"/>
                  </a:solidFill>
                </a:ln>
                <a:solidFill>
                  <a:prstClr val="black"/>
                </a:solidFill>
                <a:latin typeface="GT Walsheim Pro Bold" panose="00000800000000000000" pitchFamily="50" charset="0"/>
              </a:rPr>
              <a:t>DXC Digital Explorer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B735B86-1225-4AE0-8041-C976D2EEB37B}"/>
              </a:ext>
            </a:extLst>
          </p:cNvPr>
          <p:cNvGrpSpPr/>
          <p:nvPr/>
        </p:nvGrpSpPr>
        <p:grpSpPr>
          <a:xfrm rot="11526693">
            <a:off x="1522021" y="1939602"/>
            <a:ext cx="2264439" cy="2079471"/>
            <a:chOff x="9538146" y="1477451"/>
            <a:chExt cx="2264439" cy="2079471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6E34091-BD20-4FDA-818E-C67475709731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1F62F42-49FF-4ECA-8785-E9F861138E36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388E8B0-09C2-41BD-A5D2-2B4589E36C34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C870123-A99B-462F-B334-AC189290AB0A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297D79D-11ED-436B-A4FE-E9EF46B165D0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A48ED72-047A-46B2-918E-CE19A5A2E489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95C1124-A483-4CA4-BE8B-7CDF227D6AB7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77E65AE-A78F-49ED-8329-897D2474718C}"/>
              </a:ext>
            </a:extLst>
          </p:cNvPr>
          <p:cNvSpPr txBox="1"/>
          <p:nvPr/>
        </p:nvSpPr>
        <p:spPr>
          <a:xfrm>
            <a:off x="3543072" y="2449020"/>
            <a:ext cx="924323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7200" dirty="0">
                <a:solidFill>
                  <a:prstClr val="black"/>
                </a:solidFill>
                <a:latin typeface="GT Walsheim Pro Bold" panose="00000800000000000000" pitchFamily="50" charset="0"/>
              </a:rPr>
              <a:t>DXC Digital Explorer</a:t>
            </a:r>
          </a:p>
        </p:txBody>
      </p:sp>
    </p:spTree>
    <p:extLst>
      <p:ext uri="{BB962C8B-B14F-4D97-AF65-F5344CB8AC3E}">
        <p14:creationId xmlns:p14="http://schemas.microsoft.com/office/powerpoint/2010/main" val="17972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92</TotalTime>
  <Words>74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GT Walsheim Pro Bold</vt:lpstr>
      <vt:lpstr>DXC</vt:lpstr>
      <vt:lpstr>DXC Digital Explorer Logos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Digital Explorer Logos</dc:title>
  <dc:subject/>
  <dc:creator>David Stevens</dc:creator>
  <cp:keywords/>
  <dc:description/>
  <cp:lastModifiedBy>David Stevens</cp:lastModifiedBy>
  <cp:revision>5</cp:revision>
  <cp:lastPrinted>2018-07-20T15:33:39Z</cp:lastPrinted>
  <dcterms:created xsi:type="dcterms:W3CDTF">2018-12-06T11:44:05Z</dcterms:created>
  <dcterms:modified xsi:type="dcterms:W3CDTF">2019-12-12T17:15:53Z</dcterms:modified>
  <cp:category/>
</cp:coreProperties>
</file>