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1" autoAdjust="0"/>
    <p:restoredTop sz="94690"/>
  </p:normalViewPr>
  <p:slideViewPr>
    <p:cSldViewPr snapToObjects="1" showGuides="1">
      <p:cViewPr varScale="1">
        <p:scale>
          <a:sx n="109" d="100"/>
          <a:sy n="109" d="100"/>
        </p:scale>
        <p:origin x="474" y="120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5/14/2018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May 14,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14,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14,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14,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May 14,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5BBBD2F-18B0-4F2F-B5E6-B9F271357F58}"/>
              </a:ext>
            </a:extLst>
          </p:cNvPr>
          <p:cNvSpPr/>
          <p:nvPr userDrawn="1"/>
        </p:nvSpPr>
        <p:spPr>
          <a:xfrm>
            <a:off x="0" y="0"/>
            <a:ext cx="11923712" cy="8226946"/>
          </a:xfrm>
          <a:custGeom>
            <a:avLst/>
            <a:gdLst>
              <a:gd name="connsiteX0" fmla="*/ 0 w 11923712"/>
              <a:gd name="connsiteY0" fmla="*/ 0 h 8226946"/>
              <a:gd name="connsiteX1" fmla="*/ 7152083 w 11923712"/>
              <a:gd name="connsiteY1" fmla="*/ 0 h 8226946"/>
              <a:gd name="connsiteX2" fmla="*/ 11923712 w 11923712"/>
              <a:gd name="connsiteY2" fmla="*/ 8226946 h 8226946"/>
              <a:gd name="connsiteX3" fmla="*/ 0 w 11923712"/>
              <a:gd name="connsiteY3" fmla="*/ 8226946 h 8226946"/>
              <a:gd name="connsiteX4" fmla="*/ 0 w 11923712"/>
              <a:gd name="connsiteY4" fmla="*/ 3582270 h 8226946"/>
              <a:gd name="connsiteX5" fmla="*/ 0 w 11923712"/>
              <a:gd name="connsiteY5" fmla="*/ 1306488 h 822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23712" h="8226946">
                <a:moveTo>
                  <a:pt x="0" y="0"/>
                </a:moveTo>
                <a:lnTo>
                  <a:pt x="7152083" y="0"/>
                </a:lnTo>
                <a:lnTo>
                  <a:pt x="11923712" y="8226946"/>
                </a:lnTo>
                <a:lnTo>
                  <a:pt x="0" y="8226946"/>
                </a:lnTo>
                <a:lnTo>
                  <a:pt x="0" y="3582270"/>
                </a:lnTo>
                <a:lnTo>
                  <a:pt x="0" y="1306488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5FEA339-EF25-4939-B49C-4B681047E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152079" y="768757"/>
            <a:ext cx="2706624" cy="768757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6B414230-5260-4DD8-ABE4-2E510905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5C03159-22D7-4B65-B9F7-2198116C3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14,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14,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14,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May 14,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May 14,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6" r:id="rId3"/>
    <p:sldLayoutId id="2147483664" r:id="rId4"/>
    <p:sldLayoutId id="2147483657" r:id="rId5"/>
    <p:sldLayoutId id="2147483658" r:id="rId6"/>
    <p:sldLayoutId id="2147483665" r:id="rId7"/>
    <p:sldLayoutId id="2147483659" r:id="rId8"/>
    <p:sldLayoutId id="2147483650" r:id="rId9"/>
    <p:sldLayoutId id="2147483666" r:id="rId10"/>
    <p:sldLayoutId id="2147483667" r:id="rId11"/>
    <p:sldLayoutId id="2147483652" r:id="rId12"/>
    <p:sldLayoutId id="2147483660" r:id="rId13"/>
    <p:sldLayoutId id="2147483662" r:id="rId14"/>
    <p:sldLayoutId id="2147483663" r:id="rId15"/>
    <p:sldLayoutId id="2147483651" r:id="rId16"/>
    <p:sldLayoutId id="2147483668" r:id="rId17"/>
    <p:sldLayoutId id="2147483669" r:id="rId18"/>
    <p:sldLayoutId id="2147483655" r:id="rId19"/>
    <p:sldLayoutId id="2147483661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E43AF20-253F-40EA-B8B9-85583948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/>
          <a:lstStyle/>
          <a:p>
            <a:r>
              <a:rPr lang="en-US" dirty="0"/>
              <a:t>Digital Explorer</a:t>
            </a:r>
            <a:br>
              <a:rPr lang="en-US" dirty="0"/>
            </a:br>
            <a:r>
              <a:rPr lang="en-US" dirty="0"/>
              <a:t>Did you know?</a:t>
            </a:r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F949EEEA-FDF2-4FFE-9129-B5FBDF3B6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80380"/>
            <a:ext cx="8861648" cy="914400"/>
          </a:xfrm>
        </p:spPr>
        <p:txBody>
          <a:bodyPr anchor="ctr"/>
          <a:lstStyle/>
          <a:p>
            <a:r>
              <a:rPr lang="en-US" dirty="0"/>
              <a:t>#4 Learn more…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219</TotalTime>
  <Words>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DXC</vt:lpstr>
      <vt:lpstr>Digital Explorer Did you know?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Did you know?</dc:title>
  <dc:subject/>
  <dc:creator>Stevens, David</dc:creator>
  <cp:keywords/>
  <dc:description/>
  <cp:lastModifiedBy>David Stevens</cp:lastModifiedBy>
  <cp:revision>5</cp:revision>
  <dcterms:created xsi:type="dcterms:W3CDTF">2018-05-09T08:48:25Z</dcterms:created>
  <dcterms:modified xsi:type="dcterms:W3CDTF">2018-05-14T07:28:38Z</dcterms:modified>
  <cp:category/>
</cp:coreProperties>
</file>