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3" r:id="rId11"/>
    <p:sldId id="325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6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5/3/2018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0DF-2AE9-4AA6-95F0-D8531DD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35A-CDE5-4B68-991C-B7462A8C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Ad-hoc queries upon page requests?</a:t>
            </a:r>
          </a:p>
          <a:p>
            <a:pPr lvl="1"/>
            <a:r>
              <a:rPr lang="en-GB" dirty="0"/>
              <a:t>How to manage logic of pages and potential updates?</a:t>
            </a:r>
          </a:p>
          <a:p>
            <a:pPr lvl="2"/>
            <a:r>
              <a:rPr lang="en-GB" dirty="0"/>
              <a:t>i.e. which tags are associated to which events?</a:t>
            </a:r>
          </a:p>
          <a:p>
            <a:r>
              <a:rPr lang="en-GB" dirty="0"/>
              <a:t>Back-end process to create dedicated graph model of badges?</a:t>
            </a:r>
          </a:p>
          <a:p>
            <a:pPr lvl="1"/>
            <a:r>
              <a:rPr lang="en-GB" dirty="0"/>
              <a:t>Advantage – </a:t>
            </a:r>
            <a:r>
              <a:rPr lang="en-GB" dirty="0" err="1"/>
              <a:t>leaderboard</a:t>
            </a:r>
            <a:r>
              <a:rPr lang="en-GB" dirty="0"/>
              <a:t> and challenge pages faster to create</a:t>
            </a:r>
          </a:p>
          <a:p>
            <a:pPr lvl="1"/>
            <a:r>
              <a:rPr lang="en-GB" dirty="0"/>
              <a:t>Disadvantage – data may be x hours out of date.</a:t>
            </a:r>
          </a:p>
        </p:txBody>
      </p:sp>
    </p:spTree>
    <p:extLst>
      <p:ext uri="{BB962C8B-B14F-4D97-AF65-F5344CB8AC3E}">
        <p14:creationId xmlns:p14="http://schemas.microsoft.com/office/powerpoint/2010/main" val="38928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87" y="2746648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56730"/>
              </p:ext>
            </p:extLst>
          </p:nvPr>
        </p:nvGraphicFramePr>
        <p:xfrm>
          <a:off x="754046" y="2121208"/>
          <a:ext cx="13059640" cy="2956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972231" y="2012953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77901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Innovator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which references an R&amp;D, Emerging or Leading Edge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A8A224-B365-4AE6-87C7-37C34BCEFBBB}"/>
              </a:ext>
            </a:extLst>
          </p:cNvPr>
          <p:cNvGrpSpPr/>
          <p:nvPr/>
        </p:nvGrpSpPr>
        <p:grpSpPr>
          <a:xfrm>
            <a:off x="12273130" y="5194918"/>
            <a:ext cx="1501005" cy="1818864"/>
            <a:chOff x="12273130" y="5194918"/>
            <a:chExt cx="1501005" cy="18188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D4ABE0-9674-4A43-B3DB-F20EB87A3230}"/>
                </a:ext>
              </a:extLst>
            </p:cNvPr>
            <p:cNvSpPr/>
            <p:nvPr/>
          </p:nvSpPr>
          <p:spPr>
            <a:xfrm>
              <a:off x="12307208" y="5194918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2CC9D927-1584-4284-A73E-177ED17F33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0396" y="5453973"/>
              <a:ext cx="686474" cy="914740"/>
            </a:xfrm>
            <a:custGeom>
              <a:avLst/>
              <a:gdLst>
                <a:gd name="T0" fmla="*/ 432 w 864"/>
                <a:gd name="T1" fmla="*/ 0 h 1152"/>
                <a:gd name="T2" fmla="*/ 0 w 864"/>
                <a:gd name="T3" fmla="*/ 432 h 1152"/>
                <a:gd name="T4" fmla="*/ 240 w 864"/>
                <a:gd name="T5" fmla="*/ 819 h 1152"/>
                <a:gd name="T6" fmla="*/ 240 w 864"/>
                <a:gd name="T7" fmla="*/ 672 h 1152"/>
                <a:gd name="T8" fmla="*/ 624 w 864"/>
                <a:gd name="T9" fmla="*/ 672 h 1152"/>
                <a:gd name="T10" fmla="*/ 624 w 864"/>
                <a:gd name="T11" fmla="*/ 819 h 1152"/>
                <a:gd name="T12" fmla="*/ 864 w 864"/>
                <a:gd name="T13" fmla="*/ 432 h 1152"/>
                <a:gd name="T14" fmla="*/ 432 w 864"/>
                <a:gd name="T15" fmla="*/ 0 h 1152"/>
                <a:gd name="T16" fmla="*/ 432 w 864"/>
                <a:gd name="T17" fmla="*/ 528 h 1152"/>
                <a:gd name="T18" fmla="*/ 336 w 864"/>
                <a:gd name="T19" fmla="*/ 336 h 1152"/>
                <a:gd name="T20" fmla="*/ 528 w 864"/>
                <a:gd name="T21" fmla="*/ 336 h 1152"/>
                <a:gd name="T22" fmla="*/ 432 w 864"/>
                <a:gd name="T23" fmla="*/ 528 h 1152"/>
                <a:gd name="T24" fmla="*/ 624 w 864"/>
                <a:gd name="T25" fmla="*/ 819 h 1152"/>
                <a:gd name="T26" fmla="*/ 624 w 864"/>
                <a:gd name="T27" fmla="*/ 960 h 1152"/>
                <a:gd name="T28" fmla="*/ 432 w 864"/>
                <a:gd name="T29" fmla="*/ 1152 h 1152"/>
                <a:gd name="T30" fmla="*/ 240 w 864"/>
                <a:gd name="T31" fmla="*/ 960 h 1152"/>
                <a:gd name="T32" fmla="*/ 240 w 864"/>
                <a:gd name="T33" fmla="*/ 819 h 1152"/>
                <a:gd name="T34" fmla="*/ 432 w 864"/>
                <a:gd name="T35" fmla="*/ 864 h 1152"/>
                <a:gd name="T36" fmla="*/ 624 w 864"/>
                <a:gd name="T37" fmla="*/ 81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4" h="1152">
                  <a:moveTo>
                    <a:pt x="432" y="0"/>
                  </a:moveTo>
                  <a:cubicBezTo>
                    <a:pt x="193" y="0"/>
                    <a:pt x="0" y="193"/>
                    <a:pt x="0" y="432"/>
                  </a:cubicBezTo>
                  <a:cubicBezTo>
                    <a:pt x="0" y="602"/>
                    <a:pt x="98" y="748"/>
                    <a:pt x="240" y="819"/>
                  </a:cubicBezTo>
                  <a:cubicBezTo>
                    <a:pt x="240" y="672"/>
                    <a:pt x="240" y="672"/>
                    <a:pt x="240" y="672"/>
                  </a:cubicBezTo>
                  <a:cubicBezTo>
                    <a:pt x="624" y="672"/>
                    <a:pt x="624" y="672"/>
                    <a:pt x="624" y="672"/>
                  </a:cubicBezTo>
                  <a:cubicBezTo>
                    <a:pt x="624" y="819"/>
                    <a:pt x="624" y="819"/>
                    <a:pt x="624" y="819"/>
                  </a:cubicBezTo>
                  <a:cubicBezTo>
                    <a:pt x="766" y="748"/>
                    <a:pt x="864" y="60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lose/>
                  <a:moveTo>
                    <a:pt x="432" y="528"/>
                  </a:moveTo>
                  <a:cubicBezTo>
                    <a:pt x="336" y="336"/>
                    <a:pt x="336" y="336"/>
                    <a:pt x="336" y="336"/>
                  </a:cubicBezTo>
                  <a:cubicBezTo>
                    <a:pt x="528" y="336"/>
                    <a:pt x="528" y="336"/>
                    <a:pt x="528" y="336"/>
                  </a:cubicBezTo>
                  <a:lnTo>
                    <a:pt x="432" y="528"/>
                  </a:lnTo>
                  <a:close/>
                  <a:moveTo>
                    <a:pt x="624" y="819"/>
                  </a:moveTo>
                  <a:cubicBezTo>
                    <a:pt x="624" y="960"/>
                    <a:pt x="624" y="960"/>
                    <a:pt x="624" y="960"/>
                  </a:cubicBezTo>
                  <a:cubicBezTo>
                    <a:pt x="624" y="1066"/>
                    <a:pt x="538" y="1152"/>
                    <a:pt x="432" y="1152"/>
                  </a:cubicBezTo>
                  <a:cubicBezTo>
                    <a:pt x="326" y="1152"/>
                    <a:pt x="240" y="1066"/>
                    <a:pt x="240" y="960"/>
                  </a:cubicBezTo>
                  <a:cubicBezTo>
                    <a:pt x="240" y="819"/>
                    <a:pt x="240" y="819"/>
                    <a:pt x="240" y="819"/>
                  </a:cubicBezTo>
                  <a:cubicBezTo>
                    <a:pt x="298" y="848"/>
                    <a:pt x="363" y="864"/>
                    <a:pt x="432" y="864"/>
                  </a:cubicBezTo>
                  <a:cubicBezTo>
                    <a:pt x="501" y="864"/>
                    <a:pt x="566" y="848"/>
                    <a:pt x="624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4E3BE-8F55-47F6-A3A2-A2D310CB8BED}"/>
                </a:ext>
              </a:extLst>
            </p:cNvPr>
            <p:cNvSpPr txBox="1"/>
            <p:nvPr/>
          </p:nvSpPr>
          <p:spPr>
            <a:xfrm>
              <a:off x="12273130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Innovator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6696678" y="5194917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3966D-4B1C-4AA6-9FFF-1339EB8DE467}"/>
              </a:ext>
            </a:extLst>
          </p:cNvPr>
          <p:cNvGrpSpPr/>
          <p:nvPr/>
        </p:nvGrpSpPr>
        <p:grpSpPr>
          <a:xfrm>
            <a:off x="440362" y="1826732"/>
            <a:ext cx="1501005" cy="1790880"/>
            <a:chOff x="440362" y="1826732"/>
            <a:chExt cx="1501005" cy="17908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7A5FB8-3DA5-4D23-BB07-710A76B7C241}"/>
                </a:ext>
              </a:extLst>
            </p:cNvPr>
            <p:cNvSpPr/>
            <p:nvPr/>
          </p:nvSpPr>
          <p:spPr>
            <a:xfrm>
              <a:off x="474440" y="1826732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6912606-E12C-4AFA-9E1F-B49818BFED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72" y="2168419"/>
              <a:ext cx="687387" cy="749477"/>
            </a:xfrm>
            <a:custGeom>
              <a:avLst/>
              <a:gdLst>
                <a:gd name="T0" fmla="*/ 1008 w 1056"/>
                <a:gd name="T1" fmla="*/ 720 h 1152"/>
                <a:gd name="T2" fmla="*/ 864 w 1056"/>
                <a:gd name="T3" fmla="*/ 864 h 1152"/>
                <a:gd name="T4" fmla="*/ 720 w 1056"/>
                <a:gd name="T5" fmla="*/ 720 h 1152"/>
                <a:gd name="T6" fmla="*/ 864 w 1056"/>
                <a:gd name="T7" fmla="*/ 576 h 1152"/>
                <a:gd name="T8" fmla="*/ 1008 w 1056"/>
                <a:gd name="T9" fmla="*/ 720 h 1152"/>
                <a:gd name="T10" fmla="*/ 1056 w 1056"/>
                <a:gd name="T11" fmla="*/ 1056 h 1152"/>
                <a:gd name="T12" fmla="*/ 1056 w 1056"/>
                <a:gd name="T13" fmla="*/ 1152 h 1152"/>
                <a:gd name="T14" fmla="*/ 576 w 1056"/>
                <a:gd name="T15" fmla="*/ 1152 h 1152"/>
                <a:gd name="T16" fmla="*/ 576 w 1056"/>
                <a:gd name="T17" fmla="*/ 288 h 1152"/>
                <a:gd name="T18" fmla="*/ 480 w 1056"/>
                <a:gd name="T19" fmla="*/ 288 h 1152"/>
                <a:gd name="T20" fmla="*/ 480 w 1056"/>
                <a:gd name="T21" fmla="*/ 1152 h 1152"/>
                <a:gd name="T22" fmla="*/ 384 w 1056"/>
                <a:gd name="T23" fmla="*/ 1152 h 1152"/>
                <a:gd name="T24" fmla="*/ 384 w 1056"/>
                <a:gd name="T25" fmla="*/ 288 h 1152"/>
                <a:gd name="T26" fmla="*/ 288 w 1056"/>
                <a:gd name="T27" fmla="*/ 288 h 1152"/>
                <a:gd name="T28" fmla="*/ 288 w 1056"/>
                <a:gd name="T29" fmla="*/ 1152 h 1152"/>
                <a:gd name="T30" fmla="*/ 0 w 1056"/>
                <a:gd name="T31" fmla="*/ 1152 h 1152"/>
                <a:gd name="T32" fmla="*/ 0 w 1056"/>
                <a:gd name="T33" fmla="*/ 672 h 1152"/>
                <a:gd name="T34" fmla="*/ 192 w 1056"/>
                <a:gd name="T35" fmla="*/ 672 h 1152"/>
                <a:gd name="T36" fmla="*/ 192 w 1056"/>
                <a:gd name="T37" fmla="*/ 192 h 1152"/>
                <a:gd name="T38" fmla="*/ 432 w 1056"/>
                <a:gd name="T39" fmla="*/ 0 h 1152"/>
                <a:gd name="T40" fmla="*/ 672 w 1056"/>
                <a:gd name="T41" fmla="*/ 192 h 1152"/>
                <a:gd name="T42" fmla="*/ 672 w 1056"/>
                <a:gd name="T43" fmla="*/ 1056 h 1152"/>
                <a:gd name="T44" fmla="*/ 864 w 1056"/>
                <a:gd name="T45" fmla="*/ 864 h 1152"/>
                <a:gd name="T46" fmla="*/ 1056 w 1056"/>
                <a:gd name="T47" fmla="*/ 1056 h 1152"/>
                <a:gd name="T48" fmla="*/ 192 w 1056"/>
                <a:gd name="T49" fmla="*/ 960 h 1152"/>
                <a:gd name="T50" fmla="*/ 96 w 1056"/>
                <a:gd name="T51" fmla="*/ 960 h 1152"/>
                <a:gd name="T52" fmla="*/ 96 w 1056"/>
                <a:gd name="T53" fmla="*/ 1056 h 1152"/>
                <a:gd name="T54" fmla="*/ 192 w 1056"/>
                <a:gd name="T55" fmla="*/ 1056 h 1152"/>
                <a:gd name="T56" fmla="*/ 192 w 1056"/>
                <a:gd name="T57" fmla="*/ 960 h 1152"/>
                <a:gd name="T58" fmla="*/ 192 w 1056"/>
                <a:gd name="T59" fmla="*/ 768 h 1152"/>
                <a:gd name="T60" fmla="*/ 96 w 1056"/>
                <a:gd name="T61" fmla="*/ 768 h 1152"/>
                <a:gd name="T62" fmla="*/ 96 w 1056"/>
                <a:gd name="T63" fmla="*/ 864 h 1152"/>
                <a:gd name="T64" fmla="*/ 192 w 1056"/>
                <a:gd name="T65" fmla="*/ 864 h 1152"/>
                <a:gd name="T66" fmla="*/ 192 w 1056"/>
                <a:gd name="T67" fmla="*/ 76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1152">
                  <a:moveTo>
                    <a:pt x="1008" y="720"/>
                  </a:moveTo>
                  <a:cubicBezTo>
                    <a:pt x="1008" y="800"/>
                    <a:pt x="944" y="864"/>
                    <a:pt x="864" y="864"/>
                  </a:cubicBezTo>
                  <a:cubicBezTo>
                    <a:pt x="785" y="864"/>
                    <a:pt x="720" y="800"/>
                    <a:pt x="720" y="720"/>
                  </a:cubicBezTo>
                  <a:cubicBezTo>
                    <a:pt x="720" y="640"/>
                    <a:pt x="785" y="576"/>
                    <a:pt x="864" y="576"/>
                  </a:cubicBezTo>
                  <a:cubicBezTo>
                    <a:pt x="944" y="576"/>
                    <a:pt x="1008" y="640"/>
                    <a:pt x="1008" y="720"/>
                  </a:cubicBezTo>
                  <a:close/>
                  <a:moveTo>
                    <a:pt x="1056" y="1056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576" y="1152"/>
                    <a:pt x="576" y="1152"/>
                    <a:pt x="576" y="1152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1152"/>
                    <a:pt x="288" y="1152"/>
                    <a:pt x="288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2" y="1056"/>
                    <a:pt x="672" y="1056"/>
                    <a:pt x="672" y="1056"/>
                  </a:cubicBezTo>
                  <a:cubicBezTo>
                    <a:pt x="672" y="950"/>
                    <a:pt x="758" y="864"/>
                    <a:pt x="864" y="864"/>
                  </a:cubicBezTo>
                  <a:cubicBezTo>
                    <a:pt x="971" y="864"/>
                    <a:pt x="1056" y="950"/>
                    <a:pt x="1056" y="1056"/>
                  </a:cubicBezTo>
                  <a:close/>
                  <a:moveTo>
                    <a:pt x="192" y="960"/>
                  </a:moveTo>
                  <a:cubicBezTo>
                    <a:pt x="96" y="960"/>
                    <a:pt x="96" y="960"/>
                    <a:pt x="96" y="960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192" y="1056"/>
                    <a:pt x="192" y="1056"/>
                    <a:pt x="192" y="1056"/>
                  </a:cubicBezTo>
                  <a:lnTo>
                    <a:pt x="192" y="960"/>
                  </a:lnTo>
                  <a:close/>
                  <a:moveTo>
                    <a:pt x="192" y="768"/>
                  </a:moveTo>
                  <a:cubicBezTo>
                    <a:pt x="96" y="768"/>
                    <a:pt x="96" y="768"/>
                    <a:pt x="96" y="768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192" y="7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B7027A-DF93-4D07-AA83-8A3CA397D9B7}"/>
                </a:ext>
              </a:extLst>
            </p:cNvPr>
            <p:cNvSpPr txBox="1"/>
            <p:nvPr/>
          </p:nvSpPr>
          <p:spPr>
            <a:xfrm>
              <a:off x="440362" y="336369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Industrialist: Trends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439</TotalTime>
  <Words>494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Challenges</vt:lpstr>
      <vt:lpstr>Approach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Stevens, David</cp:lastModifiedBy>
  <cp:revision>27</cp:revision>
  <dcterms:created xsi:type="dcterms:W3CDTF">2018-05-03T07:07:52Z</dcterms:created>
  <dcterms:modified xsi:type="dcterms:W3CDTF">2018-05-03T14:40:47Z</dcterms:modified>
  <cp:category/>
</cp:coreProperties>
</file>