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599" r:id="rId5"/>
    <p:sldId id="597" r:id="rId6"/>
    <p:sldId id="600" r:id="rId7"/>
    <p:sldId id="601" r:id="rId8"/>
    <p:sldId id="603" r:id="rId9"/>
    <p:sldId id="598" r:id="rId10"/>
    <p:sldId id="605" r:id="rId11"/>
    <p:sldId id="606" r:id="rId12"/>
    <p:sldId id="609" r:id="rId13"/>
    <p:sldId id="607" r:id="rId14"/>
    <p:sldId id="608" r:id="rId15"/>
    <p:sldId id="602" r:id="rId16"/>
    <p:sldId id="610" r:id="rId17"/>
    <p:sldId id="604" r:id="rId18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240E3E0-3E02-4816-8B52-D729C5C92939}">
          <p14:sldIdLst>
            <p14:sldId id="599"/>
          </p14:sldIdLst>
        </p14:section>
        <p14:section name="Team Metrics" id="{1CBF1746-BAB5-463A-8029-7AB48E5D4678}">
          <p14:sldIdLst>
            <p14:sldId id="597"/>
            <p14:sldId id="600"/>
            <p14:sldId id="601"/>
            <p14:sldId id="603"/>
          </p14:sldIdLst>
        </p14:section>
        <p14:section name="Trend Metrics" id="{E7D09503-B2FA-442E-BEC5-29B4D70A6ACE}">
          <p14:sldIdLst>
            <p14:sldId id="598"/>
          </p14:sldIdLst>
        </p14:section>
        <p14:section name="Solutions Report" id="{616E6253-3C02-4EAA-A657-E0145E983A02}">
          <p14:sldIdLst>
            <p14:sldId id="605"/>
            <p14:sldId id="606"/>
            <p14:sldId id="609"/>
            <p14:sldId id="607"/>
            <p14:sldId id="608"/>
          </p14:sldIdLst>
        </p14:section>
        <p14:section name="Workgroups" id="{D30F1A89-F710-4762-A48B-58F37497B2E4}">
          <p14:sldIdLst>
            <p14:sldId id="602"/>
            <p14:sldId id="610"/>
            <p14:sldId id="6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2592" userDrawn="1">
          <p15:clr>
            <a:srgbClr val="A4A3A4"/>
          </p15:clr>
        </p15:guide>
        <p15:guide id="3" orient="horz" pos="452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5AA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DDD37A-0C06-4C8C-B521-FDDC08A6E4B7}" v="174" dt="2020-07-21T12:29:32.497"/>
  </p1510:revLst>
</p1510:revInfo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19" autoAdjust="0"/>
    <p:restoredTop sz="95710" autoAdjust="0"/>
  </p:normalViewPr>
  <p:slideViewPr>
    <p:cSldViewPr snapToGrid="0" snapToObjects="1" showGuides="1">
      <p:cViewPr varScale="1">
        <p:scale>
          <a:sx n="106" d="100"/>
          <a:sy n="106" d="100"/>
        </p:scale>
        <p:origin x="336" y="66"/>
      </p:cViewPr>
      <p:guideLst>
        <p:guide orient="horz" pos="403"/>
        <p:guide orient="horz" pos="2592"/>
        <p:guide orient="horz" pos="452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" userId="73fe415a-d21a-4898-bfab-0e75d37181d7" providerId="ADAL" clId="{55DDD37A-0C06-4C8C-B521-FDDC08A6E4B7}"/>
    <pc:docChg chg="undo custSel addSld delSld modSld sldOrd modSection">
      <pc:chgData name="David" userId="73fe415a-d21a-4898-bfab-0e75d37181d7" providerId="ADAL" clId="{55DDD37A-0C06-4C8C-B521-FDDC08A6E4B7}" dt="2020-07-21T12:29:55.646" v="801" actId="14100"/>
      <pc:docMkLst>
        <pc:docMk/>
      </pc:docMkLst>
      <pc:sldChg chg="delSp modSp mod">
        <pc:chgData name="David" userId="73fe415a-d21a-4898-bfab-0e75d37181d7" providerId="ADAL" clId="{55DDD37A-0C06-4C8C-B521-FDDC08A6E4B7}" dt="2020-07-21T12:29:55.646" v="801" actId="14100"/>
        <pc:sldMkLst>
          <pc:docMk/>
          <pc:sldMk cId="3127262377" sldId="602"/>
        </pc:sldMkLst>
        <pc:spChg chg="mod">
          <ac:chgData name="David" userId="73fe415a-d21a-4898-bfab-0e75d37181d7" providerId="ADAL" clId="{55DDD37A-0C06-4C8C-B521-FDDC08A6E4B7}" dt="2020-07-20T13:03:14.645" v="0" actId="20577"/>
          <ac:spMkLst>
            <pc:docMk/>
            <pc:sldMk cId="3127262377" sldId="602"/>
            <ac:spMk id="2" creationId="{4848E331-DC1E-4A13-984B-2C63D0E032DE}"/>
          </ac:spMkLst>
        </pc:spChg>
        <pc:spChg chg="mod">
          <ac:chgData name="David" userId="73fe415a-d21a-4898-bfab-0e75d37181d7" providerId="ADAL" clId="{55DDD37A-0C06-4C8C-B521-FDDC08A6E4B7}" dt="2020-07-21T12:29:55.646" v="801" actId="14100"/>
          <ac:spMkLst>
            <pc:docMk/>
            <pc:sldMk cId="3127262377" sldId="602"/>
            <ac:spMk id="5" creationId="{E9EBF78A-3020-4B61-AF24-43D8002B7D00}"/>
          </ac:spMkLst>
        </pc:spChg>
        <pc:spChg chg="mod">
          <ac:chgData name="David" userId="73fe415a-d21a-4898-bfab-0e75d37181d7" providerId="ADAL" clId="{55DDD37A-0C06-4C8C-B521-FDDC08A6E4B7}" dt="2020-07-20T14:18:25.653" v="762" actId="1076"/>
          <ac:spMkLst>
            <pc:docMk/>
            <pc:sldMk cId="3127262377" sldId="602"/>
            <ac:spMk id="166" creationId="{8EA3CB83-BC9A-4C6D-92CB-2A930E635494}"/>
          </ac:spMkLst>
        </pc:spChg>
        <pc:spChg chg="del">
          <ac:chgData name="David" userId="73fe415a-d21a-4898-bfab-0e75d37181d7" providerId="ADAL" clId="{55DDD37A-0C06-4C8C-B521-FDDC08A6E4B7}" dt="2020-07-21T12:29:52.328" v="800" actId="478"/>
          <ac:spMkLst>
            <pc:docMk/>
            <pc:sldMk cId="3127262377" sldId="602"/>
            <ac:spMk id="169" creationId="{4F2CBDF1-1988-4308-8A60-A0D5C11CFB82}"/>
          </ac:spMkLst>
        </pc:spChg>
        <pc:grpChg chg="mod">
          <ac:chgData name="David" userId="73fe415a-d21a-4898-bfab-0e75d37181d7" providerId="ADAL" clId="{55DDD37A-0C06-4C8C-B521-FDDC08A6E4B7}" dt="2020-07-20T13:23:26.391" v="250" actId="1076"/>
          <ac:grpSpMkLst>
            <pc:docMk/>
            <pc:sldMk cId="3127262377" sldId="602"/>
            <ac:grpSpMk id="22" creationId="{D0E5D731-65C7-47C3-8D61-1ADBD20D23D7}"/>
          </ac:grpSpMkLst>
        </pc:grpChg>
      </pc:sldChg>
      <pc:sldChg chg="addSp delSp modSp mod">
        <pc:chgData name="David" userId="73fe415a-d21a-4898-bfab-0e75d37181d7" providerId="ADAL" clId="{55DDD37A-0C06-4C8C-B521-FDDC08A6E4B7}" dt="2020-07-20T13:52:34.848" v="388" actId="165"/>
        <pc:sldMkLst>
          <pc:docMk/>
          <pc:sldMk cId="2782837120" sldId="603"/>
        </pc:sldMkLst>
        <pc:spChg chg="mod topLvl">
          <ac:chgData name="David" userId="73fe415a-d21a-4898-bfab-0e75d37181d7" providerId="ADAL" clId="{55DDD37A-0C06-4C8C-B521-FDDC08A6E4B7}" dt="2020-07-20T13:52:34.848" v="388" actId="165"/>
          <ac:spMkLst>
            <pc:docMk/>
            <pc:sldMk cId="2782837120" sldId="603"/>
            <ac:spMk id="4" creationId="{8CD4C990-C9B3-4E7C-9A5C-9691CB4001F8}"/>
          </ac:spMkLst>
        </pc:spChg>
        <pc:spChg chg="mod topLvl">
          <ac:chgData name="David" userId="73fe415a-d21a-4898-bfab-0e75d37181d7" providerId="ADAL" clId="{55DDD37A-0C06-4C8C-B521-FDDC08A6E4B7}" dt="2020-07-20T13:52:34.848" v="388" actId="165"/>
          <ac:spMkLst>
            <pc:docMk/>
            <pc:sldMk cId="2782837120" sldId="603"/>
            <ac:spMk id="5" creationId="{5D0FDF08-1E1A-4FDC-836D-108B077AA31E}"/>
          </ac:spMkLst>
        </pc:spChg>
        <pc:spChg chg="mod topLvl">
          <ac:chgData name="David" userId="73fe415a-d21a-4898-bfab-0e75d37181d7" providerId="ADAL" clId="{55DDD37A-0C06-4C8C-B521-FDDC08A6E4B7}" dt="2020-07-20T13:52:34.848" v="388" actId="165"/>
          <ac:spMkLst>
            <pc:docMk/>
            <pc:sldMk cId="2782837120" sldId="603"/>
            <ac:spMk id="6" creationId="{21D39AFB-87D0-41DB-9444-06D453FED3A6}"/>
          </ac:spMkLst>
        </pc:spChg>
        <pc:spChg chg="mod topLvl">
          <ac:chgData name="David" userId="73fe415a-d21a-4898-bfab-0e75d37181d7" providerId="ADAL" clId="{55DDD37A-0C06-4C8C-B521-FDDC08A6E4B7}" dt="2020-07-20T13:52:34.848" v="388" actId="165"/>
          <ac:spMkLst>
            <pc:docMk/>
            <pc:sldMk cId="2782837120" sldId="603"/>
            <ac:spMk id="7" creationId="{212920EE-4A17-4C72-A318-20C2C1F2726D}"/>
          </ac:spMkLst>
        </pc:spChg>
        <pc:spChg chg="mod topLvl">
          <ac:chgData name="David" userId="73fe415a-d21a-4898-bfab-0e75d37181d7" providerId="ADAL" clId="{55DDD37A-0C06-4C8C-B521-FDDC08A6E4B7}" dt="2020-07-20T13:52:34.848" v="388" actId="165"/>
          <ac:spMkLst>
            <pc:docMk/>
            <pc:sldMk cId="2782837120" sldId="603"/>
            <ac:spMk id="8" creationId="{DDBDCE2D-A4D0-4AB5-A7B5-49EB0946C784}"/>
          </ac:spMkLst>
        </pc:spChg>
        <pc:spChg chg="mod topLvl">
          <ac:chgData name="David" userId="73fe415a-d21a-4898-bfab-0e75d37181d7" providerId="ADAL" clId="{55DDD37A-0C06-4C8C-B521-FDDC08A6E4B7}" dt="2020-07-20T13:52:34.848" v="388" actId="165"/>
          <ac:spMkLst>
            <pc:docMk/>
            <pc:sldMk cId="2782837120" sldId="603"/>
            <ac:spMk id="9" creationId="{2209A212-EC42-49A8-A262-A90DA157D9F7}"/>
          </ac:spMkLst>
        </pc:spChg>
        <pc:spChg chg="mod topLvl">
          <ac:chgData name="David" userId="73fe415a-d21a-4898-bfab-0e75d37181d7" providerId="ADAL" clId="{55DDD37A-0C06-4C8C-B521-FDDC08A6E4B7}" dt="2020-07-20T13:52:34.848" v="388" actId="165"/>
          <ac:spMkLst>
            <pc:docMk/>
            <pc:sldMk cId="2782837120" sldId="603"/>
            <ac:spMk id="10" creationId="{12AD58F9-1D15-4146-81F2-30F3E7D586F0}"/>
          </ac:spMkLst>
        </pc:spChg>
        <pc:grpChg chg="add del mod">
          <ac:chgData name="David" userId="73fe415a-d21a-4898-bfab-0e75d37181d7" providerId="ADAL" clId="{55DDD37A-0C06-4C8C-B521-FDDC08A6E4B7}" dt="2020-07-20T13:52:34.848" v="388" actId="165"/>
          <ac:grpSpMkLst>
            <pc:docMk/>
            <pc:sldMk cId="2782837120" sldId="603"/>
            <ac:grpSpMk id="32" creationId="{B536274D-C250-4B1B-A4B7-CB8FE635F8BD}"/>
          </ac:grpSpMkLst>
        </pc:grpChg>
        <pc:cxnChg chg="mod topLvl">
          <ac:chgData name="David" userId="73fe415a-d21a-4898-bfab-0e75d37181d7" providerId="ADAL" clId="{55DDD37A-0C06-4C8C-B521-FDDC08A6E4B7}" dt="2020-07-20T13:52:34.848" v="388" actId="165"/>
          <ac:cxnSpMkLst>
            <pc:docMk/>
            <pc:sldMk cId="2782837120" sldId="603"/>
            <ac:cxnSpMk id="13" creationId="{A57BB72E-1B64-41DD-BD03-B9C5B8802E19}"/>
          </ac:cxnSpMkLst>
        </pc:cxnChg>
        <pc:cxnChg chg="mod topLvl">
          <ac:chgData name="David" userId="73fe415a-d21a-4898-bfab-0e75d37181d7" providerId="ADAL" clId="{55DDD37A-0C06-4C8C-B521-FDDC08A6E4B7}" dt="2020-07-20T13:52:34.848" v="388" actId="165"/>
          <ac:cxnSpMkLst>
            <pc:docMk/>
            <pc:sldMk cId="2782837120" sldId="603"/>
            <ac:cxnSpMk id="14" creationId="{FA724740-CBEF-4782-BF55-1D3EE5B3C1D0}"/>
          </ac:cxnSpMkLst>
        </pc:cxnChg>
        <pc:cxnChg chg="mod topLvl">
          <ac:chgData name="David" userId="73fe415a-d21a-4898-bfab-0e75d37181d7" providerId="ADAL" clId="{55DDD37A-0C06-4C8C-B521-FDDC08A6E4B7}" dt="2020-07-20T13:52:34.848" v="388" actId="165"/>
          <ac:cxnSpMkLst>
            <pc:docMk/>
            <pc:sldMk cId="2782837120" sldId="603"/>
            <ac:cxnSpMk id="18" creationId="{805A0E16-DF67-42BB-B21D-81B75C5A0877}"/>
          </ac:cxnSpMkLst>
        </pc:cxnChg>
        <pc:cxnChg chg="mod topLvl">
          <ac:chgData name="David" userId="73fe415a-d21a-4898-bfab-0e75d37181d7" providerId="ADAL" clId="{55DDD37A-0C06-4C8C-B521-FDDC08A6E4B7}" dt="2020-07-20T13:52:34.848" v="388" actId="165"/>
          <ac:cxnSpMkLst>
            <pc:docMk/>
            <pc:sldMk cId="2782837120" sldId="603"/>
            <ac:cxnSpMk id="23" creationId="{E5A542D0-E392-41AE-B032-C284FEF6F006}"/>
          </ac:cxnSpMkLst>
        </pc:cxnChg>
        <pc:cxnChg chg="mod topLvl">
          <ac:chgData name="David" userId="73fe415a-d21a-4898-bfab-0e75d37181d7" providerId="ADAL" clId="{55DDD37A-0C06-4C8C-B521-FDDC08A6E4B7}" dt="2020-07-20T13:52:34.848" v="388" actId="165"/>
          <ac:cxnSpMkLst>
            <pc:docMk/>
            <pc:sldMk cId="2782837120" sldId="603"/>
            <ac:cxnSpMk id="26" creationId="{FEB8DB27-7EC6-4EE7-B7DB-ED1301D7AD61}"/>
          </ac:cxnSpMkLst>
        </pc:cxnChg>
        <pc:cxnChg chg="mod topLvl">
          <ac:chgData name="David" userId="73fe415a-d21a-4898-bfab-0e75d37181d7" providerId="ADAL" clId="{55DDD37A-0C06-4C8C-B521-FDDC08A6E4B7}" dt="2020-07-20T13:52:34.848" v="388" actId="165"/>
          <ac:cxnSpMkLst>
            <pc:docMk/>
            <pc:sldMk cId="2782837120" sldId="603"/>
            <ac:cxnSpMk id="29" creationId="{BE033DCB-4788-404C-B768-15C590D5367A}"/>
          </ac:cxnSpMkLst>
        </pc:cxnChg>
      </pc:sldChg>
      <pc:sldChg chg="addSp delSp modSp add mod ord">
        <pc:chgData name="David" userId="73fe415a-d21a-4898-bfab-0e75d37181d7" providerId="ADAL" clId="{55DDD37A-0C06-4C8C-B521-FDDC08A6E4B7}" dt="2020-07-20T14:17:34.760" v="761" actId="478"/>
        <pc:sldMkLst>
          <pc:docMk/>
          <pc:sldMk cId="2361409182" sldId="604"/>
        </pc:sldMkLst>
        <pc:spChg chg="mod">
          <ac:chgData name="David" userId="73fe415a-d21a-4898-bfab-0e75d37181d7" providerId="ADAL" clId="{55DDD37A-0C06-4C8C-B521-FDDC08A6E4B7}" dt="2020-07-20T13:30:09.672" v="304" actId="1076"/>
          <ac:spMkLst>
            <pc:docMk/>
            <pc:sldMk cId="2361409182" sldId="604"/>
            <ac:spMk id="2" creationId="{9611E67D-023D-41FD-BE23-79CEDCC8E009}"/>
          </ac:spMkLst>
        </pc:spChg>
        <pc:spChg chg="mod topLvl">
          <ac:chgData name="David" userId="73fe415a-d21a-4898-bfab-0e75d37181d7" providerId="ADAL" clId="{55DDD37A-0C06-4C8C-B521-FDDC08A6E4B7}" dt="2020-07-20T13:52:38.343" v="389" actId="165"/>
          <ac:spMkLst>
            <pc:docMk/>
            <pc:sldMk cId="2361409182" sldId="604"/>
            <ac:spMk id="4" creationId="{8CD4C990-C9B3-4E7C-9A5C-9691CB4001F8}"/>
          </ac:spMkLst>
        </pc:spChg>
        <pc:spChg chg="mod topLvl">
          <ac:chgData name="David" userId="73fe415a-d21a-4898-bfab-0e75d37181d7" providerId="ADAL" clId="{55DDD37A-0C06-4C8C-B521-FDDC08A6E4B7}" dt="2020-07-20T13:52:38.343" v="389" actId="165"/>
          <ac:spMkLst>
            <pc:docMk/>
            <pc:sldMk cId="2361409182" sldId="604"/>
            <ac:spMk id="5" creationId="{5D0FDF08-1E1A-4FDC-836D-108B077AA31E}"/>
          </ac:spMkLst>
        </pc:spChg>
        <pc:spChg chg="mod topLvl">
          <ac:chgData name="David" userId="73fe415a-d21a-4898-bfab-0e75d37181d7" providerId="ADAL" clId="{55DDD37A-0C06-4C8C-B521-FDDC08A6E4B7}" dt="2020-07-20T13:52:38.343" v="389" actId="165"/>
          <ac:spMkLst>
            <pc:docMk/>
            <pc:sldMk cId="2361409182" sldId="604"/>
            <ac:spMk id="6" creationId="{21D39AFB-87D0-41DB-9444-06D453FED3A6}"/>
          </ac:spMkLst>
        </pc:spChg>
        <pc:spChg chg="mod topLvl">
          <ac:chgData name="David" userId="73fe415a-d21a-4898-bfab-0e75d37181d7" providerId="ADAL" clId="{55DDD37A-0C06-4C8C-B521-FDDC08A6E4B7}" dt="2020-07-20T13:52:38.343" v="389" actId="165"/>
          <ac:spMkLst>
            <pc:docMk/>
            <pc:sldMk cId="2361409182" sldId="604"/>
            <ac:spMk id="7" creationId="{212920EE-4A17-4C72-A318-20C2C1F2726D}"/>
          </ac:spMkLst>
        </pc:spChg>
        <pc:spChg chg="mod topLvl">
          <ac:chgData name="David" userId="73fe415a-d21a-4898-bfab-0e75d37181d7" providerId="ADAL" clId="{55DDD37A-0C06-4C8C-B521-FDDC08A6E4B7}" dt="2020-07-20T13:52:38.343" v="389" actId="165"/>
          <ac:spMkLst>
            <pc:docMk/>
            <pc:sldMk cId="2361409182" sldId="604"/>
            <ac:spMk id="8" creationId="{DDBDCE2D-A4D0-4AB5-A7B5-49EB0946C784}"/>
          </ac:spMkLst>
        </pc:spChg>
        <pc:spChg chg="mod topLvl">
          <ac:chgData name="David" userId="73fe415a-d21a-4898-bfab-0e75d37181d7" providerId="ADAL" clId="{55DDD37A-0C06-4C8C-B521-FDDC08A6E4B7}" dt="2020-07-20T13:52:38.343" v="389" actId="165"/>
          <ac:spMkLst>
            <pc:docMk/>
            <pc:sldMk cId="2361409182" sldId="604"/>
            <ac:spMk id="9" creationId="{2209A212-EC42-49A8-A262-A90DA157D9F7}"/>
          </ac:spMkLst>
        </pc:spChg>
        <pc:spChg chg="del">
          <ac:chgData name="David" userId="73fe415a-d21a-4898-bfab-0e75d37181d7" providerId="ADAL" clId="{55DDD37A-0C06-4C8C-B521-FDDC08A6E4B7}" dt="2020-07-20T13:09:13.654" v="201" actId="478"/>
          <ac:spMkLst>
            <pc:docMk/>
            <pc:sldMk cId="2361409182" sldId="604"/>
            <ac:spMk id="10" creationId="{12AD58F9-1D15-4146-81F2-30F3E7D586F0}"/>
          </ac:spMkLst>
        </pc:spChg>
        <pc:spChg chg="add mod topLvl">
          <ac:chgData name="David" userId="73fe415a-d21a-4898-bfab-0e75d37181d7" providerId="ADAL" clId="{55DDD37A-0C06-4C8C-B521-FDDC08A6E4B7}" dt="2020-07-20T13:52:38.343" v="389" actId="165"/>
          <ac:spMkLst>
            <pc:docMk/>
            <pc:sldMk cId="2361409182" sldId="604"/>
            <ac:spMk id="31" creationId="{59287ED6-BE20-4C07-B26A-F250DD9D1644}"/>
          </ac:spMkLst>
        </pc:spChg>
        <pc:spChg chg="add del mod">
          <ac:chgData name="David" userId="73fe415a-d21a-4898-bfab-0e75d37181d7" providerId="ADAL" clId="{55DDD37A-0C06-4C8C-B521-FDDC08A6E4B7}" dt="2020-07-20T14:17:34.760" v="761" actId="478"/>
          <ac:spMkLst>
            <pc:docMk/>
            <pc:sldMk cId="2361409182" sldId="604"/>
            <ac:spMk id="43" creationId="{D58FEDFD-D72F-485B-92E2-02528278F18F}"/>
          </ac:spMkLst>
        </pc:spChg>
        <pc:grpChg chg="add del mod">
          <ac:chgData name="David" userId="73fe415a-d21a-4898-bfab-0e75d37181d7" providerId="ADAL" clId="{55DDD37A-0C06-4C8C-B521-FDDC08A6E4B7}" dt="2020-07-20T13:11:03.574" v="244" actId="165"/>
          <ac:grpSpMkLst>
            <pc:docMk/>
            <pc:sldMk cId="2361409182" sldId="604"/>
            <ac:grpSpMk id="16" creationId="{71398E28-3985-48E0-8463-109A0FC60FD2}"/>
          </ac:grpSpMkLst>
        </pc:grpChg>
        <pc:grpChg chg="add del mod">
          <ac:chgData name="David" userId="73fe415a-d21a-4898-bfab-0e75d37181d7" providerId="ADAL" clId="{55DDD37A-0C06-4C8C-B521-FDDC08A6E4B7}" dt="2020-07-20T13:52:38.343" v="389" actId="165"/>
          <ac:grpSpMkLst>
            <pc:docMk/>
            <pc:sldMk cId="2361409182" sldId="604"/>
            <ac:grpSpMk id="42" creationId="{821EF37F-85D0-4837-9A46-C801FFE3EF36}"/>
          </ac:grpSpMkLst>
        </pc:grpChg>
        <pc:cxnChg chg="mod topLvl">
          <ac:chgData name="David" userId="73fe415a-d21a-4898-bfab-0e75d37181d7" providerId="ADAL" clId="{55DDD37A-0C06-4C8C-B521-FDDC08A6E4B7}" dt="2020-07-20T13:52:38.343" v="389" actId="165"/>
          <ac:cxnSpMkLst>
            <pc:docMk/>
            <pc:sldMk cId="2361409182" sldId="604"/>
            <ac:cxnSpMk id="13" creationId="{A57BB72E-1B64-41DD-BD03-B9C5B8802E19}"/>
          </ac:cxnSpMkLst>
        </pc:cxnChg>
        <pc:cxnChg chg="mod topLvl">
          <ac:chgData name="David" userId="73fe415a-d21a-4898-bfab-0e75d37181d7" providerId="ADAL" clId="{55DDD37A-0C06-4C8C-B521-FDDC08A6E4B7}" dt="2020-07-20T13:52:38.343" v="389" actId="165"/>
          <ac:cxnSpMkLst>
            <pc:docMk/>
            <pc:sldMk cId="2361409182" sldId="604"/>
            <ac:cxnSpMk id="14" creationId="{FA724740-CBEF-4782-BF55-1D3EE5B3C1D0}"/>
          </ac:cxnSpMkLst>
        </pc:cxnChg>
        <pc:cxnChg chg="mod topLvl">
          <ac:chgData name="David" userId="73fe415a-d21a-4898-bfab-0e75d37181d7" providerId="ADAL" clId="{55DDD37A-0C06-4C8C-B521-FDDC08A6E4B7}" dt="2020-07-20T13:52:38.343" v="389" actId="165"/>
          <ac:cxnSpMkLst>
            <pc:docMk/>
            <pc:sldMk cId="2361409182" sldId="604"/>
            <ac:cxnSpMk id="18" creationId="{805A0E16-DF67-42BB-B21D-81B75C5A0877}"/>
          </ac:cxnSpMkLst>
        </pc:cxnChg>
        <pc:cxnChg chg="mod topLvl">
          <ac:chgData name="David" userId="73fe415a-d21a-4898-bfab-0e75d37181d7" providerId="ADAL" clId="{55DDD37A-0C06-4C8C-B521-FDDC08A6E4B7}" dt="2020-07-20T13:52:38.343" v="389" actId="165"/>
          <ac:cxnSpMkLst>
            <pc:docMk/>
            <pc:sldMk cId="2361409182" sldId="604"/>
            <ac:cxnSpMk id="23" creationId="{E5A542D0-E392-41AE-B032-C284FEF6F006}"/>
          </ac:cxnSpMkLst>
        </pc:cxnChg>
        <pc:cxnChg chg="del mod">
          <ac:chgData name="David" userId="73fe415a-d21a-4898-bfab-0e75d37181d7" providerId="ADAL" clId="{55DDD37A-0C06-4C8C-B521-FDDC08A6E4B7}" dt="2020-07-20T13:09:14.231" v="202" actId="478"/>
          <ac:cxnSpMkLst>
            <pc:docMk/>
            <pc:sldMk cId="2361409182" sldId="604"/>
            <ac:cxnSpMk id="26" creationId="{FEB8DB27-7EC6-4EE7-B7DB-ED1301D7AD61}"/>
          </ac:cxnSpMkLst>
        </pc:cxnChg>
        <pc:cxnChg chg="mod topLvl">
          <ac:chgData name="David" userId="73fe415a-d21a-4898-bfab-0e75d37181d7" providerId="ADAL" clId="{55DDD37A-0C06-4C8C-B521-FDDC08A6E4B7}" dt="2020-07-20T13:52:38.343" v="389" actId="165"/>
          <ac:cxnSpMkLst>
            <pc:docMk/>
            <pc:sldMk cId="2361409182" sldId="604"/>
            <ac:cxnSpMk id="29" creationId="{BE033DCB-4788-404C-B768-15C590D5367A}"/>
          </ac:cxnSpMkLst>
        </pc:cxnChg>
        <pc:cxnChg chg="add mod topLvl">
          <ac:chgData name="David" userId="73fe415a-d21a-4898-bfab-0e75d37181d7" providerId="ADAL" clId="{55DDD37A-0C06-4C8C-B521-FDDC08A6E4B7}" dt="2020-07-20T13:52:38.343" v="389" actId="165"/>
          <ac:cxnSpMkLst>
            <pc:docMk/>
            <pc:sldMk cId="2361409182" sldId="604"/>
            <ac:cxnSpMk id="35" creationId="{38C5A7AE-4D2C-4B8E-A5D5-88092831E2FB}"/>
          </ac:cxnSpMkLst>
        </pc:cxnChg>
      </pc:sldChg>
      <pc:sldChg chg="addSp delSp modSp add mod ord">
        <pc:chgData name="David" userId="73fe415a-d21a-4898-bfab-0e75d37181d7" providerId="ADAL" clId="{55DDD37A-0C06-4C8C-B521-FDDC08A6E4B7}" dt="2020-07-20T14:10:12.468" v="665"/>
        <pc:sldMkLst>
          <pc:docMk/>
          <pc:sldMk cId="1677152209" sldId="605"/>
        </pc:sldMkLst>
        <pc:spChg chg="mod">
          <ac:chgData name="David" userId="73fe415a-d21a-4898-bfab-0e75d37181d7" providerId="ADAL" clId="{55DDD37A-0C06-4C8C-B521-FDDC08A6E4B7}" dt="2020-07-20T14:05:55.206" v="445" actId="404"/>
          <ac:spMkLst>
            <pc:docMk/>
            <pc:sldMk cId="1677152209" sldId="605"/>
            <ac:spMk id="2" creationId="{4848E331-DC1E-4A13-984B-2C63D0E032DE}"/>
          </ac:spMkLst>
        </pc:spChg>
        <pc:spChg chg="del">
          <ac:chgData name="David" userId="73fe415a-d21a-4898-bfab-0e75d37181d7" providerId="ADAL" clId="{55DDD37A-0C06-4C8C-B521-FDDC08A6E4B7}" dt="2020-07-20T14:10:12.118" v="664" actId="478"/>
          <ac:spMkLst>
            <pc:docMk/>
            <pc:sldMk cId="1677152209" sldId="605"/>
            <ac:spMk id="15" creationId="{56AC47EF-8DD5-4F29-B788-88EC650686F2}"/>
          </ac:spMkLst>
        </pc:spChg>
        <pc:spChg chg="del">
          <ac:chgData name="David" userId="73fe415a-d21a-4898-bfab-0e75d37181d7" providerId="ADAL" clId="{55DDD37A-0C06-4C8C-B521-FDDC08A6E4B7}" dt="2020-07-20T14:10:12.118" v="664" actId="478"/>
          <ac:spMkLst>
            <pc:docMk/>
            <pc:sldMk cId="1677152209" sldId="605"/>
            <ac:spMk id="17" creationId="{419648E2-D107-4002-93E8-695A776F1534}"/>
          </ac:spMkLst>
        </pc:spChg>
        <pc:spChg chg="del">
          <ac:chgData name="David" userId="73fe415a-d21a-4898-bfab-0e75d37181d7" providerId="ADAL" clId="{55DDD37A-0C06-4C8C-B521-FDDC08A6E4B7}" dt="2020-07-20T14:10:03.360" v="661" actId="478"/>
          <ac:spMkLst>
            <pc:docMk/>
            <pc:sldMk cId="1677152209" sldId="605"/>
            <ac:spMk id="45" creationId="{942C6EA2-DB82-4EFB-9805-FA90BB4CDB22}"/>
          </ac:spMkLst>
        </pc:spChg>
        <pc:spChg chg="add mod">
          <ac:chgData name="David" userId="73fe415a-d21a-4898-bfab-0e75d37181d7" providerId="ADAL" clId="{55DDD37A-0C06-4C8C-B521-FDDC08A6E4B7}" dt="2020-07-20T14:05:38.089" v="410" actId="14100"/>
          <ac:spMkLst>
            <pc:docMk/>
            <pc:sldMk cId="1677152209" sldId="605"/>
            <ac:spMk id="110" creationId="{5BAEEF50-1D4F-43EC-A8F5-0272A103692D}"/>
          </ac:spMkLst>
        </pc:spChg>
        <pc:spChg chg="add mod">
          <ac:chgData name="David" userId="73fe415a-d21a-4898-bfab-0e75d37181d7" providerId="ADAL" clId="{55DDD37A-0C06-4C8C-B521-FDDC08A6E4B7}" dt="2020-07-20T14:05:47.062" v="427" actId="14100"/>
          <ac:spMkLst>
            <pc:docMk/>
            <pc:sldMk cId="1677152209" sldId="605"/>
            <ac:spMk id="111" creationId="{9B307ADD-4DA8-4926-8A5A-3AF2D2483D22}"/>
          </ac:spMkLst>
        </pc:spChg>
        <pc:spChg chg="add del mod">
          <ac:chgData name="David" userId="73fe415a-d21a-4898-bfab-0e75d37181d7" providerId="ADAL" clId="{55DDD37A-0C06-4C8C-B521-FDDC08A6E4B7}" dt="2020-07-20T14:10:05.494" v="663"/>
          <ac:spMkLst>
            <pc:docMk/>
            <pc:sldMk cId="1677152209" sldId="605"/>
            <ac:spMk id="112" creationId="{D0B8C039-B76E-4476-B68F-C52D90322385}"/>
          </ac:spMkLst>
        </pc:spChg>
        <pc:spChg chg="add del mod">
          <ac:chgData name="David" userId="73fe415a-d21a-4898-bfab-0e75d37181d7" providerId="ADAL" clId="{55DDD37A-0C06-4C8C-B521-FDDC08A6E4B7}" dt="2020-07-20T14:10:05.494" v="663"/>
          <ac:spMkLst>
            <pc:docMk/>
            <pc:sldMk cId="1677152209" sldId="605"/>
            <ac:spMk id="113" creationId="{573F344F-0972-40BA-8962-AB0C9CC4926D}"/>
          </ac:spMkLst>
        </pc:spChg>
        <pc:spChg chg="add mod">
          <ac:chgData name="David" userId="73fe415a-d21a-4898-bfab-0e75d37181d7" providerId="ADAL" clId="{55DDD37A-0C06-4C8C-B521-FDDC08A6E4B7}" dt="2020-07-20T14:10:12.468" v="665"/>
          <ac:spMkLst>
            <pc:docMk/>
            <pc:sldMk cId="1677152209" sldId="605"/>
            <ac:spMk id="116" creationId="{138C5CD9-5656-4083-A596-9981C80C2AD6}"/>
          </ac:spMkLst>
        </pc:spChg>
        <pc:spChg chg="add mod">
          <ac:chgData name="David" userId="73fe415a-d21a-4898-bfab-0e75d37181d7" providerId="ADAL" clId="{55DDD37A-0C06-4C8C-B521-FDDC08A6E4B7}" dt="2020-07-20T14:10:12.468" v="665"/>
          <ac:spMkLst>
            <pc:docMk/>
            <pc:sldMk cId="1677152209" sldId="605"/>
            <ac:spMk id="117" creationId="{3BF7A567-4A35-4CD7-8108-C68500CC3998}"/>
          </ac:spMkLst>
        </pc:spChg>
        <pc:spChg chg="mod">
          <ac:chgData name="David" userId="73fe415a-d21a-4898-bfab-0e75d37181d7" providerId="ADAL" clId="{55DDD37A-0C06-4C8C-B521-FDDC08A6E4B7}" dt="2020-07-20T14:10:12.468" v="665"/>
          <ac:spMkLst>
            <pc:docMk/>
            <pc:sldMk cId="1677152209" sldId="605"/>
            <ac:spMk id="123" creationId="{57E11320-8A08-4A01-A43C-861E4A23F932}"/>
          </ac:spMkLst>
        </pc:spChg>
        <pc:spChg chg="mod">
          <ac:chgData name="David" userId="73fe415a-d21a-4898-bfab-0e75d37181d7" providerId="ADAL" clId="{55DDD37A-0C06-4C8C-B521-FDDC08A6E4B7}" dt="2020-07-20T14:10:12.468" v="665"/>
          <ac:spMkLst>
            <pc:docMk/>
            <pc:sldMk cId="1677152209" sldId="605"/>
            <ac:spMk id="124" creationId="{6CB46D23-1A6E-482B-9768-005BC660EA5E}"/>
          </ac:spMkLst>
        </pc:spChg>
        <pc:spChg chg="mod">
          <ac:chgData name="David" userId="73fe415a-d21a-4898-bfab-0e75d37181d7" providerId="ADAL" clId="{55DDD37A-0C06-4C8C-B521-FDDC08A6E4B7}" dt="2020-07-20T14:10:12.468" v="665"/>
          <ac:spMkLst>
            <pc:docMk/>
            <pc:sldMk cId="1677152209" sldId="605"/>
            <ac:spMk id="126" creationId="{F078170A-332B-4515-8804-CB5592D2CC07}"/>
          </ac:spMkLst>
        </pc:spChg>
        <pc:spChg chg="mod">
          <ac:chgData name="David" userId="73fe415a-d21a-4898-bfab-0e75d37181d7" providerId="ADAL" clId="{55DDD37A-0C06-4C8C-B521-FDDC08A6E4B7}" dt="2020-07-20T14:10:12.468" v="665"/>
          <ac:spMkLst>
            <pc:docMk/>
            <pc:sldMk cId="1677152209" sldId="605"/>
            <ac:spMk id="127" creationId="{7C91E389-1205-400B-BC7E-086545BF098C}"/>
          </ac:spMkLst>
        </pc:spChg>
        <pc:spChg chg="mod">
          <ac:chgData name="David" userId="73fe415a-d21a-4898-bfab-0e75d37181d7" providerId="ADAL" clId="{55DDD37A-0C06-4C8C-B521-FDDC08A6E4B7}" dt="2020-07-20T14:10:12.468" v="665"/>
          <ac:spMkLst>
            <pc:docMk/>
            <pc:sldMk cId="1677152209" sldId="605"/>
            <ac:spMk id="130" creationId="{A1888773-4A06-44B4-89F0-CBB81D41661C}"/>
          </ac:spMkLst>
        </pc:spChg>
        <pc:spChg chg="mod">
          <ac:chgData name="David" userId="73fe415a-d21a-4898-bfab-0e75d37181d7" providerId="ADAL" clId="{55DDD37A-0C06-4C8C-B521-FDDC08A6E4B7}" dt="2020-07-20T14:10:12.468" v="665"/>
          <ac:spMkLst>
            <pc:docMk/>
            <pc:sldMk cId="1677152209" sldId="605"/>
            <ac:spMk id="134" creationId="{428EE75E-DDFD-4212-99A1-78E3A03D6EB2}"/>
          </ac:spMkLst>
        </pc:spChg>
        <pc:spChg chg="mod">
          <ac:chgData name="David" userId="73fe415a-d21a-4898-bfab-0e75d37181d7" providerId="ADAL" clId="{55DDD37A-0C06-4C8C-B521-FDDC08A6E4B7}" dt="2020-07-20T14:10:12.468" v="665"/>
          <ac:spMkLst>
            <pc:docMk/>
            <pc:sldMk cId="1677152209" sldId="605"/>
            <ac:spMk id="138" creationId="{F4902E9E-7AFA-4DDA-B363-9CF907FB5E2D}"/>
          </ac:spMkLst>
        </pc:spChg>
        <pc:spChg chg="mod">
          <ac:chgData name="David" userId="73fe415a-d21a-4898-bfab-0e75d37181d7" providerId="ADAL" clId="{55DDD37A-0C06-4C8C-B521-FDDC08A6E4B7}" dt="2020-07-20T14:10:12.468" v="665"/>
          <ac:spMkLst>
            <pc:docMk/>
            <pc:sldMk cId="1677152209" sldId="605"/>
            <ac:spMk id="139" creationId="{02294EDA-7E2A-411F-BD91-D110272F02C9}"/>
          </ac:spMkLst>
        </pc:spChg>
        <pc:spChg chg="mod">
          <ac:chgData name="David" userId="73fe415a-d21a-4898-bfab-0e75d37181d7" providerId="ADAL" clId="{55DDD37A-0C06-4C8C-B521-FDDC08A6E4B7}" dt="2020-07-20T14:10:12.468" v="665"/>
          <ac:spMkLst>
            <pc:docMk/>
            <pc:sldMk cId="1677152209" sldId="605"/>
            <ac:spMk id="141" creationId="{FF9D6C4D-5BE6-4A33-BE71-9522EAF3571E}"/>
          </ac:spMkLst>
        </pc:spChg>
        <pc:spChg chg="mod">
          <ac:chgData name="David" userId="73fe415a-d21a-4898-bfab-0e75d37181d7" providerId="ADAL" clId="{55DDD37A-0C06-4C8C-B521-FDDC08A6E4B7}" dt="2020-07-20T14:10:12.468" v="665"/>
          <ac:spMkLst>
            <pc:docMk/>
            <pc:sldMk cId="1677152209" sldId="605"/>
            <ac:spMk id="142" creationId="{DB98D558-9D2B-4895-9A66-5AAD7DE2F396}"/>
          </ac:spMkLst>
        </pc:spChg>
        <pc:spChg chg="mod">
          <ac:chgData name="David" userId="73fe415a-d21a-4898-bfab-0e75d37181d7" providerId="ADAL" clId="{55DDD37A-0C06-4C8C-B521-FDDC08A6E4B7}" dt="2020-07-20T14:10:12.468" v="665"/>
          <ac:spMkLst>
            <pc:docMk/>
            <pc:sldMk cId="1677152209" sldId="605"/>
            <ac:spMk id="145" creationId="{287172B1-EBBC-4A2F-BD5E-004C66A9FAD1}"/>
          </ac:spMkLst>
        </pc:spChg>
        <pc:spChg chg="mod">
          <ac:chgData name="David" userId="73fe415a-d21a-4898-bfab-0e75d37181d7" providerId="ADAL" clId="{55DDD37A-0C06-4C8C-B521-FDDC08A6E4B7}" dt="2020-07-20T14:10:12.468" v="665"/>
          <ac:spMkLst>
            <pc:docMk/>
            <pc:sldMk cId="1677152209" sldId="605"/>
            <ac:spMk id="149" creationId="{62F5F2BC-EDBB-434E-8841-CB61744627C8}"/>
          </ac:spMkLst>
        </pc:spChg>
        <pc:grpChg chg="del">
          <ac:chgData name="David" userId="73fe415a-d21a-4898-bfab-0e75d37181d7" providerId="ADAL" clId="{55DDD37A-0C06-4C8C-B521-FDDC08A6E4B7}" dt="2020-07-20T14:05:29.730" v="407" actId="478"/>
          <ac:grpSpMkLst>
            <pc:docMk/>
            <pc:sldMk cId="1677152209" sldId="605"/>
            <ac:grpSpMk id="3" creationId="{D1C9D955-A00E-4C10-B7A7-3B9E939CCE3E}"/>
          </ac:grpSpMkLst>
        </pc:grpChg>
        <pc:grpChg chg="del">
          <ac:chgData name="David" userId="73fe415a-d21a-4898-bfab-0e75d37181d7" providerId="ADAL" clId="{55DDD37A-0C06-4C8C-B521-FDDC08A6E4B7}" dt="2020-07-20T14:10:03.360" v="661" actId="478"/>
          <ac:grpSpMkLst>
            <pc:docMk/>
            <pc:sldMk cId="1677152209" sldId="605"/>
            <ac:grpSpMk id="10" creationId="{3D1179E5-7A70-4823-B917-2538CC720A84}"/>
          </ac:grpSpMkLst>
        </pc:grpChg>
        <pc:grpChg chg="del">
          <ac:chgData name="David" userId="73fe415a-d21a-4898-bfab-0e75d37181d7" providerId="ADAL" clId="{55DDD37A-0C06-4C8C-B521-FDDC08A6E4B7}" dt="2020-07-20T14:10:03.360" v="661" actId="478"/>
          <ac:grpSpMkLst>
            <pc:docMk/>
            <pc:sldMk cId="1677152209" sldId="605"/>
            <ac:grpSpMk id="46" creationId="{C64A7316-ED84-4E35-95B3-0DD9484629D0}"/>
          </ac:grpSpMkLst>
        </pc:grpChg>
        <pc:grpChg chg="del">
          <ac:chgData name="David" userId="73fe415a-d21a-4898-bfab-0e75d37181d7" providerId="ADAL" clId="{55DDD37A-0C06-4C8C-B521-FDDC08A6E4B7}" dt="2020-07-20T14:05:29.730" v="407" actId="478"/>
          <ac:grpSpMkLst>
            <pc:docMk/>
            <pc:sldMk cId="1677152209" sldId="605"/>
            <ac:grpSpMk id="68" creationId="{E50C469B-0C39-4B0D-AE9C-986B429C640E}"/>
          </ac:grpSpMkLst>
        </pc:grpChg>
        <pc:grpChg chg="del">
          <ac:chgData name="David" userId="73fe415a-d21a-4898-bfab-0e75d37181d7" providerId="ADAL" clId="{55DDD37A-0C06-4C8C-B521-FDDC08A6E4B7}" dt="2020-07-20T14:05:29.730" v="407" actId="478"/>
          <ac:grpSpMkLst>
            <pc:docMk/>
            <pc:sldMk cId="1677152209" sldId="605"/>
            <ac:grpSpMk id="72" creationId="{6676B7E7-7F9F-4FD6-A392-1B755B459D89}"/>
          </ac:grpSpMkLst>
        </pc:grpChg>
        <pc:grpChg chg="del">
          <ac:chgData name="David" userId="73fe415a-d21a-4898-bfab-0e75d37181d7" providerId="ADAL" clId="{55DDD37A-0C06-4C8C-B521-FDDC08A6E4B7}" dt="2020-07-20T14:05:29.730" v="407" actId="478"/>
          <ac:grpSpMkLst>
            <pc:docMk/>
            <pc:sldMk cId="1677152209" sldId="605"/>
            <ac:grpSpMk id="76" creationId="{84B6FD77-1542-4A81-8BA4-AA5F8C8E9332}"/>
          </ac:grpSpMkLst>
        </pc:grpChg>
        <pc:grpChg chg="del">
          <ac:chgData name="David" userId="73fe415a-d21a-4898-bfab-0e75d37181d7" providerId="ADAL" clId="{55DDD37A-0C06-4C8C-B521-FDDC08A6E4B7}" dt="2020-07-20T14:05:29.730" v="407" actId="478"/>
          <ac:grpSpMkLst>
            <pc:docMk/>
            <pc:sldMk cId="1677152209" sldId="605"/>
            <ac:grpSpMk id="80" creationId="{53DB1364-031E-4788-ACE3-C3EDB6CDDFDE}"/>
          </ac:grpSpMkLst>
        </pc:grpChg>
        <pc:grpChg chg="del">
          <ac:chgData name="David" userId="73fe415a-d21a-4898-bfab-0e75d37181d7" providerId="ADAL" clId="{55DDD37A-0C06-4C8C-B521-FDDC08A6E4B7}" dt="2020-07-20T14:10:03.360" v="661" actId="478"/>
          <ac:grpSpMkLst>
            <pc:docMk/>
            <pc:sldMk cId="1677152209" sldId="605"/>
            <ac:grpSpMk id="87" creationId="{836D75DB-7DC4-4837-8353-A4226E729AFE}"/>
          </ac:grpSpMkLst>
        </pc:grpChg>
        <pc:grpChg chg="add mod">
          <ac:chgData name="David" userId="73fe415a-d21a-4898-bfab-0e75d37181d7" providerId="ADAL" clId="{55DDD37A-0C06-4C8C-B521-FDDC08A6E4B7}" dt="2020-07-20T14:10:12.468" v="665"/>
          <ac:grpSpMkLst>
            <pc:docMk/>
            <pc:sldMk cId="1677152209" sldId="605"/>
            <ac:grpSpMk id="118" creationId="{C67E8FEC-414A-47CF-BF8D-3AAC43D28CC6}"/>
          </ac:grpSpMkLst>
        </pc:grpChg>
        <pc:grpChg chg="mod">
          <ac:chgData name="David" userId="73fe415a-d21a-4898-bfab-0e75d37181d7" providerId="ADAL" clId="{55DDD37A-0C06-4C8C-B521-FDDC08A6E4B7}" dt="2020-07-20T14:10:12.468" v="665"/>
          <ac:grpSpMkLst>
            <pc:docMk/>
            <pc:sldMk cId="1677152209" sldId="605"/>
            <ac:grpSpMk id="119" creationId="{6795D3B0-06F6-45DA-B414-4F2A5ABFAEBB}"/>
          </ac:grpSpMkLst>
        </pc:grpChg>
        <pc:grpChg chg="mod">
          <ac:chgData name="David" userId="73fe415a-d21a-4898-bfab-0e75d37181d7" providerId="ADAL" clId="{55DDD37A-0C06-4C8C-B521-FDDC08A6E4B7}" dt="2020-07-20T14:10:12.468" v="665"/>
          <ac:grpSpMkLst>
            <pc:docMk/>
            <pc:sldMk cId="1677152209" sldId="605"/>
            <ac:grpSpMk id="120" creationId="{4CEEC72E-3075-46A1-A4DC-46D1A7D5BFC2}"/>
          </ac:grpSpMkLst>
        </pc:grpChg>
        <pc:grpChg chg="mod">
          <ac:chgData name="David" userId="73fe415a-d21a-4898-bfab-0e75d37181d7" providerId="ADAL" clId="{55DDD37A-0C06-4C8C-B521-FDDC08A6E4B7}" dt="2020-07-20T14:10:12.468" v="665"/>
          <ac:grpSpMkLst>
            <pc:docMk/>
            <pc:sldMk cId="1677152209" sldId="605"/>
            <ac:grpSpMk id="121" creationId="{BFCF81BA-EF56-43F2-97C3-B52988BDA21E}"/>
          </ac:grpSpMkLst>
        </pc:grpChg>
        <pc:grpChg chg="mod">
          <ac:chgData name="David" userId="73fe415a-d21a-4898-bfab-0e75d37181d7" providerId="ADAL" clId="{55DDD37A-0C06-4C8C-B521-FDDC08A6E4B7}" dt="2020-07-20T14:10:12.468" v="665"/>
          <ac:grpSpMkLst>
            <pc:docMk/>
            <pc:sldMk cId="1677152209" sldId="605"/>
            <ac:grpSpMk id="122" creationId="{A7641673-E06C-4320-A3B9-3DE17D946A44}"/>
          </ac:grpSpMkLst>
        </pc:grpChg>
        <pc:grpChg chg="mod">
          <ac:chgData name="David" userId="73fe415a-d21a-4898-bfab-0e75d37181d7" providerId="ADAL" clId="{55DDD37A-0C06-4C8C-B521-FDDC08A6E4B7}" dt="2020-07-20T14:10:12.468" v="665"/>
          <ac:grpSpMkLst>
            <pc:docMk/>
            <pc:sldMk cId="1677152209" sldId="605"/>
            <ac:grpSpMk id="128" creationId="{C2185C39-CCE6-4CA3-9522-25C360648B74}"/>
          </ac:grpSpMkLst>
        </pc:grpChg>
        <pc:grpChg chg="mod">
          <ac:chgData name="David" userId="73fe415a-d21a-4898-bfab-0e75d37181d7" providerId="ADAL" clId="{55DDD37A-0C06-4C8C-B521-FDDC08A6E4B7}" dt="2020-07-20T14:10:12.468" v="665"/>
          <ac:grpSpMkLst>
            <pc:docMk/>
            <pc:sldMk cId="1677152209" sldId="605"/>
            <ac:grpSpMk id="129" creationId="{5171A24B-1487-432A-80DA-BD1E8F68B88C}"/>
          </ac:grpSpMkLst>
        </pc:grpChg>
        <pc:grpChg chg="mod">
          <ac:chgData name="David" userId="73fe415a-d21a-4898-bfab-0e75d37181d7" providerId="ADAL" clId="{55DDD37A-0C06-4C8C-B521-FDDC08A6E4B7}" dt="2020-07-20T14:10:12.468" v="665"/>
          <ac:grpSpMkLst>
            <pc:docMk/>
            <pc:sldMk cId="1677152209" sldId="605"/>
            <ac:grpSpMk id="131" creationId="{0D1F9740-75C2-481B-B85C-4C694CB703D9}"/>
          </ac:grpSpMkLst>
        </pc:grpChg>
        <pc:grpChg chg="mod">
          <ac:chgData name="David" userId="73fe415a-d21a-4898-bfab-0e75d37181d7" providerId="ADAL" clId="{55DDD37A-0C06-4C8C-B521-FDDC08A6E4B7}" dt="2020-07-20T14:10:12.468" v="665"/>
          <ac:grpSpMkLst>
            <pc:docMk/>
            <pc:sldMk cId="1677152209" sldId="605"/>
            <ac:grpSpMk id="135" creationId="{888EB63C-D504-4BA4-810F-6B5A3BBE0402}"/>
          </ac:grpSpMkLst>
        </pc:grpChg>
        <pc:grpChg chg="mod">
          <ac:chgData name="David" userId="73fe415a-d21a-4898-bfab-0e75d37181d7" providerId="ADAL" clId="{55DDD37A-0C06-4C8C-B521-FDDC08A6E4B7}" dt="2020-07-20T14:10:12.468" v="665"/>
          <ac:grpSpMkLst>
            <pc:docMk/>
            <pc:sldMk cId="1677152209" sldId="605"/>
            <ac:grpSpMk id="143" creationId="{06F36CDC-EE32-4BB6-B6B3-EB58685150C8}"/>
          </ac:grpSpMkLst>
        </pc:grpChg>
        <pc:grpChg chg="mod">
          <ac:chgData name="David" userId="73fe415a-d21a-4898-bfab-0e75d37181d7" providerId="ADAL" clId="{55DDD37A-0C06-4C8C-B521-FDDC08A6E4B7}" dt="2020-07-20T14:10:12.468" v="665"/>
          <ac:grpSpMkLst>
            <pc:docMk/>
            <pc:sldMk cId="1677152209" sldId="605"/>
            <ac:grpSpMk id="144" creationId="{0C1C5B47-8A53-496F-846E-530EC0025009}"/>
          </ac:grpSpMkLst>
        </pc:grpChg>
        <pc:grpChg chg="mod">
          <ac:chgData name="David" userId="73fe415a-d21a-4898-bfab-0e75d37181d7" providerId="ADAL" clId="{55DDD37A-0C06-4C8C-B521-FDDC08A6E4B7}" dt="2020-07-20T14:10:12.468" v="665"/>
          <ac:grpSpMkLst>
            <pc:docMk/>
            <pc:sldMk cId="1677152209" sldId="605"/>
            <ac:grpSpMk id="146" creationId="{15408923-ADE1-4A11-A840-D68023D0E3B9}"/>
          </ac:grpSpMkLst>
        </pc:grpChg>
        <pc:grpChg chg="mod">
          <ac:chgData name="David" userId="73fe415a-d21a-4898-bfab-0e75d37181d7" providerId="ADAL" clId="{55DDD37A-0C06-4C8C-B521-FDDC08A6E4B7}" dt="2020-07-20T14:10:12.468" v="665"/>
          <ac:grpSpMkLst>
            <pc:docMk/>
            <pc:sldMk cId="1677152209" sldId="605"/>
            <ac:grpSpMk id="150" creationId="{556F7324-6190-4F10-ADB0-F98703BD4981}"/>
          </ac:grpSpMkLst>
        </pc:grpChg>
        <pc:graphicFrameChg chg="del">
          <ac:chgData name="David" userId="73fe415a-d21a-4898-bfab-0e75d37181d7" providerId="ADAL" clId="{55DDD37A-0C06-4C8C-B521-FDDC08A6E4B7}" dt="2020-07-20T14:05:29.730" v="407" actId="478"/>
          <ac:graphicFrameMkLst>
            <pc:docMk/>
            <pc:sldMk cId="1677152209" sldId="605"/>
            <ac:graphicFrameMk id="8" creationId="{E1D27831-D0E0-48CB-BE36-E4941A068A37}"/>
          </ac:graphicFrameMkLst>
        </pc:graphicFrameChg>
        <pc:graphicFrameChg chg="del">
          <ac:chgData name="David" userId="73fe415a-d21a-4898-bfab-0e75d37181d7" providerId="ADAL" clId="{55DDD37A-0C06-4C8C-B521-FDDC08A6E4B7}" dt="2020-07-20T14:05:29.730" v="407" actId="478"/>
          <ac:graphicFrameMkLst>
            <pc:docMk/>
            <pc:sldMk cId="1677152209" sldId="605"/>
            <ac:graphicFrameMk id="71" creationId="{D6941A16-C11C-44F0-9AD7-A7B6F01F71E5}"/>
          </ac:graphicFrameMkLst>
        </pc:graphicFrameChg>
        <pc:graphicFrameChg chg="del">
          <ac:chgData name="David" userId="73fe415a-d21a-4898-bfab-0e75d37181d7" providerId="ADAL" clId="{55DDD37A-0C06-4C8C-B521-FDDC08A6E4B7}" dt="2020-07-20T14:05:29.730" v="407" actId="478"/>
          <ac:graphicFrameMkLst>
            <pc:docMk/>
            <pc:sldMk cId="1677152209" sldId="605"/>
            <ac:graphicFrameMk id="75" creationId="{340704D2-BD8E-442D-A9F1-9F660CFE4C66}"/>
          </ac:graphicFrameMkLst>
        </pc:graphicFrameChg>
        <pc:graphicFrameChg chg="del">
          <ac:chgData name="David" userId="73fe415a-d21a-4898-bfab-0e75d37181d7" providerId="ADAL" clId="{55DDD37A-0C06-4C8C-B521-FDDC08A6E4B7}" dt="2020-07-20T14:05:29.730" v="407" actId="478"/>
          <ac:graphicFrameMkLst>
            <pc:docMk/>
            <pc:sldMk cId="1677152209" sldId="605"/>
            <ac:graphicFrameMk id="79" creationId="{5DA2E9E5-558C-4E4B-93E2-BE469D9C88A9}"/>
          </ac:graphicFrameMkLst>
        </pc:graphicFrameChg>
        <pc:cxnChg chg="add del mod">
          <ac:chgData name="David" userId="73fe415a-d21a-4898-bfab-0e75d37181d7" providerId="ADAL" clId="{55DDD37A-0C06-4C8C-B521-FDDC08A6E4B7}" dt="2020-07-20T14:10:05.494" v="663"/>
          <ac:cxnSpMkLst>
            <pc:docMk/>
            <pc:sldMk cId="1677152209" sldId="605"/>
            <ac:cxnSpMk id="114" creationId="{25F30FE7-F9DA-45FD-8D41-99886045B5E5}"/>
          </ac:cxnSpMkLst>
        </pc:cxnChg>
        <pc:cxnChg chg="add mod">
          <ac:chgData name="David" userId="73fe415a-d21a-4898-bfab-0e75d37181d7" providerId="ADAL" clId="{55DDD37A-0C06-4C8C-B521-FDDC08A6E4B7}" dt="2020-07-20T14:10:12.468" v="665"/>
          <ac:cxnSpMkLst>
            <pc:docMk/>
            <pc:sldMk cId="1677152209" sldId="605"/>
            <ac:cxnSpMk id="115" creationId="{FF66EFED-41F8-49E0-A12E-C3A9821448C3}"/>
          </ac:cxnSpMkLst>
        </pc:cxnChg>
        <pc:cxnChg chg="mod">
          <ac:chgData name="David" userId="73fe415a-d21a-4898-bfab-0e75d37181d7" providerId="ADAL" clId="{55DDD37A-0C06-4C8C-B521-FDDC08A6E4B7}" dt="2020-07-20T14:10:12.468" v="665"/>
          <ac:cxnSpMkLst>
            <pc:docMk/>
            <pc:sldMk cId="1677152209" sldId="605"/>
            <ac:cxnSpMk id="125" creationId="{F8DD2451-C3D7-4BC3-BB49-6E2E63BB52CD}"/>
          </ac:cxnSpMkLst>
        </pc:cxnChg>
        <pc:cxnChg chg="mod">
          <ac:chgData name="David" userId="73fe415a-d21a-4898-bfab-0e75d37181d7" providerId="ADAL" clId="{55DDD37A-0C06-4C8C-B521-FDDC08A6E4B7}" dt="2020-07-20T14:10:12.468" v="665"/>
          <ac:cxnSpMkLst>
            <pc:docMk/>
            <pc:sldMk cId="1677152209" sldId="605"/>
            <ac:cxnSpMk id="132" creationId="{D23F9D7D-5C84-478A-B131-1BD3FDEE1F6A}"/>
          </ac:cxnSpMkLst>
        </pc:cxnChg>
        <pc:cxnChg chg="mod">
          <ac:chgData name="David" userId="73fe415a-d21a-4898-bfab-0e75d37181d7" providerId="ADAL" clId="{55DDD37A-0C06-4C8C-B521-FDDC08A6E4B7}" dt="2020-07-20T14:10:12.468" v="665"/>
          <ac:cxnSpMkLst>
            <pc:docMk/>
            <pc:sldMk cId="1677152209" sldId="605"/>
            <ac:cxnSpMk id="133" creationId="{F494A7CF-8536-419C-8089-8E5A8B2D37E7}"/>
          </ac:cxnSpMkLst>
        </pc:cxnChg>
        <pc:cxnChg chg="mod">
          <ac:chgData name="David" userId="73fe415a-d21a-4898-bfab-0e75d37181d7" providerId="ADAL" clId="{55DDD37A-0C06-4C8C-B521-FDDC08A6E4B7}" dt="2020-07-20T14:10:12.468" v="665"/>
          <ac:cxnSpMkLst>
            <pc:docMk/>
            <pc:sldMk cId="1677152209" sldId="605"/>
            <ac:cxnSpMk id="136" creationId="{99DCC4D3-8ED8-4013-BB06-ED994926D4A3}"/>
          </ac:cxnSpMkLst>
        </pc:cxnChg>
        <pc:cxnChg chg="mod">
          <ac:chgData name="David" userId="73fe415a-d21a-4898-bfab-0e75d37181d7" providerId="ADAL" clId="{55DDD37A-0C06-4C8C-B521-FDDC08A6E4B7}" dt="2020-07-20T14:10:12.468" v="665"/>
          <ac:cxnSpMkLst>
            <pc:docMk/>
            <pc:sldMk cId="1677152209" sldId="605"/>
            <ac:cxnSpMk id="137" creationId="{38673959-5457-4092-B9F8-A7BA22D557F0}"/>
          </ac:cxnSpMkLst>
        </pc:cxnChg>
        <pc:cxnChg chg="mod">
          <ac:chgData name="David" userId="73fe415a-d21a-4898-bfab-0e75d37181d7" providerId="ADAL" clId="{55DDD37A-0C06-4C8C-B521-FDDC08A6E4B7}" dt="2020-07-20T14:10:12.468" v="665"/>
          <ac:cxnSpMkLst>
            <pc:docMk/>
            <pc:sldMk cId="1677152209" sldId="605"/>
            <ac:cxnSpMk id="140" creationId="{97030AF7-798D-464F-9F42-51AECA982905}"/>
          </ac:cxnSpMkLst>
        </pc:cxnChg>
        <pc:cxnChg chg="mod">
          <ac:chgData name="David" userId="73fe415a-d21a-4898-bfab-0e75d37181d7" providerId="ADAL" clId="{55DDD37A-0C06-4C8C-B521-FDDC08A6E4B7}" dt="2020-07-20T14:10:12.468" v="665"/>
          <ac:cxnSpMkLst>
            <pc:docMk/>
            <pc:sldMk cId="1677152209" sldId="605"/>
            <ac:cxnSpMk id="147" creationId="{9BB8D875-408B-4DE6-8DCE-3842E79B56B0}"/>
          </ac:cxnSpMkLst>
        </pc:cxnChg>
        <pc:cxnChg chg="mod">
          <ac:chgData name="David" userId="73fe415a-d21a-4898-bfab-0e75d37181d7" providerId="ADAL" clId="{55DDD37A-0C06-4C8C-B521-FDDC08A6E4B7}" dt="2020-07-20T14:10:12.468" v="665"/>
          <ac:cxnSpMkLst>
            <pc:docMk/>
            <pc:sldMk cId="1677152209" sldId="605"/>
            <ac:cxnSpMk id="148" creationId="{D3070FEB-9F7F-48BF-8424-C0FE44F48352}"/>
          </ac:cxnSpMkLst>
        </pc:cxnChg>
        <pc:cxnChg chg="mod">
          <ac:chgData name="David" userId="73fe415a-d21a-4898-bfab-0e75d37181d7" providerId="ADAL" clId="{55DDD37A-0C06-4C8C-B521-FDDC08A6E4B7}" dt="2020-07-20T14:10:12.468" v="665"/>
          <ac:cxnSpMkLst>
            <pc:docMk/>
            <pc:sldMk cId="1677152209" sldId="605"/>
            <ac:cxnSpMk id="151" creationId="{EEE5E6DC-5E66-4F65-B431-DAA6AD20B045}"/>
          </ac:cxnSpMkLst>
        </pc:cxnChg>
        <pc:cxnChg chg="mod">
          <ac:chgData name="David" userId="73fe415a-d21a-4898-bfab-0e75d37181d7" providerId="ADAL" clId="{55DDD37A-0C06-4C8C-B521-FDDC08A6E4B7}" dt="2020-07-20T14:10:12.468" v="665"/>
          <ac:cxnSpMkLst>
            <pc:docMk/>
            <pc:sldMk cId="1677152209" sldId="605"/>
            <ac:cxnSpMk id="152" creationId="{9238563C-F27A-4A0E-BB9E-EDD246FD2533}"/>
          </ac:cxnSpMkLst>
        </pc:cxnChg>
      </pc:sldChg>
      <pc:sldChg chg="addSp delSp modSp add mod">
        <pc:chgData name="David" userId="73fe415a-d21a-4898-bfab-0e75d37181d7" providerId="ADAL" clId="{55DDD37A-0C06-4C8C-B521-FDDC08A6E4B7}" dt="2020-07-20T14:10:17.700" v="667"/>
        <pc:sldMkLst>
          <pc:docMk/>
          <pc:sldMk cId="4263162835" sldId="606"/>
        </pc:sldMkLst>
        <pc:spChg chg="mod">
          <ac:chgData name="David" userId="73fe415a-d21a-4898-bfab-0e75d37181d7" providerId="ADAL" clId="{55DDD37A-0C06-4C8C-B521-FDDC08A6E4B7}" dt="2020-07-20T14:06:02.142" v="467" actId="20577"/>
          <ac:spMkLst>
            <pc:docMk/>
            <pc:sldMk cId="4263162835" sldId="606"/>
            <ac:spMk id="2" creationId="{4848E331-DC1E-4A13-984B-2C63D0E032DE}"/>
          </ac:spMkLst>
        </pc:spChg>
        <pc:spChg chg="del">
          <ac:chgData name="David" userId="73fe415a-d21a-4898-bfab-0e75d37181d7" providerId="ADAL" clId="{55DDD37A-0C06-4C8C-B521-FDDC08A6E4B7}" dt="2020-07-20T14:10:16.304" v="666" actId="478"/>
          <ac:spMkLst>
            <pc:docMk/>
            <pc:sldMk cId="4263162835" sldId="606"/>
            <ac:spMk id="15" creationId="{56AC47EF-8DD5-4F29-B788-88EC650686F2}"/>
          </ac:spMkLst>
        </pc:spChg>
        <pc:spChg chg="del">
          <ac:chgData name="David" userId="73fe415a-d21a-4898-bfab-0e75d37181d7" providerId="ADAL" clId="{55DDD37A-0C06-4C8C-B521-FDDC08A6E4B7}" dt="2020-07-20T14:10:16.304" v="666" actId="478"/>
          <ac:spMkLst>
            <pc:docMk/>
            <pc:sldMk cId="4263162835" sldId="606"/>
            <ac:spMk id="17" creationId="{419648E2-D107-4002-93E8-695A776F1534}"/>
          </ac:spMkLst>
        </pc:spChg>
        <pc:spChg chg="del">
          <ac:chgData name="David" userId="73fe415a-d21a-4898-bfab-0e75d37181d7" providerId="ADAL" clId="{55DDD37A-0C06-4C8C-B521-FDDC08A6E4B7}" dt="2020-07-20T14:10:16.304" v="666" actId="478"/>
          <ac:spMkLst>
            <pc:docMk/>
            <pc:sldMk cId="4263162835" sldId="606"/>
            <ac:spMk id="45" creationId="{942C6EA2-DB82-4EFB-9805-FA90BB4CDB22}"/>
          </ac:spMkLst>
        </pc:spChg>
        <pc:spChg chg="add mod">
          <ac:chgData name="David" userId="73fe415a-d21a-4898-bfab-0e75d37181d7" providerId="ADAL" clId="{55DDD37A-0C06-4C8C-B521-FDDC08A6E4B7}" dt="2020-07-20T14:10:17.700" v="667"/>
          <ac:spMkLst>
            <pc:docMk/>
            <pc:sldMk cId="4263162835" sldId="606"/>
            <ac:spMk id="74" creationId="{20FE4227-D1B6-457D-A948-4F555201A4C5}"/>
          </ac:spMkLst>
        </pc:spChg>
        <pc:spChg chg="add mod">
          <ac:chgData name="David" userId="73fe415a-d21a-4898-bfab-0e75d37181d7" providerId="ADAL" clId="{55DDD37A-0C06-4C8C-B521-FDDC08A6E4B7}" dt="2020-07-20T14:10:17.700" v="667"/>
          <ac:spMkLst>
            <pc:docMk/>
            <pc:sldMk cId="4263162835" sldId="606"/>
            <ac:spMk id="75" creationId="{8B9E1BBB-3F43-455F-8368-8FD82948F979}"/>
          </ac:spMkLst>
        </pc:spChg>
        <pc:spChg chg="mod">
          <ac:chgData name="David" userId="73fe415a-d21a-4898-bfab-0e75d37181d7" providerId="ADAL" clId="{55DDD37A-0C06-4C8C-B521-FDDC08A6E4B7}" dt="2020-07-20T14:10:17.700" v="667"/>
          <ac:spMkLst>
            <pc:docMk/>
            <pc:sldMk cId="4263162835" sldId="606"/>
            <ac:spMk id="81" creationId="{E93EE5DD-5810-429B-9154-F1E3326C4A54}"/>
          </ac:spMkLst>
        </pc:spChg>
        <pc:spChg chg="mod">
          <ac:chgData name="David" userId="73fe415a-d21a-4898-bfab-0e75d37181d7" providerId="ADAL" clId="{55DDD37A-0C06-4C8C-B521-FDDC08A6E4B7}" dt="2020-07-20T14:10:17.700" v="667"/>
          <ac:spMkLst>
            <pc:docMk/>
            <pc:sldMk cId="4263162835" sldId="606"/>
            <ac:spMk id="82" creationId="{12CE5E5C-6E60-4A97-BEA1-39719357F149}"/>
          </ac:spMkLst>
        </pc:spChg>
        <pc:spChg chg="mod">
          <ac:chgData name="David" userId="73fe415a-d21a-4898-bfab-0e75d37181d7" providerId="ADAL" clId="{55DDD37A-0C06-4C8C-B521-FDDC08A6E4B7}" dt="2020-07-20T14:07:04.887" v="528" actId="20577"/>
          <ac:spMkLst>
            <pc:docMk/>
            <pc:sldMk cId="4263162835" sldId="606"/>
            <ac:spMk id="110" creationId="{5BAEEF50-1D4F-43EC-A8F5-0272A103692D}"/>
          </ac:spMkLst>
        </pc:spChg>
        <pc:spChg chg="mod">
          <ac:chgData name="David" userId="73fe415a-d21a-4898-bfab-0e75d37181d7" providerId="ADAL" clId="{55DDD37A-0C06-4C8C-B521-FDDC08A6E4B7}" dt="2020-07-20T14:10:17.700" v="667"/>
          <ac:spMkLst>
            <pc:docMk/>
            <pc:sldMk cId="4263162835" sldId="606"/>
            <ac:spMk id="113" creationId="{4DEEC4BB-AF35-40E7-9B11-70EE26F00612}"/>
          </ac:spMkLst>
        </pc:spChg>
        <pc:spChg chg="mod">
          <ac:chgData name="David" userId="73fe415a-d21a-4898-bfab-0e75d37181d7" providerId="ADAL" clId="{55DDD37A-0C06-4C8C-B521-FDDC08A6E4B7}" dt="2020-07-20T14:10:17.700" v="667"/>
          <ac:spMkLst>
            <pc:docMk/>
            <pc:sldMk cId="4263162835" sldId="606"/>
            <ac:spMk id="114" creationId="{C02077C1-543C-4C91-9C16-A8C8D00D66F5}"/>
          </ac:spMkLst>
        </pc:spChg>
        <pc:spChg chg="mod">
          <ac:chgData name="David" userId="73fe415a-d21a-4898-bfab-0e75d37181d7" providerId="ADAL" clId="{55DDD37A-0C06-4C8C-B521-FDDC08A6E4B7}" dt="2020-07-20T14:10:17.700" v="667"/>
          <ac:spMkLst>
            <pc:docMk/>
            <pc:sldMk cId="4263162835" sldId="606"/>
            <ac:spMk id="117" creationId="{2012C41E-CF30-48F9-A00A-C8E37AD81FF0}"/>
          </ac:spMkLst>
        </pc:spChg>
        <pc:spChg chg="mod">
          <ac:chgData name="David" userId="73fe415a-d21a-4898-bfab-0e75d37181d7" providerId="ADAL" clId="{55DDD37A-0C06-4C8C-B521-FDDC08A6E4B7}" dt="2020-07-20T14:10:17.700" v="667"/>
          <ac:spMkLst>
            <pc:docMk/>
            <pc:sldMk cId="4263162835" sldId="606"/>
            <ac:spMk id="121" creationId="{17C1B3F2-938C-4017-B901-FE09148B2ED2}"/>
          </ac:spMkLst>
        </pc:spChg>
        <pc:spChg chg="mod">
          <ac:chgData name="David" userId="73fe415a-d21a-4898-bfab-0e75d37181d7" providerId="ADAL" clId="{55DDD37A-0C06-4C8C-B521-FDDC08A6E4B7}" dt="2020-07-20T14:10:17.700" v="667"/>
          <ac:spMkLst>
            <pc:docMk/>
            <pc:sldMk cId="4263162835" sldId="606"/>
            <ac:spMk id="125" creationId="{D6037598-44D2-424D-A336-C3D8894216FB}"/>
          </ac:spMkLst>
        </pc:spChg>
        <pc:spChg chg="mod">
          <ac:chgData name="David" userId="73fe415a-d21a-4898-bfab-0e75d37181d7" providerId="ADAL" clId="{55DDD37A-0C06-4C8C-B521-FDDC08A6E4B7}" dt="2020-07-20T14:10:17.700" v="667"/>
          <ac:spMkLst>
            <pc:docMk/>
            <pc:sldMk cId="4263162835" sldId="606"/>
            <ac:spMk id="126" creationId="{D1BC1AF6-1454-4E28-AA97-853ABF807CC5}"/>
          </ac:spMkLst>
        </pc:spChg>
        <pc:spChg chg="mod">
          <ac:chgData name="David" userId="73fe415a-d21a-4898-bfab-0e75d37181d7" providerId="ADAL" clId="{55DDD37A-0C06-4C8C-B521-FDDC08A6E4B7}" dt="2020-07-20T14:10:17.700" v="667"/>
          <ac:spMkLst>
            <pc:docMk/>
            <pc:sldMk cId="4263162835" sldId="606"/>
            <ac:spMk id="128" creationId="{8064EB9E-D4C2-46EA-9D4B-371395EFFDC1}"/>
          </ac:spMkLst>
        </pc:spChg>
        <pc:spChg chg="mod">
          <ac:chgData name="David" userId="73fe415a-d21a-4898-bfab-0e75d37181d7" providerId="ADAL" clId="{55DDD37A-0C06-4C8C-B521-FDDC08A6E4B7}" dt="2020-07-20T14:10:17.700" v="667"/>
          <ac:spMkLst>
            <pc:docMk/>
            <pc:sldMk cId="4263162835" sldId="606"/>
            <ac:spMk id="129" creationId="{808D8D1C-F4A1-4012-99C6-3E6737EBA189}"/>
          </ac:spMkLst>
        </pc:spChg>
        <pc:spChg chg="mod">
          <ac:chgData name="David" userId="73fe415a-d21a-4898-bfab-0e75d37181d7" providerId="ADAL" clId="{55DDD37A-0C06-4C8C-B521-FDDC08A6E4B7}" dt="2020-07-20T14:10:17.700" v="667"/>
          <ac:spMkLst>
            <pc:docMk/>
            <pc:sldMk cId="4263162835" sldId="606"/>
            <ac:spMk id="132" creationId="{975BADF7-17D9-4F68-9E14-52A8EC7F384F}"/>
          </ac:spMkLst>
        </pc:spChg>
        <pc:spChg chg="mod">
          <ac:chgData name="David" userId="73fe415a-d21a-4898-bfab-0e75d37181d7" providerId="ADAL" clId="{55DDD37A-0C06-4C8C-B521-FDDC08A6E4B7}" dt="2020-07-20T14:10:17.700" v="667"/>
          <ac:spMkLst>
            <pc:docMk/>
            <pc:sldMk cId="4263162835" sldId="606"/>
            <ac:spMk id="136" creationId="{E33F45C6-761F-4971-A309-D9CAF8058FE8}"/>
          </ac:spMkLst>
        </pc:spChg>
        <pc:grpChg chg="del">
          <ac:chgData name="David" userId="73fe415a-d21a-4898-bfab-0e75d37181d7" providerId="ADAL" clId="{55DDD37A-0C06-4C8C-B521-FDDC08A6E4B7}" dt="2020-07-20T14:10:16.304" v="666" actId="478"/>
          <ac:grpSpMkLst>
            <pc:docMk/>
            <pc:sldMk cId="4263162835" sldId="606"/>
            <ac:grpSpMk id="10" creationId="{3D1179E5-7A70-4823-B917-2538CC720A84}"/>
          </ac:grpSpMkLst>
        </pc:grpChg>
        <pc:grpChg chg="del">
          <ac:chgData name="David" userId="73fe415a-d21a-4898-bfab-0e75d37181d7" providerId="ADAL" clId="{55DDD37A-0C06-4C8C-B521-FDDC08A6E4B7}" dt="2020-07-20T14:10:16.304" v="666" actId="478"/>
          <ac:grpSpMkLst>
            <pc:docMk/>
            <pc:sldMk cId="4263162835" sldId="606"/>
            <ac:grpSpMk id="46" creationId="{C64A7316-ED84-4E35-95B3-0DD9484629D0}"/>
          </ac:grpSpMkLst>
        </pc:grpChg>
        <pc:grpChg chg="add mod">
          <ac:chgData name="David" userId="73fe415a-d21a-4898-bfab-0e75d37181d7" providerId="ADAL" clId="{55DDD37A-0C06-4C8C-B521-FDDC08A6E4B7}" dt="2020-07-20T14:10:17.700" v="667"/>
          <ac:grpSpMkLst>
            <pc:docMk/>
            <pc:sldMk cId="4263162835" sldId="606"/>
            <ac:grpSpMk id="76" creationId="{5629E355-057B-4D07-9279-F352D853D69D}"/>
          </ac:grpSpMkLst>
        </pc:grpChg>
        <pc:grpChg chg="mod">
          <ac:chgData name="David" userId="73fe415a-d21a-4898-bfab-0e75d37181d7" providerId="ADAL" clId="{55DDD37A-0C06-4C8C-B521-FDDC08A6E4B7}" dt="2020-07-20T14:10:17.700" v="667"/>
          <ac:grpSpMkLst>
            <pc:docMk/>
            <pc:sldMk cId="4263162835" sldId="606"/>
            <ac:grpSpMk id="77" creationId="{12FF70B8-AC19-447D-B6A1-DCFA9205E7B5}"/>
          </ac:grpSpMkLst>
        </pc:grpChg>
        <pc:grpChg chg="mod">
          <ac:chgData name="David" userId="73fe415a-d21a-4898-bfab-0e75d37181d7" providerId="ADAL" clId="{55DDD37A-0C06-4C8C-B521-FDDC08A6E4B7}" dt="2020-07-20T14:10:17.700" v="667"/>
          <ac:grpSpMkLst>
            <pc:docMk/>
            <pc:sldMk cId="4263162835" sldId="606"/>
            <ac:grpSpMk id="78" creationId="{8E4A47FE-EFFA-4BA3-9006-21F4342CF31D}"/>
          </ac:grpSpMkLst>
        </pc:grpChg>
        <pc:grpChg chg="mod">
          <ac:chgData name="David" userId="73fe415a-d21a-4898-bfab-0e75d37181d7" providerId="ADAL" clId="{55DDD37A-0C06-4C8C-B521-FDDC08A6E4B7}" dt="2020-07-20T14:10:17.700" v="667"/>
          <ac:grpSpMkLst>
            <pc:docMk/>
            <pc:sldMk cId="4263162835" sldId="606"/>
            <ac:grpSpMk id="79" creationId="{0CC648D8-BD3E-475D-801C-897F942BDD94}"/>
          </ac:grpSpMkLst>
        </pc:grpChg>
        <pc:grpChg chg="mod">
          <ac:chgData name="David" userId="73fe415a-d21a-4898-bfab-0e75d37181d7" providerId="ADAL" clId="{55DDD37A-0C06-4C8C-B521-FDDC08A6E4B7}" dt="2020-07-20T14:10:17.700" v="667"/>
          <ac:grpSpMkLst>
            <pc:docMk/>
            <pc:sldMk cId="4263162835" sldId="606"/>
            <ac:grpSpMk id="80" creationId="{1733BDAB-3081-4060-A919-C301551807FD}"/>
          </ac:grpSpMkLst>
        </pc:grpChg>
        <pc:grpChg chg="del">
          <ac:chgData name="David" userId="73fe415a-d21a-4898-bfab-0e75d37181d7" providerId="ADAL" clId="{55DDD37A-0C06-4C8C-B521-FDDC08A6E4B7}" dt="2020-07-20T14:10:16.304" v="666" actId="478"/>
          <ac:grpSpMkLst>
            <pc:docMk/>
            <pc:sldMk cId="4263162835" sldId="606"/>
            <ac:grpSpMk id="87" creationId="{836D75DB-7DC4-4837-8353-A4226E729AFE}"/>
          </ac:grpSpMkLst>
        </pc:grpChg>
        <pc:grpChg chg="mod">
          <ac:chgData name="David" userId="73fe415a-d21a-4898-bfab-0e75d37181d7" providerId="ADAL" clId="{55DDD37A-0C06-4C8C-B521-FDDC08A6E4B7}" dt="2020-07-20T14:10:17.700" v="667"/>
          <ac:grpSpMkLst>
            <pc:docMk/>
            <pc:sldMk cId="4263162835" sldId="606"/>
            <ac:grpSpMk id="115" creationId="{5FC104EE-6C9F-4FB5-82DA-70BAE4DBF6C7}"/>
          </ac:grpSpMkLst>
        </pc:grpChg>
        <pc:grpChg chg="mod">
          <ac:chgData name="David" userId="73fe415a-d21a-4898-bfab-0e75d37181d7" providerId="ADAL" clId="{55DDD37A-0C06-4C8C-B521-FDDC08A6E4B7}" dt="2020-07-20T14:10:17.700" v="667"/>
          <ac:grpSpMkLst>
            <pc:docMk/>
            <pc:sldMk cId="4263162835" sldId="606"/>
            <ac:grpSpMk id="116" creationId="{C3FD798A-9FE7-4F37-AE3B-D4FA9D35FF98}"/>
          </ac:grpSpMkLst>
        </pc:grpChg>
        <pc:grpChg chg="mod">
          <ac:chgData name="David" userId="73fe415a-d21a-4898-bfab-0e75d37181d7" providerId="ADAL" clId="{55DDD37A-0C06-4C8C-B521-FDDC08A6E4B7}" dt="2020-07-20T14:10:17.700" v="667"/>
          <ac:grpSpMkLst>
            <pc:docMk/>
            <pc:sldMk cId="4263162835" sldId="606"/>
            <ac:grpSpMk id="118" creationId="{DD359944-1209-4A43-9DE0-EA83BE4916F4}"/>
          </ac:grpSpMkLst>
        </pc:grpChg>
        <pc:grpChg chg="mod">
          <ac:chgData name="David" userId="73fe415a-d21a-4898-bfab-0e75d37181d7" providerId="ADAL" clId="{55DDD37A-0C06-4C8C-B521-FDDC08A6E4B7}" dt="2020-07-20T14:10:17.700" v="667"/>
          <ac:grpSpMkLst>
            <pc:docMk/>
            <pc:sldMk cId="4263162835" sldId="606"/>
            <ac:grpSpMk id="122" creationId="{37CC7112-DA84-4A60-9C52-C5DCE2667A38}"/>
          </ac:grpSpMkLst>
        </pc:grpChg>
        <pc:grpChg chg="mod">
          <ac:chgData name="David" userId="73fe415a-d21a-4898-bfab-0e75d37181d7" providerId="ADAL" clId="{55DDD37A-0C06-4C8C-B521-FDDC08A6E4B7}" dt="2020-07-20T14:10:17.700" v="667"/>
          <ac:grpSpMkLst>
            <pc:docMk/>
            <pc:sldMk cId="4263162835" sldId="606"/>
            <ac:grpSpMk id="130" creationId="{E2571320-5954-4393-A68B-51D1171F9846}"/>
          </ac:grpSpMkLst>
        </pc:grpChg>
        <pc:grpChg chg="mod">
          <ac:chgData name="David" userId="73fe415a-d21a-4898-bfab-0e75d37181d7" providerId="ADAL" clId="{55DDD37A-0C06-4C8C-B521-FDDC08A6E4B7}" dt="2020-07-20T14:10:17.700" v="667"/>
          <ac:grpSpMkLst>
            <pc:docMk/>
            <pc:sldMk cId="4263162835" sldId="606"/>
            <ac:grpSpMk id="131" creationId="{811922C8-B366-4F07-A206-835DF10E334E}"/>
          </ac:grpSpMkLst>
        </pc:grpChg>
        <pc:grpChg chg="mod">
          <ac:chgData name="David" userId="73fe415a-d21a-4898-bfab-0e75d37181d7" providerId="ADAL" clId="{55DDD37A-0C06-4C8C-B521-FDDC08A6E4B7}" dt="2020-07-20T14:10:17.700" v="667"/>
          <ac:grpSpMkLst>
            <pc:docMk/>
            <pc:sldMk cId="4263162835" sldId="606"/>
            <ac:grpSpMk id="133" creationId="{4A39D091-13E2-4056-9AFA-7BE3B91420E7}"/>
          </ac:grpSpMkLst>
        </pc:grpChg>
        <pc:grpChg chg="mod">
          <ac:chgData name="David" userId="73fe415a-d21a-4898-bfab-0e75d37181d7" providerId="ADAL" clId="{55DDD37A-0C06-4C8C-B521-FDDC08A6E4B7}" dt="2020-07-20T14:10:17.700" v="667"/>
          <ac:grpSpMkLst>
            <pc:docMk/>
            <pc:sldMk cId="4263162835" sldId="606"/>
            <ac:grpSpMk id="137" creationId="{F66ECB9B-BE1C-4ED8-A437-1C8D28C491FB}"/>
          </ac:grpSpMkLst>
        </pc:grpChg>
        <pc:cxnChg chg="del">
          <ac:chgData name="David" userId="73fe415a-d21a-4898-bfab-0e75d37181d7" providerId="ADAL" clId="{55DDD37A-0C06-4C8C-B521-FDDC08A6E4B7}" dt="2020-07-20T14:10:16.304" v="666" actId="478"/>
          <ac:cxnSpMkLst>
            <pc:docMk/>
            <pc:sldMk cId="4263162835" sldId="606"/>
            <ac:cxnSpMk id="9" creationId="{67DDF890-3345-4D5A-AEF3-20C2D3CEFDEB}"/>
          </ac:cxnSpMkLst>
        </pc:cxnChg>
        <pc:cxnChg chg="add mod">
          <ac:chgData name="David" userId="73fe415a-d21a-4898-bfab-0e75d37181d7" providerId="ADAL" clId="{55DDD37A-0C06-4C8C-B521-FDDC08A6E4B7}" dt="2020-07-20T14:10:17.700" v="667"/>
          <ac:cxnSpMkLst>
            <pc:docMk/>
            <pc:sldMk cId="4263162835" sldId="606"/>
            <ac:cxnSpMk id="73" creationId="{2929AF52-916F-4DA9-AE85-72C7A3C3C1FF}"/>
          </ac:cxnSpMkLst>
        </pc:cxnChg>
        <pc:cxnChg chg="mod">
          <ac:chgData name="David" userId="73fe415a-d21a-4898-bfab-0e75d37181d7" providerId="ADAL" clId="{55DDD37A-0C06-4C8C-B521-FDDC08A6E4B7}" dt="2020-07-20T14:10:17.700" v="667"/>
          <ac:cxnSpMkLst>
            <pc:docMk/>
            <pc:sldMk cId="4263162835" sldId="606"/>
            <ac:cxnSpMk id="112" creationId="{76E9569A-9E1D-4255-AF88-41E78C8E7A68}"/>
          </ac:cxnSpMkLst>
        </pc:cxnChg>
        <pc:cxnChg chg="mod">
          <ac:chgData name="David" userId="73fe415a-d21a-4898-bfab-0e75d37181d7" providerId="ADAL" clId="{55DDD37A-0C06-4C8C-B521-FDDC08A6E4B7}" dt="2020-07-20T14:10:17.700" v="667"/>
          <ac:cxnSpMkLst>
            <pc:docMk/>
            <pc:sldMk cId="4263162835" sldId="606"/>
            <ac:cxnSpMk id="119" creationId="{B500D1B3-7319-409E-8E55-7906EED152ED}"/>
          </ac:cxnSpMkLst>
        </pc:cxnChg>
        <pc:cxnChg chg="mod">
          <ac:chgData name="David" userId="73fe415a-d21a-4898-bfab-0e75d37181d7" providerId="ADAL" clId="{55DDD37A-0C06-4C8C-B521-FDDC08A6E4B7}" dt="2020-07-20T14:10:17.700" v="667"/>
          <ac:cxnSpMkLst>
            <pc:docMk/>
            <pc:sldMk cId="4263162835" sldId="606"/>
            <ac:cxnSpMk id="120" creationId="{4F89421F-88C2-4460-AD2B-2E57ACBDE35D}"/>
          </ac:cxnSpMkLst>
        </pc:cxnChg>
        <pc:cxnChg chg="mod">
          <ac:chgData name="David" userId="73fe415a-d21a-4898-bfab-0e75d37181d7" providerId="ADAL" clId="{55DDD37A-0C06-4C8C-B521-FDDC08A6E4B7}" dt="2020-07-20T14:10:17.700" v="667"/>
          <ac:cxnSpMkLst>
            <pc:docMk/>
            <pc:sldMk cId="4263162835" sldId="606"/>
            <ac:cxnSpMk id="123" creationId="{C593977E-F384-40AA-A74B-AFB4310A8A8B}"/>
          </ac:cxnSpMkLst>
        </pc:cxnChg>
        <pc:cxnChg chg="mod">
          <ac:chgData name="David" userId="73fe415a-d21a-4898-bfab-0e75d37181d7" providerId="ADAL" clId="{55DDD37A-0C06-4C8C-B521-FDDC08A6E4B7}" dt="2020-07-20T14:10:17.700" v="667"/>
          <ac:cxnSpMkLst>
            <pc:docMk/>
            <pc:sldMk cId="4263162835" sldId="606"/>
            <ac:cxnSpMk id="124" creationId="{2A6EB3E4-DD14-4A5E-ACB4-12BE40A962FA}"/>
          </ac:cxnSpMkLst>
        </pc:cxnChg>
        <pc:cxnChg chg="mod">
          <ac:chgData name="David" userId="73fe415a-d21a-4898-bfab-0e75d37181d7" providerId="ADAL" clId="{55DDD37A-0C06-4C8C-B521-FDDC08A6E4B7}" dt="2020-07-20T14:10:17.700" v="667"/>
          <ac:cxnSpMkLst>
            <pc:docMk/>
            <pc:sldMk cId="4263162835" sldId="606"/>
            <ac:cxnSpMk id="127" creationId="{6854034C-55EB-4281-8986-E44E41360A76}"/>
          </ac:cxnSpMkLst>
        </pc:cxnChg>
        <pc:cxnChg chg="mod">
          <ac:chgData name="David" userId="73fe415a-d21a-4898-bfab-0e75d37181d7" providerId="ADAL" clId="{55DDD37A-0C06-4C8C-B521-FDDC08A6E4B7}" dt="2020-07-20T14:10:17.700" v="667"/>
          <ac:cxnSpMkLst>
            <pc:docMk/>
            <pc:sldMk cId="4263162835" sldId="606"/>
            <ac:cxnSpMk id="134" creationId="{B295969E-81C9-4B95-9422-3D03CDB01FD5}"/>
          </ac:cxnSpMkLst>
        </pc:cxnChg>
        <pc:cxnChg chg="mod">
          <ac:chgData name="David" userId="73fe415a-d21a-4898-bfab-0e75d37181d7" providerId="ADAL" clId="{55DDD37A-0C06-4C8C-B521-FDDC08A6E4B7}" dt="2020-07-20T14:10:17.700" v="667"/>
          <ac:cxnSpMkLst>
            <pc:docMk/>
            <pc:sldMk cId="4263162835" sldId="606"/>
            <ac:cxnSpMk id="135" creationId="{5CD18431-F7F6-43B4-9CF7-E2375CABC963}"/>
          </ac:cxnSpMkLst>
        </pc:cxnChg>
        <pc:cxnChg chg="mod">
          <ac:chgData name="David" userId="73fe415a-d21a-4898-bfab-0e75d37181d7" providerId="ADAL" clId="{55DDD37A-0C06-4C8C-B521-FDDC08A6E4B7}" dt="2020-07-20T14:10:17.700" v="667"/>
          <ac:cxnSpMkLst>
            <pc:docMk/>
            <pc:sldMk cId="4263162835" sldId="606"/>
            <ac:cxnSpMk id="138" creationId="{73E43952-1AE9-4413-A5F7-9E42673EC217}"/>
          </ac:cxnSpMkLst>
        </pc:cxnChg>
        <pc:cxnChg chg="mod">
          <ac:chgData name="David" userId="73fe415a-d21a-4898-bfab-0e75d37181d7" providerId="ADAL" clId="{55DDD37A-0C06-4C8C-B521-FDDC08A6E4B7}" dt="2020-07-20T14:10:17.700" v="667"/>
          <ac:cxnSpMkLst>
            <pc:docMk/>
            <pc:sldMk cId="4263162835" sldId="606"/>
            <ac:cxnSpMk id="139" creationId="{52756128-2097-4AE7-AA82-7C70704122C5}"/>
          </ac:cxnSpMkLst>
        </pc:cxnChg>
      </pc:sldChg>
      <pc:sldChg chg="addSp delSp modSp add mod">
        <pc:chgData name="David" userId="73fe415a-d21a-4898-bfab-0e75d37181d7" providerId="ADAL" clId="{55DDD37A-0C06-4C8C-B521-FDDC08A6E4B7}" dt="2020-07-20T14:10:39.743" v="688" actId="20577"/>
        <pc:sldMkLst>
          <pc:docMk/>
          <pc:sldMk cId="3097809595" sldId="607"/>
        </pc:sldMkLst>
        <pc:spChg chg="mod">
          <ac:chgData name="David" userId="73fe415a-d21a-4898-bfab-0e75d37181d7" providerId="ADAL" clId="{55DDD37A-0C06-4C8C-B521-FDDC08A6E4B7}" dt="2020-07-20T14:06:06.951" v="480" actId="20577"/>
          <ac:spMkLst>
            <pc:docMk/>
            <pc:sldMk cId="3097809595" sldId="607"/>
            <ac:spMk id="2" creationId="{4848E331-DC1E-4A13-984B-2C63D0E032DE}"/>
          </ac:spMkLst>
        </pc:spChg>
        <pc:spChg chg="del">
          <ac:chgData name="David" userId="73fe415a-d21a-4898-bfab-0e75d37181d7" providerId="ADAL" clId="{55DDD37A-0C06-4C8C-B521-FDDC08A6E4B7}" dt="2020-07-20T14:10:33.336" v="668" actId="478"/>
          <ac:spMkLst>
            <pc:docMk/>
            <pc:sldMk cId="3097809595" sldId="607"/>
            <ac:spMk id="15" creationId="{56AC47EF-8DD5-4F29-B788-88EC650686F2}"/>
          </ac:spMkLst>
        </pc:spChg>
        <pc:spChg chg="del">
          <ac:chgData name="David" userId="73fe415a-d21a-4898-bfab-0e75d37181d7" providerId="ADAL" clId="{55DDD37A-0C06-4C8C-B521-FDDC08A6E4B7}" dt="2020-07-20T14:10:33.336" v="668" actId="478"/>
          <ac:spMkLst>
            <pc:docMk/>
            <pc:sldMk cId="3097809595" sldId="607"/>
            <ac:spMk id="17" creationId="{419648E2-D107-4002-93E8-695A776F1534}"/>
          </ac:spMkLst>
        </pc:spChg>
        <pc:spChg chg="del">
          <ac:chgData name="David" userId="73fe415a-d21a-4898-bfab-0e75d37181d7" providerId="ADAL" clId="{55DDD37A-0C06-4C8C-B521-FDDC08A6E4B7}" dt="2020-07-20T14:10:33.336" v="668" actId="478"/>
          <ac:spMkLst>
            <pc:docMk/>
            <pc:sldMk cId="3097809595" sldId="607"/>
            <ac:spMk id="45" creationId="{942C6EA2-DB82-4EFB-9805-FA90BB4CDB22}"/>
          </ac:spMkLst>
        </pc:spChg>
        <pc:spChg chg="add mod">
          <ac:chgData name="David" userId="73fe415a-d21a-4898-bfab-0e75d37181d7" providerId="ADAL" clId="{55DDD37A-0C06-4C8C-B521-FDDC08A6E4B7}" dt="2020-07-20T14:10:33.980" v="669"/>
          <ac:spMkLst>
            <pc:docMk/>
            <pc:sldMk cId="3097809595" sldId="607"/>
            <ac:spMk id="74" creationId="{2D5C752B-1F7D-4AD1-8FFA-F4BAD05A8189}"/>
          </ac:spMkLst>
        </pc:spChg>
        <pc:spChg chg="add mod">
          <ac:chgData name="David" userId="73fe415a-d21a-4898-bfab-0e75d37181d7" providerId="ADAL" clId="{55DDD37A-0C06-4C8C-B521-FDDC08A6E4B7}" dt="2020-07-20T14:10:33.980" v="669"/>
          <ac:spMkLst>
            <pc:docMk/>
            <pc:sldMk cId="3097809595" sldId="607"/>
            <ac:spMk id="75" creationId="{8A9A72C4-899A-42B8-84C7-4EC01E636860}"/>
          </ac:spMkLst>
        </pc:spChg>
        <pc:spChg chg="mod">
          <ac:chgData name="David" userId="73fe415a-d21a-4898-bfab-0e75d37181d7" providerId="ADAL" clId="{55DDD37A-0C06-4C8C-B521-FDDC08A6E4B7}" dt="2020-07-20T14:10:33.980" v="669"/>
          <ac:spMkLst>
            <pc:docMk/>
            <pc:sldMk cId="3097809595" sldId="607"/>
            <ac:spMk id="81" creationId="{C1A989A5-1E97-4ADE-AF87-BE447A14C7B8}"/>
          </ac:spMkLst>
        </pc:spChg>
        <pc:spChg chg="mod">
          <ac:chgData name="David" userId="73fe415a-d21a-4898-bfab-0e75d37181d7" providerId="ADAL" clId="{55DDD37A-0C06-4C8C-B521-FDDC08A6E4B7}" dt="2020-07-20T14:10:33.980" v="669"/>
          <ac:spMkLst>
            <pc:docMk/>
            <pc:sldMk cId="3097809595" sldId="607"/>
            <ac:spMk id="82" creationId="{A1A934A4-69A6-4EA5-B954-CAD9A2D3E43F}"/>
          </ac:spMkLst>
        </pc:spChg>
        <pc:spChg chg="mod">
          <ac:chgData name="David" userId="73fe415a-d21a-4898-bfab-0e75d37181d7" providerId="ADAL" clId="{55DDD37A-0C06-4C8C-B521-FDDC08A6E4B7}" dt="2020-07-20T14:10:39.743" v="688" actId="20577"/>
          <ac:spMkLst>
            <pc:docMk/>
            <pc:sldMk cId="3097809595" sldId="607"/>
            <ac:spMk id="110" creationId="{5BAEEF50-1D4F-43EC-A8F5-0272A103692D}"/>
          </ac:spMkLst>
        </pc:spChg>
        <pc:spChg chg="mod">
          <ac:chgData name="David" userId="73fe415a-d21a-4898-bfab-0e75d37181d7" providerId="ADAL" clId="{55DDD37A-0C06-4C8C-B521-FDDC08A6E4B7}" dt="2020-07-20T14:10:33.980" v="669"/>
          <ac:spMkLst>
            <pc:docMk/>
            <pc:sldMk cId="3097809595" sldId="607"/>
            <ac:spMk id="113" creationId="{3B9EA04D-CEA9-4A03-B349-4EB8A2772001}"/>
          </ac:spMkLst>
        </pc:spChg>
        <pc:spChg chg="mod">
          <ac:chgData name="David" userId="73fe415a-d21a-4898-bfab-0e75d37181d7" providerId="ADAL" clId="{55DDD37A-0C06-4C8C-B521-FDDC08A6E4B7}" dt="2020-07-20T14:10:33.980" v="669"/>
          <ac:spMkLst>
            <pc:docMk/>
            <pc:sldMk cId="3097809595" sldId="607"/>
            <ac:spMk id="114" creationId="{51FEF6ED-C512-4415-AE9A-D955C411CD70}"/>
          </ac:spMkLst>
        </pc:spChg>
        <pc:spChg chg="mod">
          <ac:chgData name="David" userId="73fe415a-d21a-4898-bfab-0e75d37181d7" providerId="ADAL" clId="{55DDD37A-0C06-4C8C-B521-FDDC08A6E4B7}" dt="2020-07-20T14:10:33.980" v="669"/>
          <ac:spMkLst>
            <pc:docMk/>
            <pc:sldMk cId="3097809595" sldId="607"/>
            <ac:spMk id="117" creationId="{3EADFDB7-621B-45DA-80C6-433CA441DD7A}"/>
          </ac:spMkLst>
        </pc:spChg>
        <pc:spChg chg="mod">
          <ac:chgData name="David" userId="73fe415a-d21a-4898-bfab-0e75d37181d7" providerId="ADAL" clId="{55DDD37A-0C06-4C8C-B521-FDDC08A6E4B7}" dt="2020-07-20T14:10:33.980" v="669"/>
          <ac:spMkLst>
            <pc:docMk/>
            <pc:sldMk cId="3097809595" sldId="607"/>
            <ac:spMk id="121" creationId="{5999E062-B334-469D-980A-5C78E6907CC9}"/>
          </ac:spMkLst>
        </pc:spChg>
        <pc:spChg chg="mod">
          <ac:chgData name="David" userId="73fe415a-d21a-4898-bfab-0e75d37181d7" providerId="ADAL" clId="{55DDD37A-0C06-4C8C-B521-FDDC08A6E4B7}" dt="2020-07-20T14:10:33.980" v="669"/>
          <ac:spMkLst>
            <pc:docMk/>
            <pc:sldMk cId="3097809595" sldId="607"/>
            <ac:spMk id="125" creationId="{2C7D8FF9-2AE3-4F37-910D-80B033C3571B}"/>
          </ac:spMkLst>
        </pc:spChg>
        <pc:spChg chg="mod">
          <ac:chgData name="David" userId="73fe415a-d21a-4898-bfab-0e75d37181d7" providerId="ADAL" clId="{55DDD37A-0C06-4C8C-B521-FDDC08A6E4B7}" dt="2020-07-20T14:10:33.980" v="669"/>
          <ac:spMkLst>
            <pc:docMk/>
            <pc:sldMk cId="3097809595" sldId="607"/>
            <ac:spMk id="126" creationId="{EB738C98-0D65-4A9F-82A2-0EE937CFA2AB}"/>
          </ac:spMkLst>
        </pc:spChg>
        <pc:spChg chg="mod">
          <ac:chgData name="David" userId="73fe415a-d21a-4898-bfab-0e75d37181d7" providerId="ADAL" clId="{55DDD37A-0C06-4C8C-B521-FDDC08A6E4B7}" dt="2020-07-20T14:10:33.980" v="669"/>
          <ac:spMkLst>
            <pc:docMk/>
            <pc:sldMk cId="3097809595" sldId="607"/>
            <ac:spMk id="128" creationId="{B914651C-F59E-4ED2-BE79-7069A7DA5EB9}"/>
          </ac:spMkLst>
        </pc:spChg>
        <pc:spChg chg="mod">
          <ac:chgData name="David" userId="73fe415a-d21a-4898-bfab-0e75d37181d7" providerId="ADAL" clId="{55DDD37A-0C06-4C8C-B521-FDDC08A6E4B7}" dt="2020-07-20T14:10:33.980" v="669"/>
          <ac:spMkLst>
            <pc:docMk/>
            <pc:sldMk cId="3097809595" sldId="607"/>
            <ac:spMk id="129" creationId="{B8F80678-916B-409E-8967-5032BA126FB8}"/>
          </ac:spMkLst>
        </pc:spChg>
        <pc:spChg chg="mod">
          <ac:chgData name="David" userId="73fe415a-d21a-4898-bfab-0e75d37181d7" providerId="ADAL" clId="{55DDD37A-0C06-4C8C-B521-FDDC08A6E4B7}" dt="2020-07-20T14:10:33.980" v="669"/>
          <ac:spMkLst>
            <pc:docMk/>
            <pc:sldMk cId="3097809595" sldId="607"/>
            <ac:spMk id="132" creationId="{C6C00AA1-9CA0-43D9-9AD9-837F6CADB81E}"/>
          </ac:spMkLst>
        </pc:spChg>
        <pc:spChg chg="mod">
          <ac:chgData name="David" userId="73fe415a-d21a-4898-bfab-0e75d37181d7" providerId="ADAL" clId="{55DDD37A-0C06-4C8C-B521-FDDC08A6E4B7}" dt="2020-07-20T14:10:33.980" v="669"/>
          <ac:spMkLst>
            <pc:docMk/>
            <pc:sldMk cId="3097809595" sldId="607"/>
            <ac:spMk id="136" creationId="{0B57AC4F-7B69-4478-B9C2-E1799C0AFAD0}"/>
          </ac:spMkLst>
        </pc:spChg>
        <pc:grpChg chg="del">
          <ac:chgData name="David" userId="73fe415a-d21a-4898-bfab-0e75d37181d7" providerId="ADAL" clId="{55DDD37A-0C06-4C8C-B521-FDDC08A6E4B7}" dt="2020-07-20T14:10:33.336" v="668" actId="478"/>
          <ac:grpSpMkLst>
            <pc:docMk/>
            <pc:sldMk cId="3097809595" sldId="607"/>
            <ac:grpSpMk id="10" creationId="{3D1179E5-7A70-4823-B917-2538CC720A84}"/>
          </ac:grpSpMkLst>
        </pc:grpChg>
        <pc:grpChg chg="del">
          <ac:chgData name="David" userId="73fe415a-d21a-4898-bfab-0e75d37181d7" providerId="ADAL" clId="{55DDD37A-0C06-4C8C-B521-FDDC08A6E4B7}" dt="2020-07-20T14:10:33.336" v="668" actId="478"/>
          <ac:grpSpMkLst>
            <pc:docMk/>
            <pc:sldMk cId="3097809595" sldId="607"/>
            <ac:grpSpMk id="46" creationId="{C64A7316-ED84-4E35-95B3-0DD9484629D0}"/>
          </ac:grpSpMkLst>
        </pc:grpChg>
        <pc:grpChg chg="add mod">
          <ac:chgData name="David" userId="73fe415a-d21a-4898-bfab-0e75d37181d7" providerId="ADAL" clId="{55DDD37A-0C06-4C8C-B521-FDDC08A6E4B7}" dt="2020-07-20T14:10:33.980" v="669"/>
          <ac:grpSpMkLst>
            <pc:docMk/>
            <pc:sldMk cId="3097809595" sldId="607"/>
            <ac:grpSpMk id="76" creationId="{F3C253C8-175B-4221-AD1D-83FF60DC499B}"/>
          </ac:grpSpMkLst>
        </pc:grpChg>
        <pc:grpChg chg="mod">
          <ac:chgData name="David" userId="73fe415a-d21a-4898-bfab-0e75d37181d7" providerId="ADAL" clId="{55DDD37A-0C06-4C8C-B521-FDDC08A6E4B7}" dt="2020-07-20T14:10:33.980" v="669"/>
          <ac:grpSpMkLst>
            <pc:docMk/>
            <pc:sldMk cId="3097809595" sldId="607"/>
            <ac:grpSpMk id="77" creationId="{69FA0F08-EEE1-4DD0-8F7B-EC6E104ED594}"/>
          </ac:grpSpMkLst>
        </pc:grpChg>
        <pc:grpChg chg="mod">
          <ac:chgData name="David" userId="73fe415a-d21a-4898-bfab-0e75d37181d7" providerId="ADAL" clId="{55DDD37A-0C06-4C8C-B521-FDDC08A6E4B7}" dt="2020-07-20T14:10:33.980" v="669"/>
          <ac:grpSpMkLst>
            <pc:docMk/>
            <pc:sldMk cId="3097809595" sldId="607"/>
            <ac:grpSpMk id="78" creationId="{9A237A63-5C95-4E8C-B79C-EFB1E7DC9AD3}"/>
          </ac:grpSpMkLst>
        </pc:grpChg>
        <pc:grpChg chg="mod">
          <ac:chgData name="David" userId="73fe415a-d21a-4898-bfab-0e75d37181d7" providerId="ADAL" clId="{55DDD37A-0C06-4C8C-B521-FDDC08A6E4B7}" dt="2020-07-20T14:10:33.980" v="669"/>
          <ac:grpSpMkLst>
            <pc:docMk/>
            <pc:sldMk cId="3097809595" sldId="607"/>
            <ac:grpSpMk id="79" creationId="{B931A5C0-8CF0-43FB-9EC9-F812ECD0E268}"/>
          </ac:grpSpMkLst>
        </pc:grpChg>
        <pc:grpChg chg="mod">
          <ac:chgData name="David" userId="73fe415a-d21a-4898-bfab-0e75d37181d7" providerId="ADAL" clId="{55DDD37A-0C06-4C8C-B521-FDDC08A6E4B7}" dt="2020-07-20T14:10:33.980" v="669"/>
          <ac:grpSpMkLst>
            <pc:docMk/>
            <pc:sldMk cId="3097809595" sldId="607"/>
            <ac:grpSpMk id="80" creationId="{7782F66C-7DD5-426F-A047-47C0E3A8528D}"/>
          </ac:grpSpMkLst>
        </pc:grpChg>
        <pc:grpChg chg="del">
          <ac:chgData name="David" userId="73fe415a-d21a-4898-bfab-0e75d37181d7" providerId="ADAL" clId="{55DDD37A-0C06-4C8C-B521-FDDC08A6E4B7}" dt="2020-07-20T14:10:33.336" v="668" actId="478"/>
          <ac:grpSpMkLst>
            <pc:docMk/>
            <pc:sldMk cId="3097809595" sldId="607"/>
            <ac:grpSpMk id="87" creationId="{836D75DB-7DC4-4837-8353-A4226E729AFE}"/>
          </ac:grpSpMkLst>
        </pc:grpChg>
        <pc:grpChg chg="mod">
          <ac:chgData name="David" userId="73fe415a-d21a-4898-bfab-0e75d37181d7" providerId="ADAL" clId="{55DDD37A-0C06-4C8C-B521-FDDC08A6E4B7}" dt="2020-07-20T14:10:33.980" v="669"/>
          <ac:grpSpMkLst>
            <pc:docMk/>
            <pc:sldMk cId="3097809595" sldId="607"/>
            <ac:grpSpMk id="115" creationId="{3138ABC2-4A9D-4632-BF71-E5D495359F0E}"/>
          </ac:grpSpMkLst>
        </pc:grpChg>
        <pc:grpChg chg="mod">
          <ac:chgData name="David" userId="73fe415a-d21a-4898-bfab-0e75d37181d7" providerId="ADAL" clId="{55DDD37A-0C06-4C8C-B521-FDDC08A6E4B7}" dt="2020-07-20T14:10:33.980" v="669"/>
          <ac:grpSpMkLst>
            <pc:docMk/>
            <pc:sldMk cId="3097809595" sldId="607"/>
            <ac:grpSpMk id="116" creationId="{C5F6EBB6-9EA5-41B7-817B-9EAC1228E7D1}"/>
          </ac:grpSpMkLst>
        </pc:grpChg>
        <pc:grpChg chg="mod">
          <ac:chgData name="David" userId="73fe415a-d21a-4898-bfab-0e75d37181d7" providerId="ADAL" clId="{55DDD37A-0C06-4C8C-B521-FDDC08A6E4B7}" dt="2020-07-20T14:10:33.980" v="669"/>
          <ac:grpSpMkLst>
            <pc:docMk/>
            <pc:sldMk cId="3097809595" sldId="607"/>
            <ac:grpSpMk id="118" creationId="{526CFE87-CF9B-420F-819B-3E6979A2D02D}"/>
          </ac:grpSpMkLst>
        </pc:grpChg>
        <pc:grpChg chg="mod">
          <ac:chgData name="David" userId="73fe415a-d21a-4898-bfab-0e75d37181d7" providerId="ADAL" clId="{55DDD37A-0C06-4C8C-B521-FDDC08A6E4B7}" dt="2020-07-20T14:10:33.980" v="669"/>
          <ac:grpSpMkLst>
            <pc:docMk/>
            <pc:sldMk cId="3097809595" sldId="607"/>
            <ac:grpSpMk id="122" creationId="{DE86BDA8-4D0D-4103-A0BF-232AA6628149}"/>
          </ac:grpSpMkLst>
        </pc:grpChg>
        <pc:grpChg chg="mod">
          <ac:chgData name="David" userId="73fe415a-d21a-4898-bfab-0e75d37181d7" providerId="ADAL" clId="{55DDD37A-0C06-4C8C-B521-FDDC08A6E4B7}" dt="2020-07-20T14:10:33.980" v="669"/>
          <ac:grpSpMkLst>
            <pc:docMk/>
            <pc:sldMk cId="3097809595" sldId="607"/>
            <ac:grpSpMk id="130" creationId="{578FDC25-CC73-4881-B8CB-9FE82BCCD7D0}"/>
          </ac:grpSpMkLst>
        </pc:grpChg>
        <pc:grpChg chg="mod">
          <ac:chgData name="David" userId="73fe415a-d21a-4898-bfab-0e75d37181d7" providerId="ADAL" clId="{55DDD37A-0C06-4C8C-B521-FDDC08A6E4B7}" dt="2020-07-20T14:10:33.980" v="669"/>
          <ac:grpSpMkLst>
            <pc:docMk/>
            <pc:sldMk cId="3097809595" sldId="607"/>
            <ac:grpSpMk id="131" creationId="{EC3464B5-6AD1-47F4-A9AE-ABFCF3C56F56}"/>
          </ac:grpSpMkLst>
        </pc:grpChg>
        <pc:grpChg chg="mod">
          <ac:chgData name="David" userId="73fe415a-d21a-4898-bfab-0e75d37181d7" providerId="ADAL" clId="{55DDD37A-0C06-4C8C-B521-FDDC08A6E4B7}" dt="2020-07-20T14:10:33.980" v="669"/>
          <ac:grpSpMkLst>
            <pc:docMk/>
            <pc:sldMk cId="3097809595" sldId="607"/>
            <ac:grpSpMk id="133" creationId="{4CEB64C5-74B4-40FF-A27D-A53B4DE5B660}"/>
          </ac:grpSpMkLst>
        </pc:grpChg>
        <pc:grpChg chg="mod">
          <ac:chgData name="David" userId="73fe415a-d21a-4898-bfab-0e75d37181d7" providerId="ADAL" clId="{55DDD37A-0C06-4C8C-B521-FDDC08A6E4B7}" dt="2020-07-20T14:10:33.980" v="669"/>
          <ac:grpSpMkLst>
            <pc:docMk/>
            <pc:sldMk cId="3097809595" sldId="607"/>
            <ac:grpSpMk id="137" creationId="{9BCA429B-F220-461A-B611-FB666FEF14D3}"/>
          </ac:grpSpMkLst>
        </pc:grpChg>
        <pc:cxnChg chg="del">
          <ac:chgData name="David" userId="73fe415a-d21a-4898-bfab-0e75d37181d7" providerId="ADAL" clId="{55DDD37A-0C06-4C8C-B521-FDDC08A6E4B7}" dt="2020-07-20T14:10:33.336" v="668" actId="478"/>
          <ac:cxnSpMkLst>
            <pc:docMk/>
            <pc:sldMk cId="3097809595" sldId="607"/>
            <ac:cxnSpMk id="9" creationId="{67DDF890-3345-4D5A-AEF3-20C2D3CEFDEB}"/>
          </ac:cxnSpMkLst>
        </pc:cxnChg>
        <pc:cxnChg chg="add mod">
          <ac:chgData name="David" userId="73fe415a-d21a-4898-bfab-0e75d37181d7" providerId="ADAL" clId="{55DDD37A-0C06-4C8C-B521-FDDC08A6E4B7}" dt="2020-07-20T14:10:33.980" v="669"/>
          <ac:cxnSpMkLst>
            <pc:docMk/>
            <pc:sldMk cId="3097809595" sldId="607"/>
            <ac:cxnSpMk id="73" creationId="{64906BC8-2E1A-46DE-807B-AF227CB90824}"/>
          </ac:cxnSpMkLst>
        </pc:cxnChg>
        <pc:cxnChg chg="mod">
          <ac:chgData name="David" userId="73fe415a-d21a-4898-bfab-0e75d37181d7" providerId="ADAL" clId="{55DDD37A-0C06-4C8C-B521-FDDC08A6E4B7}" dt="2020-07-20T14:10:33.980" v="669"/>
          <ac:cxnSpMkLst>
            <pc:docMk/>
            <pc:sldMk cId="3097809595" sldId="607"/>
            <ac:cxnSpMk id="112" creationId="{AAE37295-7136-4399-A6F4-B05ACEF172F1}"/>
          </ac:cxnSpMkLst>
        </pc:cxnChg>
        <pc:cxnChg chg="mod">
          <ac:chgData name="David" userId="73fe415a-d21a-4898-bfab-0e75d37181d7" providerId="ADAL" clId="{55DDD37A-0C06-4C8C-B521-FDDC08A6E4B7}" dt="2020-07-20T14:10:33.980" v="669"/>
          <ac:cxnSpMkLst>
            <pc:docMk/>
            <pc:sldMk cId="3097809595" sldId="607"/>
            <ac:cxnSpMk id="119" creationId="{43BCD1F9-7F03-4380-9D7E-F8716E16C7A4}"/>
          </ac:cxnSpMkLst>
        </pc:cxnChg>
        <pc:cxnChg chg="mod">
          <ac:chgData name="David" userId="73fe415a-d21a-4898-bfab-0e75d37181d7" providerId="ADAL" clId="{55DDD37A-0C06-4C8C-B521-FDDC08A6E4B7}" dt="2020-07-20T14:10:33.980" v="669"/>
          <ac:cxnSpMkLst>
            <pc:docMk/>
            <pc:sldMk cId="3097809595" sldId="607"/>
            <ac:cxnSpMk id="120" creationId="{5EDF554D-E2BC-4D99-ACAF-1442206AF107}"/>
          </ac:cxnSpMkLst>
        </pc:cxnChg>
        <pc:cxnChg chg="mod">
          <ac:chgData name="David" userId="73fe415a-d21a-4898-bfab-0e75d37181d7" providerId="ADAL" clId="{55DDD37A-0C06-4C8C-B521-FDDC08A6E4B7}" dt="2020-07-20T14:10:33.980" v="669"/>
          <ac:cxnSpMkLst>
            <pc:docMk/>
            <pc:sldMk cId="3097809595" sldId="607"/>
            <ac:cxnSpMk id="123" creationId="{DFA43D8A-0606-41C2-AF89-893CD114CA42}"/>
          </ac:cxnSpMkLst>
        </pc:cxnChg>
        <pc:cxnChg chg="mod">
          <ac:chgData name="David" userId="73fe415a-d21a-4898-bfab-0e75d37181d7" providerId="ADAL" clId="{55DDD37A-0C06-4C8C-B521-FDDC08A6E4B7}" dt="2020-07-20T14:10:33.980" v="669"/>
          <ac:cxnSpMkLst>
            <pc:docMk/>
            <pc:sldMk cId="3097809595" sldId="607"/>
            <ac:cxnSpMk id="124" creationId="{210C8FB2-7940-4ECD-BA89-37EEFD845E56}"/>
          </ac:cxnSpMkLst>
        </pc:cxnChg>
        <pc:cxnChg chg="mod">
          <ac:chgData name="David" userId="73fe415a-d21a-4898-bfab-0e75d37181d7" providerId="ADAL" clId="{55DDD37A-0C06-4C8C-B521-FDDC08A6E4B7}" dt="2020-07-20T14:10:33.980" v="669"/>
          <ac:cxnSpMkLst>
            <pc:docMk/>
            <pc:sldMk cId="3097809595" sldId="607"/>
            <ac:cxnSpMk id="127" creationId="{26B22D27-1809-493C-910A-99793104DBBF}"/>
          </ac:cxnSpMkLst>
        </pc:cxnChg>
        <pc:cxnChg chg="mod">
          <ac:chgData name="David" userId="73fe415a-d21a-4898-bfab-0e75d37181d7" providerId="ADAL" clId="{55DDD37A-0C06-4C8C-B521-FDDC08A6E4B7}" dt="2020-07-20T14:10:33.980" v="669"/>
          <ac:cxnSpMkLst>
            <pc:docMk/>
            <pc:sldMk cId="3097809595" sldId="607"/>
            <ac:cxnSpMk id="134" creationId="{BF7D1A9B-0F8A-4285-B45A-1B6B3E9F66F0}"/>
          </ac:cxnSpMkLst>
        </pc:cxnChg>
        <pc:cxnChg chg="mod">
          <ac:chgData name="David" userId="73fe415a-d21a-4898-bfab-0e75d37181d7" providerId="ADAL" clId="{55DDD37A-0C06-4C8C-B521-FDDC08A6E4B7}" dt="2020-07-20T14:10:33.980" v="669"/>
          <ac:cxnSpMkLst>
            <pc:docMk/>
            <pc:sldMk cId="3097809595" sldId="607"/>
            <ac:cxnSpMk id="135" creationId="{5E82517D-575D-481A-86B5-93AED9E08A7A}"/>
          </ac:cxnSpMkLst>
        </pc:cxnChg>
        <pc:cxnChg chg="mod">
          <ac:chgData name="David" userId="73fe415a-d21a-4898-bfab-0e75d37181d7" providerId="ADAL" clId="{55DDD37A-0C06-4C8C-B521-FDDC08A6E4B7}" dt="2020-07-20T14:10:33.980" v="669"/>
          <ac:cxnSpMkLst>
            <pc:docMk/>
            <pc:sldMk cId="3097809595" sldId="607"/>
            <ac:cxnSpMk id="138" creationId="{FF972624-382E-43B3-BA6C-40158C498BCE}"/>
          </ac:cxnSpMkLst>
        </pc:cxnChg>
        <pc:cxnChg chg="mod">
          <ac:chgData name="David" userId="73fe415a-d21a-4898-bfab-0e75d37181d7" providerId="ADAL" clId="{55DDD37A-0C06-4C8C-B521-FDDC08A6E4B7}" dt="2020-07-20T14:10:33.980" v="669"/>
          <ac:cxnSpMkLst>
            <pc:docMk/>
            <pc:sldMk cId="3097809595" sldId="607"/>
            <ac:cxnSpMk id="139" creationId="{0CE01FF7-77EF-41AB-8FC3-FD578F8784D9}"/>
          </ac:cxnSpMkLst>
        </pc:cxnChg>
      </pc:sldChg>
      <pc:sldChg chg="addSp delSp modSp add mod">
        <pc:chgData name="David" userId="73fe415a-d21a-4898-bfab-0e75d37181d7" providerId="ADAL" clId="{55DDD37A-0C06-4C8C-B521-FDDC08A6E4B7}" dt="2020-07-20T14:10:46.685" v="690"/>
        <pc:sldMkLst>
          <pc:docMk/>
          <pc:sldMk cId="2859992920" sldId="608"/>
        </pc:sldMkLst>
        <pc:spChg chg="mod">
          <ac:chgData name="David" userId="73fe415a-d21a-4898-bfab-0e75d37181d7" providerId="ADAL" clId="{55DDD37A-0C06-4C8C-B521-FDDC08A6E4B7}" dt="2020-07-20T14:06:13.006" v="495" actId="20577"/>
          <ac:spMkLst>
            <pc:docMk/>
            <pc:sldMk cId="2859992920" sldId="608"/>
            <ac:spMk id="2" creationId="{4848E331-DC1E-4A13-984B-2C63D0E032DE}"/>
          </ac:spMkLst>
        </pc:spChg>
        <pc:spChg chg="del">
          <ac:chgData name="David" userId="73fe415a-d21a-4898-bfab-0e75d37181d7" providerId="ADAL" clId="{55DDD37A-0C06-4C8C-B521-FDDC08A6E4B7}" dt="2020-07-20T14:10:45.903" v="689" actId="478"/>
          <ac:spMkLst>
            <pc:docMk/>
            <pc:sldMk cId="2859992920" sldId="608"/>
            <ac:spMk id="15" creationId="{56AC47EF-8DD5-4F29-B788-88EC650686F2}"/>
          </ac:spMkLst>
        </pc:spChg>
        <pc:spChg chg="del">
          <ac:chgData name="David" userId="73fe415a-d21a-4898-bfab-0e75d37181d7" providerId="ADAL" clId="{55DDD37A-0C06-4C8C-B521-FDDC08A6E4B7}" dt="2020-07-20T14:10:45.903" v="689" actId="478"/>
          <ac:spMkLst>
            <pc:docMk/>
            <pc:sldMk cId="2859992920" sldId="608"/>
            <ac:spMk id="17" creationId="{419648E2-D107-4002-93E8-695A776F1534}"/>
          </ac:spMkLst>
        </pc:spChg>
        <pc:spChg chg="del">
          <ac:chgData name="David" userId="73fe415a-d21a-4898-bfab-0e75d37181d7" providerId="ADAL" clId="{55DDD37A-0C06-4C8C-B521-FDDC08A6E4B7}" dt="2020-07-20T14:10:45.903" v="689" actId="478"/>
          <ac:spMkLst>
            <pc:docMk/>
            <pc:sldMk cId="2859992920" sldId="608"/>
            <ac:spMk id="45" creationId="{942C6EA2-DB82-4EFB-9805-FA90BB4CDB22}"/>
          </ac:spMkLst>
        </pc:spChg>
        <pc:spChg chg="add mod">
          <ac:chgData name="David" userId="73fe415a-d21a-4898-bfab-0e75d37181d7" providerId="ADAL" clId="{55DDD37A-0C06-4C8C-B521-FDDC08A6E4B7}" dt="2020-07-20T14:10:46.685" v="690"/>
          <ac:spMkLst>
            <pc:docMk/>
            <pc:sldMk cId="2859992920" sldId="608"/>
            <ac:spMk id="74" creationId="{36FBEA73-63F4-47C3-B45D-AA9BC0E41C64}"/>
          </ac:spMkLst>
        </pc:spChg>
        <pc:spChg chg="add mod">
          <ac:chgData name="David" userId="73fe415a-d21a-4898-bfab-0e75d37181d7" providerId="ADAL" clId="{55DDD37A-0C06-4C8C-B521-FDDC08A6E4B7}" dt="2020-07-20T14:10:46.685" v="690"/>
          <ac:spMkLst>
            <pc:docMk/>
            <pc:sldMk cId="2859992920" sldId="608"/>
            <ac:spMk id="75" creationId="{7990820C-9783-464E-8430-09E2D900248D}"/>
          </ac:spMkLst>
        </pc:spChg>
        <pc:spChg chg="mod">
          <ac:chgData name="David" userId="73fe415a-d21a-4898-bfab-0e75d37181d7" providerId="ADAL" clId="{55DDD37A-0C06-4C8C-B521-FDDC08A6E4B7}" dt="2020-07-20T14:10:46.685" v="690"/>
          <ac:spMkLst>
            <pc:docMk/>
            <pc:sldMk cId="2859992920" sldId="608"/>
            <ac:spMk id="81" creationId="{705CF826-1593-4580-8EF9-EA83AFF87434}"/>
          </ac:spMkLst>
        </pc:spChg>
        <pc:spChg chg="mod">
          <ac:chgData name="David" userId="73fe415a-d21a-4898-bfab-0e75d37181d7" providerId="ADAL" clId="{55DDD37A-0C06-4C8C-B521-FDDC08A6E4B7}" dt="2020-07-20T14:10:46.685" v="690"/>
          <ac:spMkLst>
            <pc:docMk/>
            <pc:sldMk cId="2859992920" sldId="608"/>
            <ac:spMk id="82" creationId="{38240507-968E-40FA-8BF5-4D08244758E9}"/>
          </ac:spMkLst>
        </pc:spChg>
        <pc:spChg chg="del">
          <ac:chgData name="David" userId="73fe415a-d21a-4898-bfab-0e75d37181d7" providerId="ADAL" clId="{55DDD37A-0C06-4C8C-B521-FDDC08A6E4B7}" dt="2020-07-20T14:06:15.759" v="496" actId="478"/>
          <ac:spMkLst>
            <pc:docMk/>
            <pc:sldMk cId="2859992920" sldId="608"/>
            <ac:spMk id="110" creationId="{5BAEEF50-1D4F-43EC-A8F5-0272A103692D}"/>
          </ac:spMkLst>
        </pc:spChg>
        <pc:spChg chg="mod">
          <ac:chgData name="David" userId="73fe415a-d21a-4898-bfab-0e75d37181d7" providerId="ADAL" clId="{55DDD37A-0C06-4C8C-B521-FDDC08A6E4B7}" dt="2020-07-20T14:06:19.334" v="497" actId="14100"/>
          <ac:spMkLst>
            <pc:docMk/>
            <pc:sldMk cId="2859992920" sldId="608"/>
            <ac:spMk id="111" creationId="{9B307ADD-4DA8-4926-8A5A-3AF2D2483D22}"/>
          </ac:spMkLst>
        </pc:spChg>
        <pc:spChg chg="mod">
          <ac:chgData name="David" userId="73fe415a-d21a-4898-bfab-0e75d37181d7" providerId="ADAL" clId="{55DDD37A-0C06-4C8C-B521-FDDC08A6E4B7}" dt="2020-07-20T14:10:46.685" v="690"/>
          <ac:spMkLst>
            <pc:docMk/>
            <pc:sldMk cId="2859992920" sldId="608"/>
            <ac:spMk id="113" creationId="{1F26598B-822E-4CE4-9BC8-D1478B7B34C7}"/>
          </ac:spMkLst>
        </pc:spChg>
        <pc:spChg chg="mod">
          <ac:chgData name="David" userId="73fe415a-d21a-4898-bfab-0e75d37181d7" providerId="ADAL" clId="{55DDD37A-0C06-4C8C-B521-FDDC08A6E4B7}" dt="2020-07-20T14:10:46.685" v="690"/>
          <ac:spMkLst>
            <pc:docMk/>
            <pc:sldMk cId="2859992920" sldId="608"/>
            <ac:spMk id="114" creationId="{D08D010A-3565-41BF-B617-096203D99477}"/>
          </ac:spMkLst>
        </pc:spChg>
        <pc:spChg chg="mod">
          <ac:chgData name="David" userId="73fe415a-d21a-4898-bfab-0e75d37181d7" providerId="ADAL" clId="{55DDD37A-0C06-4C8C-B521-FDDC08A6E4B7}" dt="2020-07-20T14:10:46.685" v="690"/>
          <ac:spMkLst>
            <pc:docMk/>
            <pc:sldMk cId="2859992920" sldId="608"/>
            <ac:spMk id="117" creationId="{419CC73B-C1D9-434B-852B-951BEB8F7B08}"/>
          </ac:spMkLst>
        </pc:spChg>
        <pc:spChg chg="mod">
          <ac:chgData name="David" userId="73fe415a-d21a-4898-bfab-0e75d37181d7" providerId="ADAL" clId="{55DDD37A-0C06-4C8C-B521-FDDC08A6E4B7}" dt="2020-07-20T14:10:46.685" v="690"/>
          <ac:spMkLst>
            <pc:docMk/>
            <pc:sldMk cId="2859992920" sldId="608"/>
            <ac:spMk id="121" creationId="{D8971F4C-68C0-4024-A7E6-AABD286F0036}"/>
          </ac:spMkLst>
        </pc:spChg>
        <pc:spChg chg="mod">
          <ac:chgData name="David" userId="73fe415a-d21a-4898-bfab-0e75d37181d7" providerId="ADAL" clId="{55DDD37A-0C06-4C8C-B521-FDDC08A6E4B7}" dt="2020-07-20T14:10:46.685" v="690"/>
          <ac:spMkLst>
            <pc:docMk/>
            <pc:sldMk cId="2859992920" sldId="608"/>
            <ac:spMk id="125" creationId="{02366D4B-1D25-4D82-9DA5-30F3F1D4D1A7}"/>
          </ac:spMkLst>
        </pc:spChg>
        <pc:spChg chg="mod">
          <ac:chgData name="David" userId="73fe415a-d21a-4898-bfab-0e75d37181d7" providerId="ADAL" clId="{55DDD37A-0C06-4C8C-B521-FDDC08A6E4B7}" dt="2020-07-20T14:10:46.685" v="690"/>
          <ac:spMkLst>
            <pc:docMk/>
            <pc:sldMk cId="2859992920" sldId="608"/>
            <ac:spMk id="126" creationId="{8FF7B448-8446-4BFF-ABC1-DC4614452DF5}"/>
          </ac:spMkLst>
        </pc:spChg>
        <pc:spChg chg="mod">
          <ac:chgData name="David" userId="73fe415a-d21a-4898-bfab-0e75d37181d7" providerId="ADAL" clId="{55DDD37A-0C06-4C8C-B521-FDDC08A6E4B7}" dt="2020-07-20T14:10:46.685" v="690"/>
          <ac:spMkLst>
            <pc:docMk/>
            <pc:sldMk cId="2859992920" sldId="608"/>
            <ac:spMk id="128" creationId="{4DF0FFAB-4B75-44B1-830D-2C3B6E53867C}"/>
          </ac:spMkLst>
        </pc:spChg>
        <pc:spChg chg="mod">
          <ac:chgData name="David" userId="73fe415a-d21a-4898-bfab-0e75d37181d7" providerId="ADAL" clId="{55DDD37A-0C06-4C8C-B521-FDDC08A6E4B7}" dt="2020-07-20T14:10:46.685" v="690"/>
          <ac:spMkLst>
            <pc:docMk/>
            <pc:sldMk cId="2859992920" sldId="608"/>
            <ac:spMk id="129" creationId="{883EA4A3-20FD-4F63-B783-992BF35A8C5C}"/>
          </ac:spMkLst>
        </pc:spChg>
        <pc:spChg chg="mod">
          <ac:chgData name="David" userId="73fe415a-d21a-4898-bfab-0e75d37181d7" providerId="ADAL" clId="{55DDD37A-0C06-4C8C-B521-FDDC08A6E4B7}" dt="2020-07-20T14:10:46.685" v="690"/>
          <ac:spMkLst>
            <pc:docMk/>
            <pc:sldMk cId="2859992920" sldId="608"/>
            <ac:spMk id="132" creationId="{3B25B7B9-43F2-45D4-82FF-012CBD8325AA}"/>
          </ac:spMkLst>
        </pc:spChg>
        <pc:spChg chg="mod">
          <ac:chgData name="David" userId="73fe415a-d21a-4898-bfab-0e75d37181d7" providerId="ADAL" clId="{55DDD37A-0C06-4C8C-B521-FDDC08A6E4B7}" dt="2020-07-20T14:10:46.685" v="690"/>
          <ac:spMkLst>
            <pc:docMk/>
            <pc:sldMk cId="2859992920" sldId="608"/>
            <ac:spMk id="136" creationId="{8BCF9F3D-26EE-40C6-8F1A-8489DD41EF44}"/>
          </ac:spMkLst>
        </pc:spChg>
        <pc:grpChg chg="del">
          <ac:chgData name="David" userId="73fe415a-d21a-4898-bfab-0e75d37181d7" providerId="ADAL" clId="{55DDD37A-0C06-4C8C-B521-FDDC08A6E4B7}" dt="2020-07-20T14:10:45.903" v="689" actId="478"/>
          <ac:grpSpMkLst>
            <pc:docMk/>
            <pc:sldMk cId="2859992920" sldId="608"/>
            <ac:grpSpMk id="10" creationId="{3D1179E5-7A70-4823-B917-2538CC720A84}"/>
          </ac:grpSpMkLst>
        </pc:grpChg>
        <pc:grpChg chg="del">
          <ac:chgData name="David" userId="73fe415a-d21a-4898-bfab-0e75d37181d7" providerId="ADAL" clId="{55DDD37A-0C06-4C8C-B521-FDDC08A6E4B7}" dt="2020-07-20T14:10:45.903" v="689" actId="478"/>
          <ac:grpSpMkLst>
            <pc:docMk/>
            <pc:sldMk cId="2859992920" sldId="608"/>
            <ac:grpSpMk id="46" creationId="{C64A7316-ED84-4E35-95B3-0DD9484629D0}"/>
          </ac:grpSpMkLst>
        </pc:grpChg>
        <pc:grpChg chg="add mod">
          <ac:chgData name="David" userId="73fe415a-d21a-4898-bfab-0e75d37181d7" providerId="ADAL" clId="{55DDD37A-0C06-4C8C-B521-FDDC08A6E4B7}" dt="2020-07-20T14:10:46.685" v="690"/>
          <ac:grpSpMkLst>
            <pc:docMk/>
            <pc:sldMk cId="2859992920" sldId="608"/>
            <ac:grpSpMk id="76" creationId="{2F1BC514-3F21-4C64-9976-CEE1690B32DC}"/>
          </ac:grpSpMkLst>
        </pc:grpChg>
        <pc:grpChg chg="mod">
          <ac:chgData name="David" userId="73fe415a-d21a-4898-bfab-0e75d37181d7" providerId="ADAL" clId="{55DDD37A-0C06-4C8C-B521-FDDC08A6E4B7}" dt="2020-07-20T14:10:46.685" v="690"/>
          <ac:grpSpMkLst>
            <pc:docMk/>
            <pc:sldMk cId="2859992920" sldId="608"/>
            <ac:grpSpMk id="77" creationId="{EB60B638-6A5B-41BC-914F-C9DEA6CE8765}"/>
          </ac:grpSpMkLst>
        </pc:grpChg>
        <pc:grpChg chg="mod">
          <ac:chgData name="David" userId="73fe415a-d21a-4898-bfab-0e75d37181d7" providerId="ADAL" clId="{55DDD37A-0C06-4C8C-B521-FDDC08A6E4B7}" dt="2020-07-20T14:10:46.685" v="690"/>
          <ac:grpSpMkLst>
            <pc:docMk/>
            <pc:sldMk cId="2859992920" sldId="608"/>
            <ac:grpSpMk id="78" creationId="{A0105F29-FB3A-48F8-8E7B-531DFA139D80}"/>
          </ac:grpSpMkLst>
        </pc:grpChg>
        <pc:grpChg chg="mod">
          <ac:chgData name="David" userId="73fe415a-d21a-4898-bfab-0e75d37181d7" providerId="ADAL" clId="{55DDD37A-0C06-4C8C-B521-FDDC08A6E4B7}" dt="2020-07-20T14:10:46.685" v="690"/>
          <ac:grpSpMkLst>
            <pc:docMk/>
            <pc:sldMk cId="2859992920" sldId="608"/>
            <ac:grpSpMk id="79" creationId="{2D652E6F-7D4F-4053-9EF3-0724385C1E4C}"/>
          </ac:grpSpMkLst>
        </pc:grpChg>
        <pc:grpChg chg="mod">
          <ac:chgData name="David" userId="73fe415a-d21a-4898-bfab-0e75d37181d7" providerId="ADAL" clId="{55DDD37A-0C06-4C8C-B521-FDDC08A6E4B7}" dt="2020-07-20T14:10:46.685" v="690"/>
          <ac:grpSpMkLst>
            <pc:docMk/>
            <pc:sldMk cId="2859992920" sldId="608"/>
            <ac:grpSpMk id="80" creationId="{D855592C-0262-437B-9DBF-F761C81A212A}"/>
          </ac:grpSpMkLst>
        </pc:grpChg>
        <pc:grpChg chg="del">
          <ac:chgData name="David" userId="73fe415a-d21a-4898-bfab-0e75d37181d7" providerId="ADAL" clId="{55DDD37A-0C06-4C8C-B521-FDDC08A6E4B7}" dt="2020-07-20T14:10:45.903" v="689" actId="478"/>
          <ac:grpSpMkLst>
            <pc:docMk/>
            <pc:sldMk cId="2859992920" sldId="608"/>
            <ac:grpSpMk id="87" creationId="{836D75DB-7DC4-4837-8353-A4226E729AFE}"/>
          </ac:grpSpMkLst>
        </pc:grpChg>
        <pc:grpChg chg="mod">
          <ac:chgData name="David" userId="73fe415a-d21a-4898-bfab-0e75d37181d7" providerId="ADAL" clId="{55DDD37A-0C06-4C8C-B521-FDDC08A6E4B7}" dt="2020-07-20T14:10:46.685" v="690"/>
          <ac:grpSpMkLst>
            <pc:docMk/>
            <pc:sldMk cId="2859992920" sldId="608"/>
            <ac:grpSpMk id="115" creationId="{E7C087F0-E52A-4129-BCD2-FCF59B6A3C29}"/>
          </ac:grpSpMkLst>
        </pc:grpChg>
        <pc:grpChg chg="mod">
          <ac:chgData name="David" userId="73fe415a-d21a-4898-bfab-0e75d37181d7" providerId="ADAL" clId="{55DDD37A-0C06-4C8C-B521-FDDC08A6E4B7}" dt="2020-07-20T14:10:46.685" v="690"/>
          <ac:grpSpMkLst>
            <pc:docMk/>
            <pc:sldMk cId="2859992920" sldId="608"/>
            <ac:grpSpMk id="116" creationId="{89CFD90E-EE6A-4605-8E6C-E5E59E66650A}"/>
          </ac:grpSpMkLst>
        </pc:grpChg>
        <pc:grpChg chg="mod">
          <ac:chgData name="David" userId="73fe415a-d21a-4898-bfab-0e75d37181d7" providerId="ADAL" clId="{55DDD37A-0C06-4C8C-B521-FDDC08A6E4B7}" dt="2020-07-20T14:10:46.685" v="690"/>
          <ac:grpSpMkLst>
            <pc:docMk/>
            <pc:sldMk cId="2859992920" sldId="608"/>
            <ac:grpSpMk id="118" creationId="{88AE4343-9700-4A19-8CB6-0131E02C98D3}"/>
          </ac:grpSpMkLst>
        </pc:grpChg>
        <pc:grpChg chg="mod">
          <ac:chgData name="David" userId="73fe415a-d21a-4898-bfab-0e75d37181d7" providerId="ADAL" clId="{55DDD37A-0C06-4C8C-B521-FDDC08A6E4B7}" dt="2020-07-20T14:10:46.685" v="690"/>
          <ac:grpSpMkLst>
            <pc:docMk/>
            <pc:sldMk cId="2859992920" sldId="608"/>
            <ac:grpSpMk id="122" creationId="{B6FA8D15-4B9A-4EEA-A50E-5F28AB6CAAA9}"/>
          </ac:grpSpMkLst>
        </pc:grpChg>
        <pc:grpChg chg="mod">
          <ac:chgData name="David" userId="73fe415a-d21a-4898-bfab-0e75d37181d7" providerId="ADAL" clId="{55DDD37A-0C06-4C8C-B521-FDDC08A6E4B7}" dt="2020-07-20T14:10:46.685" v="690"/>
          <ac:grpSpMkLst>
            <pc:docMk/>
            <pc:sldMk cId="2859992920" sldId="608"/>
            <ac:grpSpMk id="130" creationId="{7E0B616B-E22B-45CD-B25E-EDE293441B0D}"/>
          </ac:grpSpMkLst>
        </pc:grpChg>
        <pc:grpChg chg="mod">
          <ac:chgData name="David" userId="73fe415a-d21a-4898-bfab-0e75d37181d7" providerId="ADAL" clId="{55DDD37A-0C06-4C8C-B521-FDDC08A6E4B7}" dt="2020-07-20T14:10:46.685" v="690"/>
          <ac:grpSpMkLst>
            <pc:docMk/>
            <pc:sldMk cId="2859992920" sldId="608"/>
            <ac:grpSpMk id="131" creationId="{8561C0BB-D07D-4E9E-83E2-F3800D031558}"/>
          </ac:grpSpMkLst>
        </pc:grpChg>
        <pc:grpChg chg="mod">
          <ac:chgData name="David" userId="73fe415a-d21a-4898-bfab-0e75d37181d7" providerId="ADAL" clId="{55DDD37A-0C06-4C8C-B521-FDDC08A6E4B7}" dt="2020-07-20T14:10:46.685" v="690"/>
          <ac:grpSpMkLst>
            <pc:docMk/>
            <pc:sldMk cId="2859992920" sldId="608"/>
            <ac:grpSpMk id="133" creationId="{7D99C46B-811E-4F3A-AA91-286650B92833}"/>
          </ac:grpSpMkLst>
        </pc:grpChg>
        <pc:grpChg chg="mod">
          <ac:chgData name="David" userId="73fe415a-d21a-4898-bfab-0e75d37181d7" providerId="ADAL" clId="{55DDD37A-0C06-4C8C-B521-FDDC08A6E4B7}" dt="2020-07-20T14:10:46.685" v="690"/>
          <ac:grpSpMkLst>
            <pc:docMk/>
            <pc:sldMk cId="2859992920" sldId="608"/>
            <ac:grpSpMk id="137" creationId="{ED6F41E5-2667-4B74-9D16-2D5A27685FAC}"/>
          </ac:grpSpMkLst>
        </pc:grpChg>
        <pc:cxnChg chg="del">
          <ac:chgData name="David" userId="73fe415a-d21a-4898-bfab-0e75d37181d7" providerId="ADAL" clId="{55DDD37A-0C06-4C8C-B521-FDDC08A6E4B7}" dt="2020-07-20T14:10:45.903" v="689" actId="478"/>
          <ac:cxnSpMkLst>
            <pc:docMk/>
            <pc:sldMk cId="2859992920" sldId="608"/>
            <ac:cxnSpMk id="9" creationId="{67DDF890-3345-4D5A-AEF3-20C2D3CEFDEB}"/>
          </ac:cxnSpMkLst>
        </pc:cxnChg>
        <pc:cxnChg chg="add mod">
          <ac:chgData name="David" userId="73fe415a-d21a-4898-bfab-0e75d37181d7" providerId="ADAL" clId="{55DDD37A-0C06-4C8C-B521-FDDC08A6E4B7}" dt="2020-07-20T14:10:46.685" v="690"/>
          <ac:cxnSpMkLst>
            <pc:docMk/>
            <pc:sldMk cId="2859992920" sldId="608"/>
            <ac:cxnSpMk id="73" creationId="{6BDE08DF-94BC-4646-8F1D-BEFA443C7869}"/>
          </ac:cxnSpMkLst>
        </pc:cxnChg>
        <pc:cxnChg chg="mod">
          <ac:chgData name="David" userId="73fe415a-d21a-4898-bfab-0e75d37181d7" providerId="ADAL" clId="{55DDD37A-0C06-4C8C-B521-FDDC08A6E4B7}" dt="2020-07-20T14:10:46.685" v="690"/>
          <ac:cxnSpMkLst>
            <pc:docMk/>
            <pc:sldMk cId="2859992920" sldId="608"/>
            <ac:cxnSpMk id="112" creationId="{E12E3BF2-545B-4BD2-BEA4-A998E35E5EE7}"/>
          </ac:cxnSpMkLst>
        </pc:cxnChg>
        <pc:cxnChg chg="mod">
          <ac:chgData name="David" userId="73fe415a-d21a-4898-bfab-0e75d37181d7" providerId="ADAL" clId="{55DDD37A-0C06-4C8C-B521-FDDC08A6E4B7}" dt="2020-07-20T14:10:46.685" v="690"/>
          <ac:cxnSpMkLst>
            <pc:docMk/>
            <pc:sldMk cId="2859992920" sldId="608"/>
            <ac:cxnSpMk id="119" creationId="{BA503C35-6120-4701-A7E3-26D51C9A464F}"/>
          </ac:cxnSpMkLst>
        </pc:cxnChg>
        <pc:cxnChg chg="mod">
          <ac:chgData name="David" userId="73fe415a-d21a-4898-bfab-0e75d37181d7" providerId="ADAL" clId="{55DDD37A-0C06-4C8C-B521-FDDC08A6E4B7}" dt="2020-07-20T14:10:46.685" v="690"/>
          <ac:cxnSpMkLst>
            <pc:docMk/>
            <pc:sldMk cId="2859992920" sldId="608"/>
            <ac:cxnSpMk id="120" creationId="{6FC59BD8-6948-4F91-887A-02371FADAD69}"/>
          </ac:cxnSpMkLst>
        </pc:cxnChg>
        <pc:cxnChg chg="mod">
          <ac:chgData name="David" userId="73fe415a-d21a-4898-bfab-0e75d37181d7" providerId="ADAL" clId="{55DDD37A-0C06-4C8C-B521-FDDC08A6E4B7}" dt="2020-07-20T14:10:46.685" v="690"/>
          <ac:cxnSpMkLst>
            <pc:docMk/>
            <pc:sldMk cId="2859992920" sldId="608"/>
            <ac:cxnSpMk id="123" creationId="{FD3120D7-DEF3-4A7A-B650-C9D554CD4221}"/>
          </ac:cxnSpMkLst>
        </pc:cxnChg>
        <pc:cxnChg chg="mod">
          <ac:chgData name="David" userId="73fe415a-d21a-4898-bfab-0e75d37181d7" providerId="ADAL" clId="{55DDD37A-0C06-4C8C-B521-FDDC08A6E4B7}" dt="2020-07-20T14:10:46.685" v="690"/>
          <ac:cxnSpMkLst>
            <pc:docMk/>
            <pc:sldMk cId="2859992920" sldId="608"/>
            <ac:cxnSpMk id="124" creationId="{AA582B57-5060-4655-8A0A-7ACC5BD20E25}"/>
          </ac:cxnSpMkLst>
        </pc:cxnChg>
        <pc:cxnChg chg="mod">
          <ac:chgData name="David" userId="73fe415a-d21a-4898-bfab-0e75d37181d7" providerId="ADAL" clId="{55DDD37A-0C06-4C8C-B521-FDDC08A6E4B7}" dt="2020-07-20T14:10:46.685" v="690"/>
          <ac:cxnSpMkLst>
            <pc:docMk/>
            <pc:sldMk cId="2859992920" sldId="608"/>
            <ac:cxnSpMk id="127" creationId="{15F398FF-859A-45DF-9CA8-B9EB456574A1}"/>
          </ac:cxnSpMkLst>
        </pc:cxnChg>
        <pc:cxnChg chg="mod">
          <ac:chgData name="David" userId="73fe415a-d21a-4898-bfab-0e75d37181d7" providerId="ADAL" clId="{55DDD37A-0C06-4C8C-B521-FDDC08A6E4B7}" dt="2020-07-20T14:10:46.685" v="690"/>
          <ac:cxnSpMkLst>
            <pc:docMk/>
            <pc:sldMk cId="2859992920" sldId="608"/>
            <ac:cxnSpMk id="134" creationId="{B8B82B56-8513-4B2D-BE90-7F90B23FABB2}"/>
          </ac:cxnSpMkLst>
        </pc:cxnChg>
        <pc:cxnChg chg="mod">
          <ac:chgData name="David" userId="73fe415a-d21a-4898-bfab-0e75d37181d7" providerId="ADAL" clId="{55DDD37A-0C06-4C8C-B521-FDDC08A6E4B7}" dt="2020-07-20T14:10:46.685" v="690"/>
          <ac:cxnSpMkLst>
            <pc:docMk/>
            <pc:sldMk cId="2859992920" sldId="608"/>
            <ac:cxnSpMk id="135" creationId="{F8D4DFAC-8892-483A-B580-8451C81C6CFC}"/>
          </ac:cxnSpMkLst>
        </pc:cxnChg>
        <pc:cxnChg chg="mod">
          <ac:chgData name="David" userId="73fe415a-d21a-4898-bfab-0e75d37181d7" providerId="ADAL" clId="{55DDD37A-0C06-4C8C-B521-FDDC08A6E4B7}" dt="2020-07-20T14:10:46.685" v="690"/>
          <ac:cxnSpMkLst>
            <pc:docMk/>
            <pc:sldMk cId="2859992920" sldId="608"/>
            <ac:cxnSpMk id="138" creationId="{A3C2B05E-BD4F-442C-8A5F-DA6243D31E83}"/>
          </ac:cxnSpMkLst>
        </pc:cxnChg>
        <pc:cxnChg chg="mod">
          <ac:chgData name="David" userId="73fe415a-d21a-4898-bfab-0e75d37181d7" providerId="ADAL" clId="{55DDD37A-0C06-4C8C-B521-FDDC08A6E4B7}" dt="2020-07-20T14:10:46.685" v="690"/>
          <ac:cxnSpMkLst>
            <pc:docMk/>
            <pc:sldMk cId="2859992920" sldId="608"/>
            <ac:cxnSpMk id="139" creationId="{8AD58227-6219-45E5-970C-F680B03BB0FF}"/>
          </ac:cxnSpMkLst>
        </pc:cxnChg>
      </pc:sldChg>
      <pc:sldChg chg="addSp delSp modSp add mod">
        <pc:chgData name="David" userId="73fe415a-d21a-4898-bfab-0e75d37181d7" providerId="ADAL" clId="{55DDD37A-0C06-4C8C-B521-FDDC08A6E4B7}" dt="2020-07-20T14:09:42.111" v="660" actId="20577"/>
        <pc:sldMkLst>
          <pc:docMk/>
          <pc:sldMk cId="1661469135" sldId="609"/>
        </pc:sldMkLst>
        <pc:spChg chg="mod">
          <ac:chgData name="David" userId="73fe415a-d21a-4898-bfab-0e75d37181d7" providerId="ADAL" clId="{55DDD37A-0C06-4C8C-B521-FDDC08A6E4B7}" dt="2020-07-20T14:07:18.511" v="546" actId="20577"/>
          <ac:spMkLst>
            <pc:docMk/>
            <pc:sldMk cId="1661469135" sldId="609"/>
            <ac:spMk id="2" creationId="{4848E331-DC1E-4A13-984B-2C63D0E032DE}"/>
          </ac:spMkLst>
        </pc:spChg>
        <pc:spChg chg="mod">
          <ac:chgData name="David" userId="73fe415a-d21a-4898-bfab-0e75d37181d7" providerId="ADAL" clId="{55DDD37A-0C06-4C8C-B521-FDDC08A6E4B7}" dt="2020-07-20T14:08:28.229" v="624" actId="20577"/>
          <ac:spMkLst>
            <pc:docMk/>
            <pc:sldMk cId="1661469135" sldId="609"/>
            <ac:spMk id="11" creationId="{1A5F2CE7-C941-40D5-B1B2-5EA741AD5D1A}"/>
          </ac:spMkLst>
        </pc:spChg>
        <pc:spChg chg="mod">
          <ac:chgData name="David" userId="73fe415a-d21a-4898-bfab-0e75d37181d7" providerId="ADAL" clId="{55DDD37A-0C06-4C8C-B521-FDDC08A6E4B7}" dt="2020-07-20T14:08:34.902" v="634" actId="20577"/>
          <ac:spMkLst>
            <pc:docMk/>
            <pc:sldMk cId="1661469135" sldId="609"/>
            <ac:spMk id="12" creationId="{D92F0A33-CB65-4715-956F-DC1FDD674D9F}"/>
          </ac:spMkLst>
        </pc:spChg>
        <pc:spChg chg="mod">
          <ac:chgData name="David" userId="73fe415a-d21a-4898-bfab-0e75d37181d7" providerId="ADAL" clId="{55DDD37A-0C06-4C8C-B521-FDDC08A6E4B7}" dt="2020-07-20T14:09:01.902" v="648" actId="20577"/>
          <ac:spMkLst>
            <pc:docMk/>
            <pc:sldMk cId="1661469135" sldId="609"/>
            <ac:spMk id="15" creationId="{56AC47EF-8DD5-4F29-B788-88EC650686F2}"/>
          </ac:spMkLst>
        </pc:spChg>
        <pc:spChg chg="del">
          <ac:chgData name="David" userId="73fe415a-d21a-4898-bfab-0e75d37181d7" providerId="ADAL" clId="{55DDD37A-0C06-4C8C-B521-FDDC08A6E4B7}" dt="2020-07-20T14:07:57.383" v="591" actId="478"/>
          <ac:spMkLst>
            <pc:docMk/>
            <pc:sldMk cId="1661469135" sldId="609"/>
            <ac:spMk id="45" creationId="{942C6EA2-DB82-4EFB-9805-FA90BB4CDB22}"/>
          </ac:spMkLst>
        </pc:spChg>
        <pc:spChg chg="add mod">
          <ac:chgData name="David" userId="73fe415a-d21a-4898-bfab-0e75d37181d7" providerId="ADAL" clId="{55DDD37A-0C06-4C8C-B521-FDDC08A6E4B7}" dt="2020-07-20T14:07:44.143" v="578" actId="20577"/>
          <ac:spMkLst>
            <pc:docMk/>
            <pc:sldMk cId="1661469135" sldId="609"/>
            <ac:spMk id="73" creationId="{17E3B2F9-A7C6-4EBE-9C01-CE14A935F4FA}"/>
          </ac:spMkLst>
        </pc:spChg>
        <pc:spChg chg="add mod">
          <ac:chgData name="David" userId="73fe415a-d21a-4898-bfab-0e75d37181d7" providerId="ADAL" clId="{55DDD37A-0C06-4C8C-B521-FDDC08A6E4B7}" dt="2020-07-20T14:07:49.034" v="590" actId="20577"/>
          <ac:spMkLst>
            <pc:docMk/>
            <pc:sldMk cId="1661469135" sldId="609"/>
            <ac:spMk id="74" creationId="{6FA50D72-4861-40A8-8C25-2C559ED98AA0}"/>
          </ac:spMkLst>
        </pc:spChg>
        <pc:spChg chg="add mod">
          <ac:chgData name="David" userId="73fe415a-d21a-4898-bfab-0e75d37181d7" providerId="ADAL" clId="{55DDD37A-0C06-4C8C-B521-FDDC08A6E4B7}" dt="2020-07-20T14:09:42.111" v="660" actId="20577"/>
          <ac:spMkLst>
            <pc:docMk/>
            <pc:sldMk cId="1661469135" sldId="609"/>
            <ac:spMk id="75" creationId="{4AE60523-DB61-4B0C-97E3-BB5E0ED35D58}"/>
          </ac:spMkLst>
        </pc:spChg>
        <pc:spChg chg="add mod">
          <ac:chgData name="David" userId="73fe415a-d21a-4898-bfab-0e75d37181d7" providerId="ADAL" clId="{55DDD37A-0C06-4C8C-B521-FDDC08A6E4B7}" dt="2020-07-20T14:08:46.686" v="640" actId="164"/>
          <ac:spMkLst>
            <pc:docMk/>
            <pc:sldMk cId="1661469135" sldId="609"/>
            <ac:spMk id="76" creationId="{91A0001A-8707-4517-A741-B3634729FEEA}"/>
          </ac:spMkLst>
        </pc:spChg>
        <pc:spChg chg="mod">
          <ac:chgData name="David" userId="73fe415a-d21a-4898-bfab-0e75d37181d7" providerId="ADAL" clId="{55DDD37A-0C06-4C8C-B521-FDDC08A6E4B7}" dt="2020-07-20T14:08:19.143" v="600"/>
          <ac:spMkLst>
            <pc:docMk/>
            <pc:sldMk cId="1661469135" sldId="609"/>
            <ac:spMk id="79" creationId="{31E9E9B9-F36F-415F-B282-57F879702990}"/>
          </ac:spMkLst>
        </pc:spChg>
        <pc:spChg chg="mod">
          <ac:chgData name="David" userId="73fe415a-d21a-4898-bfab-0e75d37181d7" providerId="ADAL" clId="{55DDD37A-0C06-4C8C-B521-FDDC08A6E4B7}" dt="2020-07-20T14:08:19.143" v="600"/>
          <ac:spMkLst>
            <pc:docMk/>
            <pc:sldMk cId="1661469135" sldId="609"/>
            <ac:spMk id="80" creationId="{0121E02E-9679-4BD9-9C24-07A9C74D1AD6}"/>
          </ac:spMkLst>
        </pc:spChg>
        <pc:spChg chg="mod">
          <ac:chgData name="David" userId="73fe415a-d21a-4898-bfab-0e75d37181d7" providerId="ADAL" clId="{55DDD37A-0C06-4C8C-B521-FDDC08A6E4B7}" dt="2020-07-20T14:07:40.086" v="571" actId="14100"/>
          <ac:spMkLst>
            <pc:docMk/>
            <pc:sldMk cId="1661469135" sldId="609"/>
            <ac:spMk id="110" creationId="{5BAEEF50-1D4F-43EC-A8F5-0272A103692D}"/>
          </ac:spMkLst>
        </pc:spChg>
        <pc:spChg chg="mod">
          <ac:chgData name="David" userId="73fe415a-d21a-4898-bfab-0e75d37181d7" providerId="ADAL" clId="{55DDD37A-0C06-4C8C-B521-FDDC08A6E4B7}" dt="2020-07-20T14:08:19.143" v="600"/>
          <ac:spMkLst>
            <pc:docMk/>
            <pc:sldMk cId="1661469135" sldId="609"/>
            <ac:spMk id="112" creationId="{97D0BF5E-BE71-4307-810A-2B2829671D6F}"/>
          </ac:spMkLst>
        </pc:spChg>
        <pc:spChg chg="mod">
          <ac:chgData name="David" userId="73fe415a-d21a-4898-bfab-0e75d37181d7" providerId="ADAL" clId="{55DDD37A-0C06-4C8C-B521-FDDC08A6E4B7}" dt="2020-07-20T14:08:19.143" v="600"/>
          <ac:spMkLst>
            <pc:docMk/>
            <pc:sldMk cId="1661469135" sldId="609"/>
            <ac:spMk id="116" creationId="{BE8ED069-14EF-4008-A130-04529CCFD277}"/>
          </ac:spMkLst>
        </pc:spChg>
        <pc:spChg chg="mod">
          <ac:chgData name="David" userId="73fe415a-d21a-4898-bfab-0e75d37181d7" providerId="ADAL" clId="{55DDD37A-0C06-4C8C-B521-FDDC08A6E4B7}" dt="2020-07-20T14:09:28.287" v="649"/>
          <ac:spMkLst>
            <pc:docMk/>
            <pc:sldMk cId="1661469135" sldId="609"/>
            <ac:spMk id="121" creationId="{0BDE760F-1CDE-4145-8229-6E19A7E59F3C}"/>
          </ac:spMkLst>
        </pc:spChg>
        <pc:spChg chg="mod">
          <ac:chgData name="David" userId="73fe415a-d21a-4898-bfab-0e75d37181d7" providerId="ADAL" clId="{55DDD37A-0C06-4C8C-B521-FDDC08A6E4B7}" dt="2020-07-20T14:09:28.287" v="649"/>
          <ac:spMkLst>
            <pc:docMk/>
            <pc:sldMk cId="1661469135" sldId="609"/>
            <ac:spMk id="122" creationId="{1907B53F-7DA7-4C15-93DD-79633D595C41}"/>
          </ac:spMkLst>
        </pc:spChg>
        <pc:grpChg chg="add mod">
          <ac:chgData name="David" userId="73fe415a-d21a-4898-bfab-0e75d37181d7" providerId="ADAL" clId="{55DDD37A-0C06-4C8C-B521-FDDC08A6E4B7}" dt="2020-07-20T14:09:37.174" v="653" actId="164"/>
          <ac:grpSpMkLst>
            <pc:docMk/>
            <pc:sldMk cId="1661469135" sldId="609"/>
            <ac:grpSpMk id="3" creationId="{35FC1BE0-1F34-49FF-9EBE-EAED8470F31F}"/>
          </ac:grpSpMkLst>
        </pc:grpChg>
        <pc:grpChg chg="add mod">
          <ac:chgData name="David" userId="73fe415a-d21a-4898-bfab-0e75d37181d7" providerId="ADAL" clId="{55DDD37A-0C06-4C8C-B521-FDDC08A6E4B7}" dt="2020-07-20T14:09:38.848" v="654" actId="14100"/>
          <ac:grpSpMkLst>
            <pc:docMk/>
            <pc:sldMk cId="1661469135" sldId="609"/>
            <ac:grpSpMk id="8" creationId="{5967DB81-CEE7-4F5B-991C-441E15981389}"/>
          </ac:grpSpMkLst>
        </pc:grpChg>
        <pc:grpChg chg="mod">
          <ac:chgData name="David" userId="73fe415a-d21a-4898-bfab-0e75d37181d7" providerId="ADAL" clId="{55DDD37A-0C06-4C8C-B521-FDDC08A6E4B7}" dt="2020-07-20T14:09:37.174" v="653" actId="164"/>
          <ac:grpSpMkLst>
            <pc:docMk/>
            <pc:sldMk cId="1661469135" sldId="609"/>
            <ac:grpSpMk id="10" creationId="{3D1179E5-7A70-4823-B917-2538CC720A84}"/>
          </ac:grpSpMkLst>
        </pc:grpChg>
        <pc:grpChg chg="del">
          <ac:chgData name="David" userId="73fe415a-d21a-4898-bfab-0e75d37181d7" providerId="ADAL" clId="{55DDD37A-0C06-4C8C-B521-FDDC08A6E4B7}" dt="2020-07-20T14:07:59.264" v="592" actId="478"/>
          <ac:grpSpMkLst>
            <pc:docMk/>
            <pc:sldMk cId="1661469135" sldId="609"/>
            <ac:grpSpMk id="46" creationId="{C64A7316-ED84-4E35-95B3-0DD9484629D0}"/>
          </ac:grpSpMkLst>
        </pc:grpChg>
        <pc:grpChg chg="add mod">
          <ac:chgData name="David" userId="73fe415a-d21a-4898-bfab-0e75d37181d7" providerId="ADAL" clId="{55DDD37A-0C06-4C8C-B521-FDDC08A6E4B7}" dt="2020-07-20T14:09:37.174" v="653" actId="164"/>
          <ac:grpSpMkLst>
            <pc:docMk/>
            <pc:sldMk cId="1661469135" sldId="609"/>
            <ac:grpSpMk id="78" creationId="{ECA26203-EA77-42C3-872B-45C7ADEF2BAF}"/>
          </ac:grpSpMkLst>
        </pc:grpChg>
        <pc:grpChg chg="mod">
          <ac:chgData name="David" userId="73fe415a-d21a-4898-bfab-0e75d37181d7" providerId="ADAL" clId="{55DDD37A-0C06-4C8C-B521-FDDC08A6E4B7}" dt="2020-07-20T14:08:19.143" v="600"/>
          <ac:grpSpMkLst>
            <pc:docMk/>
            <pc:sldMk cId="1661469135" sldId="609"/>
            <ac:grpSpMk id="81" creationId="{D99B5DDF-4F27-45EA-A928-1C3724503292}"/>
          </ac:grpSpMkLst>
        </pc:grpChg>
        <pc:grpChg chg="mod">
          <ac:chgData name="David" userId="73fe415a-d21a-4898-bfab-0e75d37181d7" providerId="ADAL" clId="{55DDD37A-0C06-4C8C-B521-FDDC08A6E4B7}" dt="2020-07-20T14:08:19.143" v="600"/>
          <ac:grpSpMkLst>
            <pc:docMk/>
            <pc:sldMk cId="1661469135" sldId="609"/>
            <ac:grpSpMk id="82" creationId="{E8553C66-3AC1-4EA6-A16E-FE5B88449BAE}"/>
          </ac:grpSpMkLst>
        </pc:grpChg>
        <pc:grpChg chg="del">
          <ac:chgData name="David" userId="73fe415a-d21a-4898-bfab-0e75d37181d7" providerId="ADAL" clId="{55DDD37A-0C06-4C8C-B521-FDDC08A6E4B7}" dt="2020-07-20T14:07:59.264" v="592" actId="478"/>
          <ac:grpSpMkLst>
            <pc:docMk/>
            <pc:sldMk cId="1661469135" sldId="609"/>
            <ac:grpSpMk id="87" creationId="{836D75DB-7DC4-4837-8353-A4226E729AFE}"/>
          </ac:grpSpMkLst>
        </pc:grpChg>
        <pc:grpChg chg="mod">
          <ac:chgData name="David" userId="73fe415a-d21a-4898-bfab-0e75d37181d7" providerId="ADAL" clId="{55DDD37A-0C06-4C8C-B521-FDDC08A6E4B7}" dt="2020-07-20T14:08:19.143" v="600"/>
          <ac:grpSpMkLst>
            <pc:docMk/>
            <pc:sldMk cId="1661469135" sldId="609"/>
            <ac:grpSpMk id="113" creationId="{19D04359-4E19-4BF0-A905-94D77C415E3F}"/>
          </ac:grpSpMkLst>
        </pc:grpChg>
        <pc:grpChg chg="mod">
          <ac:chgData name="David" userId="73fe415a-d21a-4898-bfab-0e75d37181d7" providerId="ADAL" clId="{55DDD37A-0C06-4C8C-B521-FDDC08A6E4B7}" dt="2020-07-20T14:08:19.143" v="600"/>
          <ac:grpSpMkLst>
            <pc:docMk/>
            <pc:sldMk cId="1661469135" sldId="609"/>
            <ac:grpSpMk id="117" creationId="{743C749A-DB5D-40C9-9CDC-7F8582B49E54}"/>
          </ac:grpSpMkLst>
        </pc:grpChg>
        <pc:grpChg chg="add mod">
          <ac:chgData name="David" userId="73fe415a-d21a-4898-bfab-0e75d37181d7" providerId="ADAL" clId="{55DDD37A-0C06-4C8C-B521-FDDC08A6E4B7}" dt="2020-07-20T14:09:37.174" v="653" actId="164"/>
          <ac:grpSpMkLst>
            <pc:docMk/>
            <pc:sldMk cId="1661469135" sldId="609"/>
            <ac:grpSpMk id="120" creationId="{5DF62078-F94B-49E7-AB67-81012DA1F789}"/>
          </ac:grpSpMkLst>
        </pc:grpChg>
        <pc:cxnChg chg="add mod">
          <ac:chgData name="David" userId="73fe415a-d21a-4898-bfab-0e75d37181d7" providerId="ADAL" clId="{55DDD37A-0C06-4C8C-B521-FDDC08A6E4B7}" dt="2020-07-20T14:08:46.686" v="640" actId="164"/>
          <ac:cxnSpMkLst>
            <pc:docMk/>
            <pc:sldMk cId="1661469135" sldId="609"/>
            <ac:cxnSpMk id="77" creationId="{518CD332-54EE-4829-A2C3-2BE63B85471E}"/>
          </ac:cxnSpMkLst>
        </pc:cxnChg>
        <pc:cxnChg chg="mod">
          <ac:chgData name="David" userId="73fe415a-d21a-4898-bfab-0e75d37181d7" providerId="ADAL" clId="{55DDD37A-0C06-4C8C-B521-FDDC08A6E4B7}" dt="2020-07-20T14:08:19.143" v="600"/>
          <ac:cxnSpMkLst>
            <pc:docMk/>
            <pc:sldMk cId="1661469135" sldId="609"/>
            <ac:cxnSpMk id="114" creationId="{E6EC299F-BE09-4788-96B4-A08A33863C0D}"/>
          </ac:cxnSpMkLst>
        </pc:cxnChg>
        <pc:cxnChg chg="mod">
          <ac:chgData name="David" userId="73fe415a-d21a-4898-bfab-0e75d37181d7" providerId="ADAL" clId="{55DDD37A-0C06-4C8C-B521-FDDC08A6E4B7}" dt="2020-07-20T14:08:19.143" v="600"/>
          <ac:cxnSpMkLst>
            <pc:docMk/>
            <pc:sldMk cId="1661469135" sldId="609"/>
            <ac:cxnSpMk id="115" creationId="{C8117B3C-4988-43E4-9FB8-139D60A95765}"/>
          </ac:cxnSpMkLst>
        </pc:cxnChg>
        <pc:cxnChg chg="mod">
          <ac:chgData name="David" userId="73fe415a-d21a-4898-bfab-0e75d37181d7" providerId="ADAL" clId="{55DDD37A-0C06-4C8C-B521-FDDC08A6E4B7}" dt="2020-07-20T14:08:19.143" v="600"/>
          <ac:cxnSpMkLst>
            <pc:docMk/>
            <pc:sldMk cId="1661469135" sldId="609"/>
            <ac:cxnSpMk id="118" creationId="{6E518975-9287-4461-85A7-62C29AC7C575}"/>
          </ac:cxnSpMkLst>
        </pc:cxnChg>
        <pc:cxnChg chg="mod">
          <ac:chgData name="David" userId="73fe415a-d21a-4898-bfab-0e75d37181d7" providerId="ADAL" clId="{55DDD37A-0C06-4C8C-B521-FDDC08A6E4B7}" dt="2020-07-20T14:08:19.143" v="600"/>
          <ac:cxnSpMkLst>
            <pc:docMk/>
            <pc:sldMk cId="1661469135" sldId="609"/>
            <ac:cxnSpMk id="119" creationId="{DFC9630B-E62E-4B52-A7D3-0CFAC8709029}"/>
          </ac:cxnSpMkLst>
        </pc:cxnChg>
        <pc:cxnChg chg="mod">
          <ac:chgData name="David" userId="73fe415a-d21a-4898-bfab-0e75d37181d7" providerId="ADAL" clId="{55DDD37A-0C06-4C8C-B521-FDDC08A6E4B7}" dt="2020-07-20T14:09:28.287" v="649"/>
          <ac:cxnSpMkLst>
            <pc:docMk/>
            <pc:sldMk cId="1661469135" sldId="609"/>
            <ac:cxnSpMk id="123" creationId="{D76B64A5-2AFE-47A3-974D-083320880E85}"/>
          </ac:cxnSpMkLst>
        </pc:cxnChg>
      </pc:sldChg>
      <pc:sldChg chg="addSp delSp modSp add mod">
        <pc:chgData name="David" userId="73fe415a-d21a-4898-bfab-0e75d37181d7" providerId="ADAL" clId="{55DDD37A-0C06-4C8C-B521-FDDC08A6E4B7}" dt="2020-07-21T12:29:45.792" v="799" actId="20577"/>
        <pc:sldMkLst>
          <pc:docMk/>
          <pc:sldMk cId="409498155" sldId="610"/>
        </pc:sldMkLst>
        <pc:spChg chg="del">
          <ac:chgData name="David" userId="73fe415a-d21a-4898-bfab-0e75d37181d7" providerId="ADAL" clId="{55DDD37A-0C06-4C8C-B521-FDDC08A6E4B7}" dt="2020-07-21T12:29:28.698" v="764" actId="478"/>
          <ac:spMkLst>
            <pc:docMk/>
            <pc:sldMk cId="409498155" sldId="610"/>
            <ac:spMk id="5" creationId="{E9EBF78A-3020-4B61-AF24-43D8002B7D00}"/>
          </ac:spMkLst>
        </pc:spChg>
        <pc:spChg chg="add mod">
          <ac:chgData name="David" userId="73fe415a-d21a-4898-bfab-0e75d37181d7" providerId="ADAL" clId="{55DDD37A-0C06-4C8C-B521-FDDC08A6E4B7}" dt="2020-07-21T12:29:45.792" v="799" actId="20577"/>
          <ac:spMkLst>
            <pc:docMk/>
            <pc:sldMk cId="409498155" sldId="610"/>
            <ac:spMk id="152" creationId="{57A875F6-9B1F-47E6-B075-CEB8AE1ED037}"/>
          </ac:spMkLst>
        </pc:spChg>
        <pc:spChg chg="mod">
          <ac:chgData name="David" userId="73fe415a-d21a-4898-bfab-0e75d37181d7" providerId="ADAL" clId="{55DDD37A-0C06-4C8C-B521-FDDC08A6E4B7}" dt="2020-07-21T12:29:31.890" v="765" actId="1076"/>
          <ac:spMkLst>
            <pc:docMk/>
            <pc:sldMk cId="409498155" sldId="610"/>
            <ac:spMk id="169" creationId="{4F2CBDF1-1988-4308-8A60-A0D5C11CFB82}"/>
          </ac:spMkLst>
        </pc:spChg>
      </pc:sldChg>
      <pc:sldChg chg="delSp modSp add del mod">
        <pc:chgData name="David" userId="73fe415a-d21a-4898-bfab-0e75d37181d7" providerId="ADAL" clId="{55DDD37A-0C06-4C8C-B521-FDDC08A6E4B7}" dt="2020-07-20T14:13:24.285" v="750" actId="47"/>
        <pc:sldMkLst>
          <pc:docMk/>
          <pc:sldMk cId="2452270484" sldId="610"/>
        </pc:sldMkLst>
        <pc:spChg chg="mod">
          <ac:chgData name="David" userId="73fe415a-d21a-4898-bfab-0e75d37181d7" providerId="ADAL" clId="{55DDD37A-0C06-4C8C-B521-FDDC08A6E4B7}" dt="2020-07-20T14:13:22.222" v="749" actId="14100"/>
          <ac:spMkLst>
            <pc:docMk/>
            <pc:sldMk cId="2452270484" sldId="610"/>
            <ac:spMk id="5" creationId="{E9EBF78A-3020-4B61-AF24-43D8002B7D00}"/>
          </ac:spMkLst>
        </pc:spChg>
        <pc:spChg chg="del">
          <ac:chgData name="David" userId="73fe415a-d21a-4898-bfab-0e75d37181d7" providerId="ADAL" clId="{55DDD37A-0C06-4C8C-B521-FDDC08A6E4B7}" dt="2020-07-20T14:12:54.871" v="730" actId="478"/>
          <ac:spMkLst>
            <pc:docMk/>
            <pc:sldMk cId="2452270484" sldId="610"/>
            <ac:spMk id="169" creationId="{4F2CBDF1-1988-4308-8A60-A0D5C11CFB82}"/>
          </ac:spMkLst>
        </pc:spChg>
        <pc:grpChg chg="del">
          <ac:chgData name="David" userId="73fe415a-d21a-4898-bfab-0e75d37181d7" providerId="ADAL" clId="{55DDD37A-0C06-4C8C-B521-FDDC08A6E4B7}" dt="2020-07-20T14:12:56.560" v="731" actId="478"/>
          <ac:grpSpMkLst>
            <pc:docMk/>
            <pc:sldMk cId="2452270484" sldId="610"/>
            <ac:grpSpMk id="22" creationId="{D0E5D731-65C7-47C3-8D61-1ADBD20D23D7}"/>
          </ac:grpSpMkLst>
        </pc:gr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/>
                <a:cs typeface="Arial"/>
              </a:rPr>
              <a:t>7/21/2020</a:t>
            </a:fld>
            <a:endParaRPr lang="en-US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witter-friendly zon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685798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tx1"/>
                </a:solidFill>
              </a:rPr>
              <a:t>© 2019 DXC Technology Company. All rights reserved.</a:t>
            </a:r>
          </a:p>
        </p:txBody>
      </p:sp>
      <p:sp>
        <p:nvSpPr>
          <p:cNvPr id="20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July 21, 2020</a:t>
            </a:fld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48" name="Round Same Side Corner Rectangle 71">
            <a:extLst>
              <a:ext uri="{FF2B5EF4-FFF2-40B4-BE49-F238E27FC236}">
                <a16:creationId xmlns:a16="http://schemas.microsoft.com/office/drawing/2014/main" id="{62B9CC68-C27F-4C1C-9D0D-A143C5F95057}"/>
              </a:ext>
            </a:extLst>
          </p:cNvPr>
          <p:cNvSpPr/>
          <p:nvPr userDrawn="1"/>
        </p:nvSpPr>
        <p:spPr>
          <a:xfrm rot="5400000">
            <a:off x="1297368" y="-659294"/>
            <a:ext cx="3346854" cy="594560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 dirty="0" err="1">
              <a:solidFill>
                <a:schemeClr val="tx1"/>
              </a:solidFill>
            </a:endParaRPr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6277DC6E-13EF-4473-8C7B-8C61E68C0E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1385662"/>
            <a:ext cx="4452257" cy="1852139"/>
          </a:xfrm>
          <a:prstGeom prst="rect">
            <a:avLst/>
          </a:prstGeom>
        </p:spPr>
      </p:pic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D6747EF6-6C67-4EA7-8758-74C450965D27}"/>
              </a:ext>
            </a:extLst>
          </p:cNvPr>
          <p:cNvSpPr/>
          <p:nvPr userDrawn="1"/>
        </p:nvSpPr>
        <p:spPr>
          <a:xfrm>
            <a:off x="5003799" y="0"/>
            <a:ext cx="9626601" cy="8252460"/>
          </a:xfrm>
          <a:custGeom>
            <a:avLst/>
            <a:gdLst>
              <a:gd name="connsiteX0" fmla="*/ 4784431 w 9626601"/>
              <a:gd name="connsiteY0" fmla="*/ 0 h 8321040"/>
              <a:gd name="connsiteX1" fmla="*/ 9626601 w 9626601"/>
              <a:gd name="connsiteY1" fmla="*/ 0 h 8321040"/>
              <a:gd name="connsiteX2" fmla="*/ 9626601 w 9626601"/>
              <a:gd name="connsiteY2" fmla="*/ 8321040 h 8321040"/>
              <a:gd name="connsiteX3" fmla="*/ 0 w 9626601"/>
              <a:gd name="connsiteY3" fmla="*/ 8321040 h 8321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26601" h="8321040">
                <a:moveTo>
                  <a:pt x="4784431" y="0"/>
                </a:moveTo>
                <a:lnTo>
                  <a:pt x="9626601" y="0"/>
                </a:lnTo>
                <a:lnTo>
                  <a:pt x="9626601" y="8321040"/>
                </a:lnTo>
                <a:lnTo>
                  <a:pt x="0" y="832104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0EC06BE0-D56B-784E-8B22-03B21FD19DF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11172825" y="7102602"/>
            <a:ext cx="3010716" cy="855128"/>
          </a:xfrm>
          <a:prstGeom prst="rect">
            <a:avLst/>
          </a:prstGeom>
        </p:spPr>
      </p:pic>
      <p:sp>
        <p:nvSpPr>
          <p:cNvPr id="46" name="Title 1">
            <a:extLst>
              <a:ext uri="{FF2B5EF4-FFF2-40B4-BE49-F238E27FC236}">
                <a16:creationId xmlns:a16="http://schemas.microsoft.com/office/drawing/2014/main" id="{82A84E0B-5CB2-814F-BB5A-11B4214AD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842" y="2720181"/>
            <a:ext cx="6023758" cy="2814746"/>
          </a:xfrm>
        </p:spPr>
        <p:txBody>
          <a:bodyPr anchor="ctr" anchorCtr="0">
            <a:noAutofit/>
          </a:bodyPr>
          <a:lstStyle>
            <a:lvl1pPr algn="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F9C0DB83-69E9-4D4A-9B32-7368AB7AC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842" y="5591124"/>
            <a:ext cx="6023758" cy="914400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62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8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40080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2019 DXC Technology Company. All rights reserved.</a:t>
            </a: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July 21, 2020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2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39763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July 21, 2020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 b="0"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 b="0"/>
            </a:lvl2pPr>
            <a:lvl3pPr marL="685800" indent="-228600">
              <a:spcBef>
                <a:spcPts val="600"/>
              </a:spcBef>
              <a:buFont typeface="Arial" pitchFamily="34" charset="0"/>
              <a:buChar char="–"/>
              <a:defRPr b="0"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 b="0"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 b="0"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July 21, 2020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971800" y="7580439"/>
            <a:ext cx="4114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© 2019 DXC Technology Company. All rights reserved.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5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/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witter-friendly zon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685798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  <p:sp>
        <p:nvSpPr>
          <p:cNvPr id="20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July 21, 2020</a:t>
            </a:fld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48" name="Round Same Side Corner Rectangle 71">
            <a:extLst>
              <a:ext uri="{FF2B5EF4-FFF2-40B4-BE49-F238E27FC236}">
                <a16:creationId xmlns:a16="http://schemas.microsoft.com/office/drawing/2014/main" id="{62B9CC68-C27F-4C1C-9D0D-A143C5F95057}"/>
              </a:ext>
            </a:extLst>
          </p:cNvPr>
          <p:cNvSpPr/>
          <p:nvPr userDrawn="1"/>
        </p:nvSpPr>
        <p:spPr>
          <a:xfrm rot="5400000">
            <a:off x="1297368" y="-659294"/>
            <a:ext cx="3346854" cy="594560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 dirty="0" err="1">
              <a:solidFill>
                <a:schemeClr val="tx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D6747EF6-6C67-4EA7-8758-74C450965D27}"/>
              </a:ext>
            </a:extLst>
          </p:cNvPr>
          <p:cNvSpPr/>
          <p:nvPr userDrawn="1"/>
        </p:nvSpPr>
        <p:spPr>
          <a:xfrm>
            <a:off x="5003799" y="0"/>
            <a:ext cx="9626601" cy="8252460"/>
          </a:xfrm>
          <a:custGeom>
            <a:avLst/>
            <a:gdLst>
              <a:gd name="connsiteX0" fmla="*/ 4784431 w 9626601"/>
              <a:gd name="connsiteY0" fmla="*/ 0 h 8321040"/>
              <a:gd name="connsiteX1" fmla="*/ 9626601 w 9626601"/>
              <a:gd name="connsiteY1" fmla="*/ 0 h 8321040"/>
              <a:gd name="connsiteX2" fmla="*/ 9626601 w 9626601"/>
              <a:gd name="connsiteY2" fmla="*/ 8321040 h 8321040"/>
              <a:gd name="connsiteX3" fmla="*/ 0 w 9626601"/>
              <a:gd name="connsiteY3" fmla="*/ 8321040 h 8321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26601" h="8321040">
                <a:moveTo>
                  <a:pt x="4784431" y="0"/>
                </a:moveTo>
                <a:lnTo>
                  <a:pt x="9626601" y="0"/>
                </a:lnTo>
                <a:lnTo>
                  <a:pt x="9626601" y="8321040"/>
                </a:lnTo>
                <a:lnTo>
                  <a:pt x="0" y="83210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82A84E0B-5CB2-814F-BB5A-11B4214AD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842" y="2720181"/>
            <a:ext cx="6023758" cy="2814746"/>
          </a:xfrm>
        </p:spPr>
        <p:txBody>
          <a:bodyPr anchor="ctr" anchorCtr="0">
            <a:noAutofit/>
          </a:bodyPr>
          <a:lstStyle>
            <a:lvl1pPr algn="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F9C0DB83-69E9-4D4A-9B32-7368AB7AC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842" y="5591124"/>
            <a:ext cx="6023758" cy="914400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F4F60F7C-DC7E-408D-812F-AEEA7A8319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172824" y="7102602"/>
            <a:ext cx="3010716" cy="855128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6A4CB469-ECE5-431A-AD22-6AE32BD3B1B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5962" y="1381569"/>
            <a:ext cx="4462095" cy="185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7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July 21, 2020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7650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46304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July 21, 2020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401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>
                <a:solidFill>
                  <a:schemeClr val="bg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6pPr>
            <a:lvl7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7pPr>
            <a:lvl8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8pPr>
            <a:lvl9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0855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End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FA52D317-E006-485E-820B-1248339581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806" y="2783436"/>
            <a:ext cx="6400787" cy="266272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F28B9DF-FB2E-46FF-9CFF-30DAE7BB7BB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49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61CF8A-111C-4A4F-AF36-FCF89E5AF35A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6583674" cy="3671614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883194"/>
            <a:ext cx="6583674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July 21, 2020</a:t>
            </a:fld>
            <a:endParaRPr lang="en-US" sz="1400" b="0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226A6E73-00CE-450D-9AFD-60F8AC8C1A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54" name="Round Same Side Corner Rectangle 71">
            <a:extLst>
              <a:ext uri="{FF2B5EF4-FFF2-40B4-BE49-F238E27FC236}">
                <a16:creationId xmlns:a16="http://schemas.microsoft.com/office/drawing/2014/main" id="{A340B1AC-A2B7-4649-A1B7-0C4598711A77}"/>
              </a:ext>
            </a:extLst>
          </p:cNvPr>
          <p:cNvSpPr/>
          <p:nvPr userDrawn="1"/>
        </p:nvSpPr>
        <p:spPr>
          <a:xfrm rot="16200000" flipH="1">
            <a:off x="9984172" y="1141999"/>
            <a:ext cx="3346854" cy="594560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 dirty="0" err="1">
              <a:solidFill>
                <a:schemeClr val="tx1"/>
              </a:solidFill>
            </a:endParaRP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AAB2586D-AB91-4787-9585-BFA186D270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83701" y="3192229"/>
            <a:ext cx="4462095" cy="185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2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6583674" cy="3671614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883194"/>
            <a:ext cx="6583674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tx1"/>
                </a:solidFill>
              </a:rPr>
              <a:t>© 2019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July 21, 2020</a:t>
            </a:fld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54" name="Round Same Side Corner Rectangle 71">
            <a:extLst>
              <a:ext uri="{FF2B5EF4-FFF2-40B4-BE49-F238E27FC236}">
                <a16:creationId xmlns:a16="http://schemas.microsoft.com/office/drawing/2014/main" id="{A340B1AC-A2B7-4649-A1B7-0C4598711A77}"/>
              </a:ext>
            </a:extLst>
          </p:cNvPr>
          <p:cNvSpPr/>
          <p:nvPr userDrawn="1"/>
        </p:nvSpPr>
        <p:spPr>
          <a:xfrm rot="16200000" flipH="1">
            <a:off x="9984172" y="1141999"/>
            <a:ext cx="3346854" cy="594560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 dirty="0" err="1">
              <a:solidFill>
                <a:schemeClr val="tx1"/>
              </a:solidFill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EB9E44F-721F-457C-9502-D8278E621E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2DD71AE6-C52A-4B0B-96BD-04C2DE19BD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88619" y="3186197"/>
            <a:ext cx="4452257" cy="185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8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CF99E66-933C-4F36-AC84-02691BE4535B}"/>
              </a:ext>
            </a:extLst>
          </p:cNvPr>
          <p:cNvSpPr/>
          <p:nvPr userDrawn="1"/>
        </p:nvSpPr>
        <p:spPr>
          <a:xfrm rot="10800000" flipH="1">
            <a:off x="-1" y="0"/>
            <a:ext cx="12770156" cy="5902321"/>
          </a:xfrm>
          <a:custGeom>
            <a:avLst/>
            <a:gdLst>
              <a:gd name="connsiteX0" fmla="*/ 0 w 12770156"/>
              <a:gd name="connsiteY0" fmla="*/ 5902321 h 5902321"/>
              <a:gd name="connsiteX1" fmla="*/ 12770156 w 12770156"/>
              <a:gd name="connsiteY1" fmla="*/ 5902321 h 5902321"/>
              <a:gd name="connsiteX2" fmla="*/ 3372610 w 12770156"/>
              <a:gd name="connsiteY2" fmla="*/ 0 h 5902321"/>
              <a:gd name="connsiteX3" fmla="*/ 0 w 12770156"/>
              <a:gd name="connsiteY3" fmla="*/ 2118236 h 5902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70156" h="5902321">
                <a:moveTo>
                  <a:pt x="0" y="5902321"/>
                </a:moveTo>
                <a:lnTo>
                  <a:pt x="12770156" y="5902321"/>
                </a:lnTo>
                <a:lnTo>
                  <a:pt x="3372610" y="0"/>
                </a:lnTo>
                <a:lnTo>
                  <a:pt x="0" y="2118236"/>
                </a:lnTo>
                <a:close/>
              </a:path>
            </a:pathLst>
          </a:cu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14A276F4-6741-4331-A096-1D38D5D56942}"/>
              </a:ext>
            </a:extLst>
          </p:cNvPr>
          <p:cNvSpPr/>
          <p:nvPr userDrawn="1"/>
        </p:nvSpPr>
        <p:spPr>
          <a:xfrm flipH="1">
            <a:off x="-9296" y="5902322"/>
            <a:ext cx="6763811" cy="2327277"/>
          </a:xfrm>
          <a:custGeom>
            <a:avLst/>
            <a:gdLst>
              <a:gd name="connsiteX0" fmla="*/ 2610590 w 5221179"/>
              <a:gd name="connsiteY0" fmla="*/ 0 h 2124075"/>
              <a:gd name="connsiteX1" fmla="*/ 5221179 w 5221179"/>
              <a:gd name="connsiteY1" fmla="*/ 2124075 h 2124075"/>
              <a:gd name="connsiteX2" fmla="*/ 0 w 5221179"/>
              <a:gd name="connsiteY2" fmla="*/ 2124075 h 212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1179" h="2124075">
                <a:moveTo>
                  <a:pt x="2610590" y="0"/>
                </a:moveTo>
                <a:lnTo>
                  <a:pt x="5221179" y="2124075"/>
                </a:lnTo>
                <a:lnTo>
                  <a:pt x="0" y="2124075"/>
                </a:lnTo>
                <a:close/>
              </a:path>
            </a:pathLst>
          </a:cu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1583030" y="1188295"/>
            <a:ext cx="5226887" cy="1956042"/>
          </a:xfrm>
        </p:spPr>
        <p:txBody>
          <a:bodyPr anchor="b" anchorCtr="0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1583030" y="3477078"/>
            <a:ext cx="487446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1594759" y="7580439"/>
            <a:ext cx="12349841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78B0B0F-DE09-40EF-A259-814397ADDE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402225" y="462303"/>
            <a:ext cx="2931650" cy="832671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F58074CC-4A7C-4B58-9166-F1AF341B793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93790" y="4502676"/>
            <a:ext cx="6755335" cy="281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17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4FDF9B8B-F398-4E18-BB2C-309F4196248A}"/>
              </a:ext>
            </a:extLst>
          </p:cNvPr>
          <p:cNvSpPr/>
          <p:nvPr userDrawn="1"/>
        </p:nvSpPr>
        <p:spPr>
          <a:xfrm>
            <a:off x="-1675" y="3614569"/>
            <a:ext cx="3384956" cy="4615031"/>
          </a:xfrm>
          <a:prstGeom prst="rect">
            <a:avLst/>
          </a:prstGeom>
          <a:solidFill>
            <a:srgbClr val="835AA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CF99E66-933C-4F36-AC84-02691BE4535B}"/>
              </a:ext>
            </a:extLst>
          </p:cNvPr>
          <p:cNvSpPr/>
          <p:nvPr userDrawn="1"/>
        </p:nvSpPr>
        <p:spPr>
          <a:xfrm rot="10800000" flipH="1">
            <a:off x="-1" y="0"/>
            <a:ext cx="12770156" cy="5902321"/>
          </a:xfrm>
          <a:custGeom>
            <a:avLst/>
            <a:gdLst>
              <a:gd name="connsiteX0" fmla="*/ 0 w 12770156"/>
              <a:gd name="connsiteY0" fmla="*/ 5902321 h 5902321"/>
              <a:gd name="connsiteX1" fmla="*/ 12770156 w 12770156"/>
              <a:gd name="connsiteY1" fmla="*/ 5902321 h 5902321"/>
              <a:gd name="connsiteX2" fmla="*/ 3372610 w 12770156"/>
              <a:gd name="connsiteY2" fmla="*/ 0 h 5902321"/>
              <a:gd name="connsiteX3" fmla="*/ 0 w 12770156"/>
              <a:gd name="connsiteY3" fmla="*/ 2118236 h 5902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70156" h="5902321">
                <a:moveTo>
                  <a:pt x="0" y="5902321"/>
                </a:moveTo>
                <a:lnTo>
                  <a:pt x="12770156" y="5902321"/>
                </a:lnTo>
                <a:lnTo>
                  <a:pt x="3372610" y="0"/>
                </a:lnTo>
                <a:lnTo>
                  <a:pt x="0" y="2118236"/>
                </a:lnTo>
                <a:close/>
              </a:path>
            </a:pathLst>
          </a:cu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14A276F4-6741-4331-A096-1D38D5D56942}"/>
              </a:ext>
            </a:extLst>
          </p:cNvPr>
          <p:cNvSpPr/>
          <p:nvPr userDrawn="1"/>
        </p:nvSpPr>
        <p:spPr>
          <a:xfrm flipH="1">
            <a:off x="-9296" y="5902322"/>
            <a:ext cx="6763811" cy="2327277"/>
          </a:xfrm>
          <a:custGeom>
            <a:avLst/>
            <a:gdLst>
              <a:gd name="connsiteX0" fmla="*/ 2610590 w 5221179"/>
              <a:gd name="connsiteY0" fmla="*/ 0 h 2124075"/>
              <a:gd name="connsiteX1" fmla="*/ 5221179 w 5221179"/>
              <a:gd name="connsiteY1" fmla="*/ 2124075 h 2124075"/>
              <a:gd name="connsiteX2" fmla="*/ 0 w 5221179"/>
              <a:gd name="connsiteY2" fmla="*/ 2124075 h 212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1179" h="2124075">
                <a:moveTo>
                  <a:pt x="2610590" y="0"/>
                </a:moveTo>
                <a:lnTo>
                  <a:pt x="5221179" y="2124075"/>
                </a:lnTo>
                <a:lnTo>
                  <a:pt x="0" y="2124075"/>
                </a:lnTo>
                <a:close/>
              </a:path>
            </a:pathLst>
          </a:cu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1583030" y="1188295"/>
            <a:ext cx="5226887" cy="1956042"/>
          </a:xfrm>
        </p:spPr>
        <p:txBody>
          <a:bodyPr anchor="b" anchorCtr="0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1583030" y="3477078"/>
            <a:ext cx="487446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1594759" y="7580439"/>
            <a:ext cx="12349841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78B0B0F-DE09-40EF-A259-814397ADDE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402225" y="462303"/>
            <a:ext cx="2931650" cy="832671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F58074CC-4A7C-4B58-9166-F1AF341B793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93790" y="4502676"/>
            <a:ext cx="6755335" cy="281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35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le Slide 0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CF99E66-933C-4F36-AC84-02691BE4535B}"/>
              </a:ext>
            </a:extLst>
          </p:cNvPr>
          <p:cNvSpPr/>
          <p:nvPr userDrawn="1"/>
        </p:nvSpPr>
        <p:spPr>
          <a:xfrm rot="10800000" flipH="1">
            <a:off x="-1" y="0"/>
            <a:ext cx="12770156" cy="5902321"/>
          </a:xfrm>
          <a:custGeom>
            <a:avLst/>
            <a:gdLst>
              <a:gd name="connsiteX0" fmla="*/ 0 w 12770156"/>
              <a:gd name="connsiteY0" fmla="*/ 5902321 h 5902321"/>
              <a:gd name="connsiteX1" fmla="*/ 12770156 w 12770156"/>
              <a:gd name="connsiteY1" fmla="*/ 5902321 h 5902321"/>
              <a:gd name="connsiteX2" fmla="*/ 3372610 w 12770156"/>
              <a:gd name="connsiteY2" fmla="*/ 0 h 5902321"/>
              <a:gd name="connsiteX3" fmla="*/ 0 w 12770156"/>
              <a:gd name="connsiteY3" fmla="*/ 2118236 h 5902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70156" h="5902321">
                <a:moveTo>
                  <a:pt x="0" y="5902321"/>
                </a:moveTo>
                <a:lnTo>
                  <a:pt x="12770156" y="5902321"/>
                </a:lnTo>
                <a:lnTo>
                  <a:pt x="3372610" y="0"/>
                </a:lnTo>
                <a:lnTo>
                  <a:pt x="0" y="21182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14A276F4-6741-4331-A096-1D38D5D56942}"/>
              </a:ext>
            </a:extLst>
          </p:cNvPr>
          <p:cNvSpPr/>
          <p:nvPr userDrawn="1"/>
        </p:nvSpPr>
        <p:spPr>
          <a:xfrm flipH="1">
            <a:off x="-9296" y="5902322"/>
            <a:ext cx="6763811" cy="2327277"/>
          </a:xfrm>
          <a:custGeom>
            <a:avLst/>
            <a:gdLst>
              <a:gd name="connsiteX0" fmla="*/ 2610590 w 5221179"/>
              <a:gd name="connsiteY0" fmla="*/ 0 h 2124075"/>
              <a:gd name="connsiteX1" fmla="*/ 5221179 w 5221179"/>
              <a:gd name="connsiteY1" fmla="*/ 2124075 h 2124075"/>
              <a:gd name="connsiteX2" fmla="*/ 0 w 5221179"/>
              <a:gd name="connsiteY2" fmla="*/ 2124075 h 212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1179" h="2124075">
                <a:moveTo>
                  <a:pt x="2610590" y="0"/>
                </a:moveTo>
                <a:lnTo>
                  <a:pt x="5221179" y="2124075"/>
                </a:lnTo>
                <a:lnTo>
                  <a:pt x="0" y="21240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1583030" y="1188295"/>
            <a:ext cx="5226887" cy="1956042"/>
          </a:xfrm>
        </p:spPr>
        <p:txBody>
          <a:bodyPr anchor="b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1583030" y="3477078"/>
            <a:ext cx="487446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1594759" y="7580439"/>
            <a:ext cx="12349841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tx1"/>
                </a:solidFill>
              </a:rPr>
              <a:t>© 2019 DXC Technology Company. All rights reserved.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26A85E4E-C0BE-4D0B-8A7F-B3C90E13DD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1029" y="4505688"/>
            <a:ext cx="6748096" cy="2807208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2E31AAFF-E382-445E-A524-8A272CD98F4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1400792" y="462303"/>
            <a:ext cx="2931650" cy="83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54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Title Slide 0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CAFC8-2F0A-4DAA-B7F0-1BA620B86A6F}"/>
              </a:ext>
            </a:extLst>
          </p:cNvPr>
          <p:cNvSpPr/>
          <p:nvPr userDrawn="1"/>
        </p:nvSpPr>
        <p:spPr>
          <a:xfrm>
            <a:off x="-1675" y="3614569"/>
            <a:ext cx="3384956" cy="4615031"/>
          </a:xfrm>
          <a:prstGeom prst="rect">
            <a:avLst/>
          </a:prstGeom>
          <a:solidFill>
            <a:srgbClr val="835AA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CF99E66-933C-4F36-AC84-02691BE4535B}"/>
              </a:ext>
            </a:extLst>
          </p:cNvPr>
          <p:cNvSpPr/>
          <p:nvPr userDrawn="1"/>
        </p:nvSpPr>
        <p:spPr>
          <a:xfrm rot="10800000" flipH="1">
            <a:off x="-1" y="0"/>
            <a:ext cx="12770156" cy="5902321"/>
          </a:xfrm>
          <a:custGeom>
            <a:avLst/>
            <a:gdLst>
              <a:gd name="connsiteX0" fmla="*/ 0 w 12770156"/>
              <a:gd name="connsiteY0" fmla="*/ 5902321 h 5902321"/>
              <a:gd name="connsiteX1" fmla="*/ 12770156 w 12770156"/>
              <a:gd name="connsiteY1" fmla="*/ 5902321 h 5902321"/>
              <a:gd name="connsiteX2" fmla="*/ 3372610 w 12770156"/>
              <a:gd name="connsiteY2" fmla="*/ 0 h 5902321"/>
              <a:gd name="connsiteX3" fmla="*/ 0 w 12770156"/>
              <a:gd name="connsiteY3" fmla="*/ 2118236 h 5902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70156" h="5902321">
                <a:moveTo>
                  <a:pt x="0" y="5902321"/>
                </a:moveTo>
                <a:lnTo>
                  <a:pt x="12770156" y="5902321"/>
                </a:lnTo>
                <a:lnTo>
                  <a:pt x="3372610" y="0"/>
                </a:lnTo>
                <a:lnTo>
                  <a:pt x="0" y="21182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14A276F4-6741-4331-A096-1D38D5D56942}"/>
              </a:ext>
            </a:extLst>
          </p:cNvPr>
          <p:cNvSpPr/>
          <p:nvPr userDrawn="1"/>
        </p:nvSpPr>
        <p:spPr>
          <a:xfrm flipH="1">
            <a:off x="-9296" y="5902322"/>
            <a:ext cx="6763811" cy="2327277"/>
          </a:xfrm>
          <a:custGeom>
            <a:avLst/>
            <a:gdLst>
              <a:gd name="connsiteX0" fmla="*/ 2610590 w 5221179"/>
              <a:gd name="connsiteY0" fmla="*/ 0 h 2124075"/>
              <a:gd name="connsiteX1" fmla="*/ 5221179 w 5221179"/>
              <a:gd name="connsiteY1" fmla="*/ 2124075 h 2124075"/>
              <a:gd name="connsiteX2" fmla="*/ 0 w 5221179"/>
              <a:gd name="connsiteY2" fmla="*/ 2124075 h 212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1179" h="2124075">
                <a:moveTo>
                  <a:pt x="2610590" y="0"/>
                </a:moveTo>
                <a:lnTo>
                  <a:pt x="5221179" y="2124075"/>
                </a:lnTo>
                <a:lnTo>
                  <a:pt x="0" y="21240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1583030" y="1188295"/>
            <a:ext cx="5226887" cy="1956042"/>
          </a:xfrm>
        </p:spPr>
        <p:txBody>
          <a:bodyPr anchor="b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1583030" y="3477078"/>
            <a:ext cx="487446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1594759" y="7580439"/>
            <a:ext cx="12349841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tx1"/>
                </a:solidFill>
              </a:rPr>
              <a:t>© 2019 DXC Technology Company. All rights reserved.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26A85E4E-C0BE-4D0B-8A7F-B3C90E13DD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1029" y="4505688"/>
            <a:ext cx="6748096" cy="2807208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2E31AAFF-E382-445E-A524-8A272CD98F4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1400792" y="462303"/>
            <a:ext cx="2931650" cy="83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70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 5"/>
          <p:cNvSpPr>
            <a:spLocks noChangeAspect="1"/>
          </p:cNvSpPr>
          <p:nvPr userDrawn="1"/>
        </p:nvSpPr>
        <p:spPr bwMode="hidden">
          <a:xfrm>
            <a:off x="1" y="0"/>
            <a:ext cx="11986923" cy="8229600"/>
          </a:xfrm>
          <a:custGeom>
            <a:avLst/>
            <a:gdLst>
              <a:gd name="T0" fmla="*/ 7871 w 7871"/>
              <a:gd name="T1" fmla="*/ 2698 h 5404"/>
              <a:gd name="T2" fmla="*/ 7871 w 7871"/>
              <a:gd name="T3" fmla="*/ 2698 h 5404"/>
              <a:gd name="T4" fmla="*/ 5172 w 7871"/>
              <a:gd name="T5" fmla="*/ 0 h 5404"/>
              <a:gd name="T6" fmla="*/ 0 w 7871"/>
              <a:gd name="T7" fmla="*/ 0 h 5404"/>
              <a:gd name="T8" fmla="*/ 0 w 7871"/>
              <a:gd name="T9" fmla="*/ 5404 h 5404"/>
              <a:gd name="T10" fmla="*/ 5172 w 7871"/>
              <a:gd name="T11" fmla="*/ 5404 h 5404"/>
              <a:gd name="T12" fmla="*/ 7871 w 7871"/>
              <a:gd name="T13" fmla="*/ 2698 h 5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1" h="5404">
                <a:moveTo>
                  <a:pt x="7871" y="2698"/>
                </a:moveTo>
                <a:lnTo>
                  <a:pt x="7871" y="2698"/>
                </a:lnTo>
                <a:cubicBezTo>
                  <a:pt x="7871" y="1192"/>
                  <a:pt x="6668" y="0"/>
                  <a:pt x="5172" y="0"/>
                </a:cubicBezTo>
                <a:lnTo>
                  <a:pt x="0" y="0"/>
                </a:lnTo>
                <a:lnTo>
                  <a:pt x="0" y="5404"/>
                </a:lnTo>
                <a:lnTo>
                  <a:pt x="5172" y="5404"/>
                </a:lnTo>
                <a:cubicBezTo>
                  <a:pt x="6668" y="5404"/>
                  <a:pt x="7871" y="4211"/>
                  <a:pt x="7871" y="269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422761" y="7314920"/>
            <a:ext cx="2706624" cy="768757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July 21, 2020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4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120775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July 21, 2020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2019 DXC Technology Company. All rights reserved.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BBD723CA-7005-41F9-9D49-53A03834B889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2489187" y="498498"/>
            <a:ext cx="1455413" cy="60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86" r:id="rId3"/>
    <p:sldLayoutId id="2147483699" r:id="rId4"/>
    <p:sldLayoutId id="2147483694" r:id="rId5"/>
    <p:sldLayoutId id="2147483702" r:id="rId6"/>
    <p:sldLayoutId id="2147483700" r:id="rId7"/>
    <p:sldLayoutId id="2147483701" r:id="rId8"/>
    <p:sldLayoutId id="2147483649" r:id="rId9"/>
    <p:sldLayoutId id="2147483656" r:id="rId10"/>
    <p:sldLayoutId id="2147483664" r:id="rId11"/>
    <p:sldLayoutId id="2147483659" r:id="rId12"/>
    <p:sldLayoutId id="2147483650" r:id="rId13"/>
    <p:sldLayoutId id="2147483666" r:id="rId14"/>
    <p:sldLayoutId id="2147483667" r:id="rId15"/>
    <p:sldLayoutId id="2147483652" r:id="rId16"/>
    <p:sldLayoutId id="2147483660" r:id="rId17"/>
    <p:sldLayoutId id="2147483662" r:id="rId18"/>
    <p:sldLayoutId id="2147483663" r:id="rId19"/>
    <p:sldLayoutId id="2147483651" r:id="rId20"/>
    <p:sldLayoutId id="2147483655" r:id="rId21"/>
    <p:sldLayoutId id="2147483661" r:id="rId22"/>
    <p:sldLayoutId id="2147483703" r:id="rId2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B7E53-4811-41D7-95C2-4EBDF8C797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PowerBI reports</a:t>
            </a:r>
          </a:p>
        </p:txBody>
      </p:sp>
    </p:spTree>
    <p:extLst>
      <p:ext uri="{BB962C8B-B14F-4D97-AF65-F5344CB8AC3E}">
        <p14:creationId xmlns:p14="http://schemas.microsoft.com/office/powerpoint/2010/main" val="292126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E13290-4D01-4C59-BDC7-222DE916CAD2}"/>
              </a:ext>
            </a:extLst>
          </p:cNvPr>
          <p:cNvSpPr/>
          <p:nvPr/>
        </p:nvSpPr>
        <p:spPr>
          <a:xfrm>
            <a:off x="685799" y="2057399"/>
            <a:ext cx="11344519" cy="5121275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48E331-DC1E-4A13-984B-2C63D0E0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Report</a:t>
            </a:r>
            <a:br>
              <a:rPr lang="en-GB" dirty="0"/>
            </a:br>
            <a:r>
              <a:rPr lang="en-GB" sz="2800" b="0" dirty="0"/>
              <a:t>Tags Reports</a:t>
            </a:r>
            <a:endParaRPr lang="en-GB" b="0" dirty="0"/>
          </a:p>
        </p:txBody>
      </p:sp>
      <p:pic>
        <p:nvPicPr>
          <p:cNvPr id="6" name="Picture 5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3CD6A4F7-FDD3-4CF3-8A29-CF420008B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89" y="2333370"/>
            <a:ext cx="1237351" cy="2220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ED5365-0C1E-49B3-9892-F302E004B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8534" y="2241809"/>
            <a:ext cx="1820170" cy="40521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1F9AED0A-EB0D-4D1D-A7B6-4F8D2F465411}"/>
              </a:ext>
            </a:extLst>
          </p:cNvPr>
          <p:cNvSpPr/>
          <p:nvPr/>
        </p:nvSpPr>
        <p:spPr>
          <a:xfrm>
            <a:off x="4630631" y="2259748"/>
            <a:ext cx="3454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800" b="1" dirty="0">
                <a:solidFill>
                  <a:schemeClr val="bg1"/>
                </a:solidFill>
              </a:rPr>
              <a:t>Digital Explorer Trend Metrics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12060D-2B59-48FC-973C-900AEF983AFC}"/>
              </a:ext>
            </a:extLst>
          </p:cNvPr>
          <p:cNvSpPr/>
          <p:nvPr/>
        </p:nvSpPr>
        <p:spPr>
          <a:xfrm>
            <a:off x="12315825" y="3237860"/>
            <a:ext cx="1819275" cy="39408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ysClr val="windowText" lastClr="000000"/>
                </a:solidFill>
              </a:rPr>
              <a:t>There is a mirror version of this report</a:t>
            </a:r>
          </a:p>
          <a:p>
            <a:pPr algn="ctr"/>
            <a:r>
              <a:rPr lang="en-GB" sz="1600" b="1" dirty="0">
                <a:solidFill>
                  <a:sysClr val="windowText" lastClr="000000"/>
                </a:solidFill>
              </a:rPr>
              <a:t>Trends with no connections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BAEEF50-1D4F-43EC-A8F5-0272A103692D}"/>
              </a:ext>
            </a:extLst>
          </p:cNvPr>
          <p:cNvSpPr/>
          <p:nvPr/>
        </p:nvSpPr>
        <p:spPr>
          <a:xfrm>
            <a:off x="835287" y="3744783"/>
            <a:ext cx="11057203" cy="2230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PIE CHART OF TAGS</a:t>
            </a:r>
            <a:br>
              <a:rPr lang="en-GB" dirty="0">
                <a:solidFill>
                  <a:sysClr val="windowText" lastClr="000000"/>
                </a:solidFill>
              </a:rPr>
            </a:br>
            <a:r>
              <a:rPr lang="en-GB" sz="1800" i="1" dirty="0">
                <a:solidFill>
                  <a:sysClr val="windowText" lastClr="000000"/>
                </a:solidFill>
              </a:rPr>
              <a:t>(Min count 2?)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B307ADD-4DA8-4926-8A5A-3AF2D2483D22}"/>
              </a:ext>
            </a:extLst>
          </p:cNvPr>
          <p:cNvSpPr/>
          <p:nvPr/>
        </p:nvSpPr>
        <p:spPr>
          <a:xfrm>
            <a:off x="829456" y="6098029"/>
            <a:ext cx="11057203" cy="873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Solutions List</a:t>
            </a:r>
            <a:endParaRPr lang="en-GB" sz="1800" i="1" dirty="0">
              <a:solidFill>
                <a:sysClr val="windowText" lastClr="000000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4906BC8-2E1A-46DE-807B-AF227CB90824}"/>
              </a:ext>
            </a:extLst>
          </p:cNvPr>
          <p:cNvCxnSpPr>
            <a:cxnSpLocks/>
          </p:cNvCxnSpPr>
          <p:nvPr/>
        </p:nvCxnSpPr>
        <p:spPr>
          <a:xfrm>
            <a:off x="685800" y="2840736"/>
            <a:ext cx="11344518" cy="0"/>
          </a:xfrm>
          <a:prstGeom prst="line">
            <a:avLst/>
          </a:prstGeom>
          <a:ln w="6350" cap="sq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2D5C752B-1F7D-4AD1-8FFA-F4BAD05A8189}"/>
              </a:ext>
            </a:extLst>
          </p:cNvPr>
          <p:cNvSpPr/>
          <p:nvPr/>
        </p:nvSpPr>
        <p:spPr>
          <a:xfrm>
            <a:off x="10718980" y="2974848"/>
            <a:ext cx="1173511" cy="649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dirty="0">
                <a:solidFill>
                  <a:sysClr val="windowText" lastClr="000000"/>
                </a:solidFill>
              </a:rPr>
              <a:t>Total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A9A72C4-899A-42B8-84C7-4EC01E636860}"/>
              </a:ext>
            </a:extLst>
          </p:cNvPr>
          <p:cNvSpPr txBox="1"/>
          <p:nvPr/>
        </p:nvSpPr>
        <p:spPr>
          <a:xfrm>
            <a:off x="11324163" y="323786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/>
              <a:t>123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C253C8-175B-4221-AD1D-83FF60DC499B}"/>
              </a:ext>
            </a:extLst>
          </p:cNvPr>
          <p:cNvGrpSpPr/>
          <p:nvPr/>
        </p:nvGrpSpPr>
        <p:grpSpPr>
          <a:xfrm>
            <a:off x="857986" y="2970905"/>
            <a:ext cx="9723167" cy="650997"/>
            <a:chOff x="857986" y="2970905"/>
            <a:chExt cx="10341986" cy="650997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9FA0F08-EEE1-4DD0-8F7B-EC6E104ED594}"/>
                </a:ext>
              </a:extLst>
            </p:cNvPr>
            <p:cNvGrpSpPr/>
            <p:nvPr/>
          </p:nvGrpSpPr>
          <p:grpSpPr>
            <a:xfrm>
              <a:off x="857986" y="2972700"/>
              <a:ext cx="3380095" cy="649202"/>
              <a:chOff x="835289" y="2974848"/>
              <a:chExt cx="3380095" cy="649202"/>
            </a:xfrm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B914651C-F59E-4ED2-BE79-7069A7DA5EB9}"/>
                  </a:ext>
                </a:extLst>
              </p:cNvPr>
              <p:cNvSpPr/>
              <p:nvPr/>
            </p:nvSpPr>
            <p:spPr>
              <a:xfrm>
                <a:off x="835289" y="2974848"/>
                <a:ext cx="1615303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200" dirty="0">
                    <a:solidFill>
                      <a:sysClr val="windowText" lastClr="000000"/>
                    </a:solidFill>
                  </a:rPr>
                  <a:t>Solution Type</a:t>
                </a: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B8F80678-916B-409E-8967-5032BA126FB8}"/>
                  </a:ext>
                </a:extLst>
              </p:cNvPr>
              <p:cNvSpPr/>
              <p:nvPr/>
            </p:nvSpPr>
            <p:spPr>
              <a:xfrm>
                <a:off x="2600081" y="2974848"/>
                <a:ext cx="1615303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200" dirty="0">
                    <a:solidFill>
                      <a:sysClr val="windowText" lastClr="000000"/>
                    </a:solidFill>
                  </a:rPr>
                  <a:t>Sub Type</a:t>
                </a: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578FDC25-CC73-4881-B8CB-9FE82BCCD7D0}"/>
                  </a:ext>
                </a:extLst>
              </p:cNvPr>
              <p:cNvGrpSpPr/>
              <p:nvPr/>
            </p:nvGrpSpPr>
            <p:grpSpPr>
              <a:xfrm>
                <a:off x="897731" y="3315955"/>
                <a:ext cx="1478757" cy="248874"/>
                <a:chOff x="897731" y="3315955"/>
                <a:chExt cx="1478757" cy="248874"/>
              </a:xfrm>
            </p:grpSpPr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0B57AC4F-7B69-4478-B9C2-E1799C0AFAD0}"/>
                    </a:ext>
                  </a:extLst>
                </p:cNvPr>
                <p:cNvSpPr/>
                <p:nvPr/>
              </p:nvSpPr>
              <p:spPr>
                <a:xfrm>
                  <a:off x="897731" y="3315955"/>
                  <a:ext cx="1478757" cy="2488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GB" sz="1100" dirty="0">
                      <a:solidFill>
                        <a:schemeClr val="tx1"/>
                      </a:solidFill>
                    </a:rPr>
                    <a:t>All</a:t>
                  </a:r>
                </a:p>
              </p:txBody>
            </p:sp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9BCA429B-F220-461A-B611-FB666FEF14D3}"/>
                    </a:ext>
                  </a:extLst>
                </p:cNvPr>
                <p:cNvGrpSpPr/>
                <p:nvPr/>
              </p:nvGrpSpPr>
              <p:grpSpPr>
                <a:xfrm>
                  <a:off x="2177797" y="3408265"/>
                  <a:ext cx="157162" cy="66770"/>
                  <a:chOff x="92869" y="2840736"/>
                  <a:chExt cx="157162" cy="66770"/>
                </a:xfrm>
              </p:grpSpPr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FF972624-382E-43B3-BA6C-40158C498BCE}"/>
                      </a:ext>
                    </a:extLst>
                  </p:cNvPr>
                  <p:cNvCxnSpPr/>
                  <p:nvPr/>
                </p:nvCxnSpPr>
                <p:spPr>
                  <a:xfrm>
                    <a:off x="92869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0CE01FF7-77EF-41AB-8FC3-FD578F8784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1450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EC3464B5-6AD1-47F4-A9AE-ABFCF3C56F56}"/>
                  </a:ext>
                </a:extLst>
              </p:cNvPr>
              <p:cNvGrpSpPr/>
              <p:nvPr/>
            </p:nvGrpSpPr>
            <p:grpSpPr>
              <a:xfrm>
                <a:off x="2668353" y="3311791"/>
                <a:ext cx="1478757" cy="248874"/>
                <a:chOff x="897731" y="3315955"/>
                <a:chExt cx="1478757" cy="248874"/>
              </a:xfrm>
            </p:grpSpPr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C6C00AA1-9CA0-43D9-9AD9-837F6CADB81E}"/>
                    </a:ext>
                  </a:extLst>
                </p:cNvPr>
                <p:cNvSpPr/>
                <p:nvPr/>
              </p:nvSpPr>
              <p:spPr>
                <a:xfrm>
                  <a:off x="897731" y="3315955"/>
                  <a:ext cx="1478757" cy="2488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GB" sz="1100" dirty="0">
                      <a:solidFill>
                        <a:schemeClr val="tx1"/>
                      </a:solidFill>
                    </a:rPr>
                    <a:t>All</a:t>
                  </a:r>
                </a:p>
              </p:txBody>
            </p:sp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4CEB64C5-74B4-40FF-A27D-A53B4DE5B660}"/>
                    </a:ext>
                  </a:extLst>
                </p:cNvPr>
                <p:cNvGrpSpPr/>
                <p:nvPr/>
              </p:nvGrpSpPr>
              <p:grpSpPr>
                <a:xfrm>
                  <a:off x="2177797" y="3408265"/>
                  <a:ext cx="157162" cy="66770"/>
                  <a:chOff x="92869" y="2840736"/>
                  <a:chExt cx="157162" cy="66770"/>
                </a:xfrm>
              </p:grpSpPr>
              <p:cxnSp>
                <p:nvCxnSpPr>
                  <p:cNvPr id="134" name="Straight Connector 133">
                    <a:extLst>
                      <a:ext uri="{FF2B5EF4-FFF2-40B4-BE49-F238E27FC236}">
                        <a16:creationId xmlns:a16="http://schemas.microsoft.com/office/drawing/2014/main" id="{BF7D1A9B-0F8A-4285-B45A-1B6B3E9F66F0}"/>
                      </a:ext>
                    </a:extLst>
                  </p:cNvPr>
                  <p:cNvCxnSpPr/>
                  <p:nvPr/>
                </p:nvCxnSpPr>
                <p:spPr>
                  <a:xfrm>
                    <a:off x="92869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35" name="Straight Connector 134">
                    <a:extLst>
                      <a:ext uri="{FF2B5EF4-FFF2-40B4-BE49-F238E27FC236}">
                        <a16:creationId xmlns:a16="http://schemas.microsoft.com/office/drawing/2014/main" id="{5E82517D-575D-481A-86B5-93AED9E08A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1450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9A237A63-5C95-4E8C-B79C-EFB1E7DC9AD3}"/>
                </a:ext>
              </a:extLst>
            </p:cNvPr>
            <p:cNvGrpSpPr/>
            <p:nvPr/>
          </p:nvGrpSpPr>
          <p:grpSpPr>
            <a:xfrm>
              <a:off x="7867711" y="2972700"/>
              <a:ext cx="1615303" cy="649202"/>
              <a:chOff x="8441844" y="3001112"/>
              <a:chExt cx="1615303" cy="649202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2C7D8FF9-2AE3-4F37-910D-80B033C3571B}"/>
                  </a:ext>
                </a:extLst>
              </p:cNvPr>
              <p:cNvSpPr/>
              <p:nvPr/>
            </p:nvSpPr>
            <p:spPr>
              <a:xfrm>
                <a:off x="8441844" y="3001112"/>
                <a:ext cx="1615303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200" dirty="0">
                    <a:solidFill>
                      <a:sysClr val="windowText" lastClr="000000"/>
                    </a:solidFill>
                  </a:rPr>
                  <a:t>Status</a:t>
                </a: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EB738C98-0D65-4A9F-82A2-0EE937CFA2AB}"/>
                  </a:ext>
                </a:extLst>
              </p:cNvPr>
              <p:cNvSpPr/>
              <p:nvPr/>
            </p:nvSpPr>
            <p:spPr>
              <a:xfrm>
                <a:off x="8510116" y="3338055"/>
                <a:ext cx="1478757" cy="2488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100" dirty="0">
                    <a:solidFill>
                      <a:schemeClr val="tx1"/>
                    </a:solidFill>
                  </a:rPr>
                  <a:t>All</a:t>
                </a:r>
              </a:p>
            </p:txBody>
          </p: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26B22D27-1809-493C-910A-99793104DBBF}"/>
                  </a:ext>
                </a:extLst>
              </p:cNvPr>
              <p:cNvCxnSpPr/>
              <p:nvPr/>
            </p:nvCxnSpPr>
            <p:spPr>
              <a:xfrm>
                <a:off x="9790182" y="3430365"/>
                <a:ext cx="78581" cy="66770"/>
              </a:xfrm>
              <a:prstGeom prst="line">
                <a:avLst/>
              </a:prstGeom>
              <a:ln w="6350" cap="sq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B931A5C0-8CF0-43FB-9EC9-F812ECD0E268}"/>
                </a:ext>
              </a:extLst>
            </p:cNvPr>
            <p:cNvGrpSpPr/>
            <p:nvPr/>
          </p:nvGrpSpPr>
          <p:grpSpPr>
            <a:xfrm>
              <a:off x="4362848" y="2972700"/>
              <a:ext cx="3380095" cy="649202"/>
              <a:chOff x="835289" y="2974848"/>
              <a:chExt cx="3380095" cy="649202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3B9EA04D-CEA9-4A03-B349-4EB8A2772001}"/>
                  </a:ext>
                </a:extLst>
              </p:cNvPr>
              <p:cNvSpPr/>
              <p:nvPr/>
            </p:nvSpPr>
            <p:spPr>
              <a:xfrm>
                <a:off x="835289" y="2974848"/>
                <a:ext cx="1615303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200" dirty="0">
                    <a:solidFill>
                      <a:sysClr val="windowText" lastClr="000000"/>
                    </a:solidFill>
                  </a:rPr>
                  <a:t>Industry</a:t>
                </a: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51FEF6ED-C512-4415-AE9A-D955C411CD70}"/>
                  </a:ext>
                </a:extLst>
              </p:cNvPr>
              <p:cNvSpPr/>
              <p:nvPr/>
            </p:nvSpPr>
            <p:spPr>
              <a:xfrm>
                <a:off x="2600081" y="2974848"/>
                <a:ext cx="1615303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200" dirty="0">
                    <a:solidFill>
                      <a:sysClr val="windowText" lastClr="000000"/>
                    </a:solidFill>
                  </a:rPr>
                  <a:t>Sub Industry</a:t>
                </a:r>
              </a:p>
            </p:txBody>
          </p: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3138ABC2-4A9D-4632-BF71-E5D495359F0E}"/>
                  </a:ext>
                </a:extLst>
              </p:cNvPr>
              <p:cNvGrpSpPr/>
              <p:nvPr/>
            </p:nvGrpSpPr>
            <p:grpSpPr>
              <a:xfrm>
                <a:off x="897731" y="3315955"/>
                <a:ext cx="1478757" cy="248874"/>
                <a:chOff x="897731" y="3315955"/>
                <a:chExt cx="1478757" cy="248874"/>
              </a:xfrm>
            </p:grpSpPr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5999E062-B334-469D-980A-5C78E6907CC9}"/>
                    </a:ext>
                  </a:extLst>
                </p:cNvPr>
                <p:cNvSpPr/>
                <p:nvPr/>
              </p:nvSpPr>
              <p:spPr>
                <a:xfrm>
                  <a:off x="897731" y="3315955"/>
                  <a:ext cx="1478757" cy="2488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GB" sz="1100" dirty="0">
                      <a:solidFill>
                        <a:schemeClr val="tx1"/>
                      </a:solidFill>
                    </a:rPr>
                    <a:t>All</a:t>
                  </a:r>
                </a:p>
              </p:txBody>
            </p: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DE86BDA8-4D0D-4103-A0BF-232AA6628149}"/>
                    </a:ext>
                  </a:extLst>
                </p:cNvPr>
                <p:cNvGrpSpPr/>
                <p:nvPr/>
              </p:nvGrpSpPr>
              <p:grpSpPr>
                <a:xfrm>
                  <a:off x="2177797" y="3408265"/>
                  <a:ext cx="157162" cy="66770"/>
                  <a:chOff x="92869" y="2840736"/>
                  <a:chExt cx="157162" cy="66770"/>
                </a:xfrm>
              </p:grpSpPr>
              <p:cxnSp>
                <p:nvCxnSpPr>
                  <p:cNvPr id="123" name="Straight Connector 122">
                    <a:extLst>
                      <a:ext uri="{FF2B5EF4-FFF2-40B4-BE49-F238E27FC236}">
                        <a16:creationId xmlns:a16="http://schemas.microsoft.com/office/drawing/2014/main" id="{DFA43D8A-0606-41C2-AF89-893CD114CA42}"/>
                      </a:ext>
                    </a:extLst>
                  </p:cNvPr>
                  <p:cNvCxnSpPr/>
                  <p:nvPr/>
                </p:nvCxnSpPr>
                <p:spPr>
                  <a:xfrm>
                    <a:off x="92869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24" name="Straight Connector 123">
                    <a:extLst>
                      <a:ext uri="{FF2B5EF4-FFF2-40B4-BE49-F238E27FC236}">
                        <a16:creationId xmlns:a16="http://schemas.microsoft.com/office/drawing/2014/main" id="{210C8FB2-7940-4ECD-BA89-37EEFD845E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1450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C5F6EBB6-9EA5-41B7-817B-9EAC1228E7D1}"/>
                  </a:ext>
                </a:extLst>
              </p:cNvPr>
              <p:cNvGrpSpPr/>
              <p:nvPr/>
            </p:nvGrpSpPr>
            <p:grpSpPr>
              <a:xfrm>
                <a:off x="2668353" y="3311791"/>
                <a:ext cx="1478757" cy="248874"/>
                <a:chOff x="897731" y="3315955"/>
                <a:chExt cx="1478757" cy="248874"/>
              </a:xfrm>
            </p:grpSpPr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3EADFDB7-621B-45DA-80C6-433CA441DD7A}"/>
                    </a:ext>
                  </a:extLst>
                </p:cNvPr>
                <p:cNvSpPr/>
                <p:nvPr/>
              </p:nvSpPr>
              <p:spPr>
                <a:xfrm>
                  <a:off x="897731" y="3315955"/>
                  <a:ext cx="1478757" cy="2488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GB" sz="1100" dirty="0">
                      <a:solidFill>
                        <a:schemeClr val="tx1"/>
                      </a:solidFill>
                    </a:rPr>
                    <a:t>All</a:t>
                  </a:r>
                </a:p>
              </p:txBody>
            </p:sp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526CFE87-CF9B-420F-819B-3E6979A2D02D}"/>
                    </a:ext>
                  </a:extLst>
                </p:cNvPr>
                <p:cNvGrpSpPr/>
                <p:nvPr/>
              </p:nvGrpSpPr>
              <p:grpSpPr>
                <a:xfrm>
                  <a:off x="2177797" y="3408265"/>
                  <a:ext cx="157162" cy="66770"/>
                  <a:chOff x="92869" y="2840736"/>
                  <a:chExt cx="157162" cy="66770"/>
                </a:xfrm>
              </p:grpSpPr>
              <p:cxnSp>
                <p:nvCxnSpPr>
                  <p:cNvPr id="119" name="Straight Connector 118">
                    <a:extLst>
                      <a:ext uri="{FF2B5EF4-FFF2-40B4-BE49-F238E27FC236}">
                        <a16:creationId xmlns:a16="http://schemas.microsoft.com/office/drawing/2014/main" id="{43BCD1F9-7F03-4380-9D7E-F8716E16C7A4}"/>
                      </a:ext>
                    </a:extLst>
                  </p:cNvPr>
                  <p:cNvCxnSpPr/>
                  <p:nvPr/>
                </p:nvCxnSpPr>
                <p:spPr>
                  <a:xfrm>
                    <a:off x="92869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5EDF554D-E2BC-4D99-ACAF-1442206AF1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1450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7782F66C-7DD5-426F-A047-47C0E3A8528D}"/>
                </a:ext>
              </a:extLst>
            </p:cNvPr>
            <p:cNvGrpSpPr/>
            <p:nvPr/>
          </p:nvGrpSpPr>
          <p:grpSpPr>
            <a:xfrm>
              <a:off x="9584669" y="2970905"/>
              <a:ext cx="1615303" cy="649202"/>
              <a:chOff x="8441844" y="3001112"/>
              <a:chExt cx="1615303" cy="649202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C1A989A5-1E97-4ADE-AF87-BE447A14C7B8}"/>
                  </a:ext>
                </a:extLst>
              </p:cNvPr>
              <p:cNvSpPr/>
              <p:nvPr/>
            </p:nvSpPr>
            <p:spPr>
              <a:xfrm>
                <a:off x="8441844" y="3001112"/>
                <a:ext cx="1615303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200" dirty="0">
                    <a:solidFill>
                      <a:sysClr val="windowText" lastClr="000000"/>
                    </a:solidFill>
                  </a:rPr>
                  <a:t>Tags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A1A934A4-69A6-4EA5-B954-CAD9A2D3E43F}"/>
                  </a:ext>
                </a:extLst>
              </p:cNvPr>
              <p:cNvSpPr/>
              <p:nvPr/>
            </p:nvSpPr>
            <p:spPr>
              <a:xfrm>
                <a:off x="8510116" y="3338055"/>
                <a:ext cx="1478757" cy="2488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100" dirty="0">
                    <a:solidFill>
                      <a:schemeClr val="tx1"/>
                    </a:solidFill>
                  </a:rPr>
                  <a:t>All</a:t>
                </a:r>
              </a:p>
            </p:txBody>
          </p: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AAE37295-7136-4399-A6F4-B05ACEF172F1}"/>
                  </a:ext>
                </a:extLst>
              </p:cNvPr>
              <p:cNvCxnSpPr/>
              <p:nvPr/>
            </p:nvCxnSpPr>
            <p:spPr>
              <a:xfrm>
                <a:off x="9790182" y="3430365"/>
                <a:ext cx="78581" cy="66770"/>
              </a:xfrm>
              <a:prstGeom prst="line">
                <a:avLst/>
              </a:prstGeom>
              <a:ln w="6350" cap="sq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9780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E13290-4D01-4C59-BDC7-222DE916CAD2}"/>
              </a:ext>
            </a:extLst>
          </p:cNvPr>
          <p:cNvSpPr/>
          <p:nvPr/>
        </p:nvSpPr>
        <p:spPr>
          <a:xfrm>
            <a:off x="685799" y="2057399"/>
            <a:ext cx="11344519" cy="5121275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48E331-DC1E-4A13-984B-2C63D0E0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Report</a:t>
            </a:r>
            <a:br>
              <a:rPr lang="en-GB" dirty="0"/>
            </a:br>
            <a:r>
              <a:rPr lang="en-GB" sz="2800" b="0" dirty="0"/>
              <a:t>Solutions List</a:t>
            </a:r>
            <a:endParaRPr lang="en-GB" b="0" dirty="0"/>
          </a:p>
        </p:txBody>
      </p:sp>
      <p:pic>
        <p:nvPicPr>
          <p:cNvPr id="6" name="Picture 5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3CD6A4F7-FDD3-4CF3-8A29-CF420008B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89" y="2333370"/>
            <a:ext cx="1237351" cy="2220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ED5365-0C1E-49B3-9892-F302E004B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8534" y="2241809"/>
            <a:ext cx="1820170" cy="40521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1F9AED0A-EB0D-4D1D-A7B6-4F8D2F465411}"/>
              </a:ext>
            </a:extLst>
          </p:cNvPr>
          <p:cNvSpPr/>
          <p:nvPr/>
        </p:nvSpPr>
        <p:spPr>
          <a:xfrm>
            <a:off x="4630631" y="2259748"/>
            <a:ext cx="3454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800" b="1" dirty="0">
                <a:solidFill>
                  <a:schemeClr val="bg1"/>
                </a:solidFill>
              </a:rPr>
              <a:t>Digital Explorer Trend Metrics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12060D-2B59-48FC-973C-900AEF983AFC}"/>
              </a:ext>
            </a:extLst>
          </p:cNvPr>
          <p:cNvSpPr/>
          <p:nvPr/>
        </p:nvSpPr>
        <p:spPr>
          <a:xfrm>
            <a:off x="12315825" y="3237860"/>
            <a:ext cx="1819275" cy="39408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ysClr val="windowText" lastClr="000000"/>
                </a:solidFill>
              </a:rPr>
              <a:t>There is a mirror version of this report</a:t>
            </a:r>
          </a:p>
          <a:p>
            <a:pPr algn="ctr"/>
            <a:r>
              <a:rPr lang="en-GB" sz="1600" b="1" dirty="0">
                <a:solidFill>
                  <a:sysClr val="windowText" lastClr="000000"/>
                </a:solidFill>
              </a:rPr>
              <a:t>Trends with no connections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B307ADD-4DA8-4926-8A5A-3AF2D2483D22}"/>
              </a:ext>
            </a:extLst>
          </p:cNvPr>
          <p:cNvSpPr/>
          <p:nvPr/>
        </p:nvSpPr>
        <p:spPr>
          <a:xfrm>
            <a:off x="829456" y="3758161"/>
            <a:ext cx="11057203" cy="3213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Solutions List</a:t>
            </a:r>
            <a:endParaRPr lang="en-GB" sz="1800" i="1" dirty="0">
              <a:solidFill>
                <a:sysClr val="windowText" lastClr="000000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BDE08DF-94BC-4646-8F1D-BEFA443C7869}"/>
              </a:ext>
            </a:extLst>
          </p:cNvPr>
          <p:cNvCxnSpPr>
            <a:cxnSpLocks/>
          </p:cNvCxnSpPr>
          <p:nvPr/>
        </p:nvCxnSpPr>
        <p:spPr>
          <a:xfrm>
            <a:off x="685800" y="2840736"/>
            <a:ext cx="11344518" cy="0"/>
          </a:xfrm>
          <a:prstGeom prst="line">
            <a:avLst/>
          </a:prstGeom>
          <a:ln w="6350" cap="sq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36FBEA73-63F4-47C3-B45D-AA9BC0E41C64}"/>
              </a:ext>
            </a:extLst>
          </p:cNvPr>
          <p:cNvSpPr/>
          <p:nvPr/>
        </p:nvSpPr>
        <p:spPr>
          <a:xfrm>
            <a:off x="10718980" y="2974848"/>
            <a:ext cx="1173511" cy="649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dirty="0">
                <a:solidFill>
                  <a:sysClr val="windowText" lastClr="000000"/>
                </a:solidFill>
              </a:rPr>
              <a:t>Total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990820C-9783-464E-8430-09E2D900248D}"/>
              </a:ext>
            </a:extLst>
          </p:cNvPr>
          <p:cNvSpPr txBox="1"/>
          <p:nvPr/>
        </p:nvSpPr>
        <p:spPr>
          <a:xfrm>
            <a:off x="11324163" y="323786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/>
              <a:t>123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F1BC514-3F21-4C64-9976-CEE1690B32DC}"/>
              </a:ext>
            </a:extLst>
          </p:cNvPr>
          <p:cNvGrpSpPr/>
          <p:nvPr/>
        </p:nvGrpSpPr>
        <p:grpSpPr>
          <a:xfrm>
            <a:off x="857986" y="2970905"/>
            <a:ext cx="9723167" cy="650997"/>
            <a:chOff x="857986" y="2970905"/>
            <a:chExt cx="10341986" cy="650997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B60B638-6A5B-41BC-914F-C9DEA6CE8765}"/>
                </a:ext>
              </a:extLst>
            </p:cNvPr>
            <p:cNvGrpSpPr/>
            <p:nvPr/>
          </p:nvGrpSpPr>
          <p:grpSpPr>
            <a:xfrm>
              <a:off x="857986" y="2972700"/>
              <a:ext cx="3380095" cy="649202"/>
              <a:chOff x="835289" y="2974848"/>
              <a:chExt cx="3380095" cy="649202"/>
            </a:xfrm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4DF0FFAB-4B75-44B1-830D-2C3B6E53867C}"/>
                  </a:ext>
                </a:extLst>
              </p:cNvPr>
              <p:cNvSpPr/>
              <p:nvPr/>
            </p:nvSpPr>
            <p:spPr>
              <a:xfrm>
                <a:off x="835289" y="2974848"/>
                <a:ext cx="1615303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200" dirty="0">
                    <a:solidFill>
                      <a:sysClr val="windowText" lastClr="000000"/>
                    </a:solidFill>
                  </a:rPr>
                  <a:t>Solution Type</a:t>
                </a: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883EA4A3-20FD-4F63-B783-992BF35A8C5C}"/>
                  </a:ext>
                </a:extLst>
              </p:cNvPr>
              <p:cNvSpPr/>
              <p:nvPr/>
            </p:nvSpPr>
            <p:spPr>
              <a:xfrm>
                <a:off x="2600081" y="2974848"/>
                <a:ext cx="1615303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200" dirty="0">
                    <a:solidFill>
                      <a:sysClr val="windowText" lastClr="000000"/>
                    </a:solidFill>
                  </a:rPr>
                  <a:t>Sub Type</a:t>
                </a: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7E0B616B-E22B-45CD-B25E-EDE293441B0D}"/>
                  </a:ext>
                </a:extLst>
              </p:cNvPr>
              <p:cNvGrpSpPr/>
              <p:nvPr/>
            </p:nvGrpSpPr>
            <p:grpSpPr>
              <a:xfrm>
                <a:off x="897731" y="3315955"/>
                <a:ext cx="1478757" cy="248874"/>
                <a:chOff x="897731" y="3315955"/>
                <a:chExt cx="1478757" cy="248874"/>
              </a:xfrm>
            </p:grpSpPr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8BCF9F3D-26EE-40C6-8F1A-8489DD41EF44}"/>
                    </a:ext>
                  </a:extLst>
                </p:cNvPr>
                <p:cNvSpPr/>
                <p:nvPr/>
              </p:nvSpPr>
              <p:spPr>
                <a:xfrm>
                  <a:off x="897731" y="3315955"/>
                  <a:ext cx="1478757" cy="2488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GB" sz="1100" dirty="0">
                      <a:solidFill>
                        <a:schemeClr val="tx1"/>
                      </a:solidFill>
                    </a:rPr>
                    <a:t>All</a:t>
                  </a:r>
                </a:p>
              </p:txBody>
            </p:sp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ED6F41E5-2667-4B74-9D16-2D5A27685FAC}"/>
                    </a:ext>
                  </a:extLst>
                </p:cNvPr>
                <p:cNvGrpSpPr/>
                <p:nvPr/>
              </p:nvGrpSpPr>
              <p:grpSpPr>
                <a:xfrm>
                  <a:off x="2177797" y="3408265"/>
                  <a:ext cx="157162" cy="66770"/>
                  <a:chOff x="92869" y="2840736"/>
                  <a:chExt cx="157162" cy="66770"/>
                </a:xfrm>
              </p:grpSpPr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A3C2B05E-BD4F-442C-8A5F-DA6243D31E83}"/>
                      </a:ext>
                    </a:extLst>
                  </p:cNvPr>
                  <p:cNvCxnSpPr/>
                  <p:nvPr/>
                </p:nvCxnSpPr>
                <p:spPr>
                  <a:xfrm>
                    <a:off x="92869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8AD58227-6219-45E5-970C-F680B03BB0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1450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8561C0BB-D07D-4E9E-83E2-F3800D031558}"/>
                  </a:ext>
                </a:extLst>
              </p:cNvPr>
              <p:cNvGrpSpPr/>
              <p:nvPr/>
            </p:nvGrpSpPr>
            <p:grpSpPr>
              <a:xfrm>
                <a:off x="2668353" y="3311791"/>
                <a:ext cx="1478757" cy="248874"/>
                <a:chOff x="897731" y="3315955"/>
                <a:chExt cx="1478757" cy="248874"/>
              </a:xfrm>
            </p:grpSpPr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3B25B7B9-43F2-45D4-82FF-012CBD8325AA}"/>
                    </a:ext>
                  </a:extLst>
                </p:cNvPr>
                <p:cNvSpPr/>
                <p:nvPr/>
              </p:nvSpPr>
              <p:spPr>
                <a:xfrm>
                  <a:off x="897731" y="3315955"/>
                  <a:ext cx="1478757" cy="2488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GB" sz="1100" dirty="0">
                      <a:solidFill>
                        <a:schemeClr val="tx1"/>
                      </a:solidFill>
                    </a:rPr>
                    <a:t>All</a:t>
                  </a:r>
                </a:p>
              </p:txBody>
            </p:sp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7D99C46B-811E-4F3A-AA91-286650B92833}"/>
                    </a:ext>
                  </a:extLst>
                </p:cNvPr>
                <p:cNvGrpSpPr/>
                <p:nvPr/>
              </p:nvGrpSpPr>
              <p:grpSpPr>
                <a:xfrm>
                  <a:off x="2177797" y="3408265"/>
                  <a:ext cx="157162" cy="66770"/>
                  <a:chOff x="92869" y="2840736"/>
                  <a:chExt cx="157162" cy="66770"/>
                </a:xfrm>
              </p:grpSpPr>
              <p:cxnSp>
                <p:nvCxnSpPr>
                  <p:cNvPr id="134" name="Straight Connector 133">
                    <a:extLst>
                      <a:ext uri="{FF2B5EF4-FFF2-40B4-BE49-F238E27FC236}">
                        <a16:creationId xmlns:a16="http://schemas.microsoft.com/office/drawing/2014/main" id="{B8B82B56-8513-4B2D-BE90-7F90B23FABB2}"/>
                      </a:ext>
                    </a:extLst>
                  </p:cNvPr>
                  <p:cNvCxnSpPr/>
                  <p:nvPr/>
                </p:nvCxnSpPr>
                <p:spPr>
                  <a:xfrm>
                    <a:off x="92869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35" name="Straight Connector 134">
                    <a:extLst>
                      <a:ext uri="{FF2B5EF4-FFF2-40B4-BE49-F238E27FC236}">
                        <a16:creationId xmlns:a16="http://schemas.microsoft.com/office/drawing/2014/main" id="{F8D4DFAC-8892-483A-B580-8451C81C6C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1450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A0105F29-FB3A-48F8-8E7B-531DFA139D80}"/>
                </a:ext>
              </a:extLst>
            </p:cNvPr>
            <p:cNvGrpSpPr/>
            <p:nvPr/>
          </p:nvGrpSpPr>
          <p:grpSpPr>
            <a:xfrm>
              <a:off x="7867711" y="2972700"/>
              <a:ext cx="1615303" cy="649202"/>
              <a:chOff x="8441844" y="3001112"/>
              <a:chExt cx="1615303" cy="649202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02366D4B-1D25-4D82-9DA5-30F3F1D4D1A7}"/>
                  </a:ext>
                </a:extLst>
              </p:cNvPr>
              <p:cNvSpPr/>
              <p:nvPr/>
            </p:nvSpPr>
            <p:spPr>
              <a:xfrm>
                <a:off x="8441844" y="3001112"/>
                <a:ext cx="1615303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200" dirty="0">
                    <a:solidFill>
                      <a:sysClr val="windowText" lastClr="000000"/>
                    </a:solidFill>
                  </a:rPr>
                  <a:t>Status</a:t>
                </a: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8FF7B448-8446-4BFF-ABC1-DC4614452DF5}"/>
                  </a:ext>
                </a:extLst>
              </p:cNvPr>
              <p:cNvSpPr/>
              <p:nvPr/>
            </p:nvSpPr>
            <p:spPr>
              <a:xfrm>
                <a:off x="8510116" y="3338055"/>
                <a:ext cx="1478757" cy="2488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100" dirty="0">
                    <a:solidFill>
                      <a:schemeClr val="tx1"/>
                    </a:solidFill>
                  </a:rPr>
                  <a:t>All</a:t>
                </a:r>
              </a:p>
            </p:txBody>
          </p: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15F398FF-859A-45DF-9CA8-B9EB456574A1}"/>
                  </a:ext>
                </a:extLst>
              </p:cNvPr>
              <p:cNvCxnSpPr/>
              <p:nvPr/>
            </p:nvCxnSpPr>
            <p:spPr>
              <a:xfrm>
                <a:off x="9790182" y="3430365"/>
                <a:ext cx="78581" cy="66770"/>
              </a:xfrm>
              <a:prstGeom prst="line">
                <a:avLst/>
              </a:prstGeom>
              <a:ln w="6350" cap="sq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2D652E6F-7D4F-4053-9EF3-0724385C1E4C}"/>
                </a:ext>
              </a:extLst>
            </p:cNvPr>
            <p:cNvGrpSpPr/>
            <p:nvPr/>
          </p:nvGrpSpPr>
          <p:grpSpPr>
            <a:xfrm>
              <a:off x="4362848" y="2972700"/>
              <a:ext cx="3380095" cy="649202"/>
              <a:chOff x="835289" y="2974848"/>
              <a:chExt cx="3380095" cy="649202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1F26598B-822E-4CE4-9BC8-D1478B7B34C7}"/>
                  </a:ext>
                </a:extLst>
              </p:cNvPr>
              <p:cNvSpPr/>
              <p:nvPr/>
            </p:nvSpPr>
            <p:spPr>
              <a:xfrm>
                <a:off x="835289" y="2974848"/>
                <a:ext cx="1615303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200" dirty="0">
                    <a:solidFill>
                      <a:sysClr val="windowText" lastClr="000000"/>
                    </a:solidFill>
                  </a:rPr>
                  <a:t>Industry</a:t>
                </a: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D08D010A-3565-41BF-B617-096203D99477}"/>
                  </a:ext>
                </a:extLst>
              </p:cNvPr>
              <p:cNvSpPr/>
              <p:nvPr/>
            </p:nvSpPr>
            <p:spPr>
              <a:xfrm>
                <a:off x="2600081" y="2974848"/>
                <a:ext cx="1615303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200" dirty="0">
                    <a:solidFill>
                      <a:sysClr val="windowText" lastClr="000000"/>
                    </a:solidFill>
                  </a:rPr>
                  <a:t>Sub Industry</a:t>
                </a:r>
              </a:p>
            </p:txBody>
          </p: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E7C087F0-E52A-4129-BCD2-FCF59B6A3C29}"/>
                  </a:ext>
                </a:extLst>
              </p:cNvPr>
              <p:cNvGrpSpPr/>
              <p:nvPr/>
            </p:nvGrpSpPr>
            <p:grpSpPr>
              <a:xfrm>
                <a:off x="897731" y="3315955"/>
                <a:ext cx="1478757" cy="248874"/>
                <a:chOff x="897731" y="3315955"/>
                <a:chExt cx="1478757" cy="248874"/>
              </a:xfrm>
            </p:grpSpPr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D8971F4C-68C0-4024-A7E6-AABD286F0036}"/>
                    </a:ext>
                  </a:extLst>
                </p:cNvPr>
                <p:cNvSpPr/>
                <p:nvPr/>
              </p:nvSpPr>
              <p:spPr>
                <a:xfrm>
                  <a:off x="897731" y="3315955"/>
                  <a:ext cx="1478757" cy="2488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GB" sz="1100" dirty="0">
                      <a:solidFill>
                        <a:schemeClr val="tx1"/>
                      </a:solidFill>
                    </a:rPr>
                    <a:t>All</a:t>
                  </a:r>
                </a:p>
              </p:txBody>
            </p: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B6FA8D15-4B9A-4EEA-A50E-5F28AB6CAAA9}"/>
                    </a:ext>
                  </a:extLst>
                </p:cNvPr>
                <p:cNvGrpSpPr/>
                <p:nvPr/>
              </p:nvGrpSpPr>
              <p:grpSpPr>
                <a:xfrm>
                  <a:off x="2177797" y="3408265"/>
                  <a:ext cx="157162" cy="66770"/>
                  <a:chOff x="92869" y="2840736"/>
                  <a:chExt cx="157162" cy="66770"/>
                </a:xfrm>
              </p:grpSpPr>
              <p:cxnSp>
                <p:nvCxnSpPr>
                  <p:cNvPr id="123" name="Straight Connector 122">
                    <a:extLst>
                      <a:ext uri="{FF2B5EF4-FFF2-40B4-BE49-F238E27FC236}">
                        <a16:creationId xmlns:a16="http://schemas.microsoft.com/office/drawing/2014/main" id="{FD3120D7-DEF3-4A7A-B650-C9D554CD4221}"/>
                      </a:ext>
                    </a:extLst>
                  </p:cNvPr>
                  <p:cNvCxnSpPr/>
                  <p:nvPr/>
                </p:nvCxnSpPr>
                <p:spPr>
                  <a:xfrm>
                    <a:off x="92869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24" name="Straight Connector 123">
                    <a:extLst>
                      <a:ext uri="{FF2B5EF4-FFF2-40B4-BE49-F238E27FC236}">
                        <a16:creationId xmlns:a16="http://schemas.microsoft.com/office/drawing/2014/main" id="{AA582B57-5060-4655-8A0A-7ACC5BD20E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1450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89CFD90E-EE6A-4605-8E6C-E5E59E66650A}"/>
                  </a:ext>
                </a:extLst>
              </p:cNvPr>
              <p:cNvGrpSpPr/>
              <p:nvPr/>
            </p:nvGrpSpPr>
            <p:grpSpPr>
              <a:xfrm>
                <a:off x="2668353" y="3311791"/>
                <a:ext cx="1478757" cy="248874"/>
                <a:chOff x="897731" y="3315955"/>
                <a:chExt cx="1478757" cy="248874"/>
              </a:xfrm>
            </p:grpSpPr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419CC73B-C1D9-434B-852B-951BEB8F7B08}"/>
                    </a:ext>
                  </a:extLst>
                </p:cNvPr>
                <p:cNvSpPr/>
                <p:nvPr/>
              </p:nvSpPr>
              <p:spPr>
                <a:xfrm>
                  <a:off x="897731" y="3315955"/>
                  <a:ext cx="1478757" cy="2488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GB" sz="1100" dirty="0">
                      <a:solidFill>
                        <a:schemeClr val="tx1"/>
                      </a:solidFill>
                    </a:rPr>
                    <a:t>All</a:t>
                  </a:r>
                </a:p>
              </p:txBody>
            </p:sp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88AE4343-9700-4A19-8CB6-0131E02C98D3}"/>
                    </a:ext>
                  </a:extLst>
                </p:cNvPr>
                <p:cNvGrpSpPr/>
                <p:nvPr/>
              </p:nvGrpSpPr>
              <p:grpSpPr>
                <a:xfrm>
                  <a:off x="2177797" y="3408265"/>
                  <a:ext cx="157162" cy="66770"/>
                  <a:chOff x="92869" y="2840736"/>
                  <a:chExt cx="157162" cy="66770"/>
                </a:xfrm>
              </p:grpSpPr>
              <p:cxnSp>
                <p:nvCxnSpPr>
                  <p:cNvPr id="119" name="Straight Connector 118">
                    <a:extLst>
                      <a:ext uri="{FF2B5EF4-FFF2-40B4-BE49-F238E27FC236}">
                        <a16:creationId xmlns:a16="http://schemas.microsoft.com/office/drawing/2014/main" id="{BA503C35-6120-4701-A7E3-26D51C9A464F}"/>
                      </a:ext>
                    </a:extLst>
                  </p:cNvPr>
                  <p:cNvCxnSpPr/>
                  <p:nvPr/>
                </p:nvCxnSpPr>
                <p:spPr>
                  <a:xfrm>
                    <a:off x="92869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6FC59BD8-6948-4F91-887A-02371FADAD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1450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D855592C-0262-437B-9DBF-F761C81A212A}"/>
                </a:ext>
              </a:extLst>
            </p:cNvPr>
            <p:cNvGrpSpPr/>
            <p:nvPr/>
          </p:nvGrpSpPr>
          <p:grpSpPr>
            <a:xfrm>
              <a:off x="9584669" y="2970905"/>
              <a:ext cx="1615303" cy="649202"/>
              <a:chOff x="8441844" y="3001112"/>
              <a:chExt cx="1615303" cy="649202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705CF826-1593-4580-8EF9-EA83AFF87434}"/>
                  </a:ext>
                </a:extLst>
              </p:cNvPr>
              <p:cNvSpPr/>
              <p:nvPr/>
            </p:nvSpPr>
            <p:spPr>
              <a:xfrm>
                <a:off x="8441844" y="3001112"/>
                <a:ext cx="1615303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200" dirty="0">
                    <a:solidFill>
                      <a:sysClr val="windowText" lastClr="000000"/>
                    </a:solidFill>
                  </a:rPr>
                  <a:t>Tags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38240507-968E-40FA-8BF5-4D08244758E9}"/>
                  </a:ext>
                </a:extLst>
              </p:cNvPr>
              <p:cNvSpPr/>
              <p:nvPr/>
            </p:nvSpPr>
            <p:spPr>
              <a:xfrm>
                <a:off x="8510116" y="3338055"/>
                <a:ext cx="1478757" cy="2488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100" dirty="0">
                    <a:solidFill>
                      <a:schemeClr val="tx1"/>
                    </a:solidFill>
                  </a:rPr>
                  <a:t>All</a:t>
                </a:r>
              </a:p>
            </p:txBody>
          </p: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E12E3BF2-545B-4BD2-BEA4-A998E35E5EE7}"/>
                  </a:ext>
                </a:extLst>
              </p:cNvPr>
              <p:cNvCxnSpPr/>
              <p:nvPr/>
            </p:nvCxnSpPr>
            <p:spPr>
              <a:xfrm>
                <a:off x="9790182" y="3430365"/>
                <a:ext cx="78581" cy="66770"/>
              </a:xfrm>
              <a:prstGeom prst="line">
                <a:avLst/>
              </a:prstGeom>
              <a:ln w="6350" cap="sq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59992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E13290-4D01-4C59-BDC7-222DE916CAD2}"/>
              </a:ext>
            </a:extLst>
          </p:cNvPr>
          <p:cNvSpPr/>
          <p:nvPr/>
        </p:nvSpPr>
        <p:spPr>
          <a:xfrm>
            <a:off x="685799" y="2057399"/>
            <a:ext cx="11344519" cy="5121275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48E331-DC1E-4A13-984B-2C63D0E0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Workgroups report</a:t>
            </a:r>
            <a:br>
              <a:rPr lang="en-GB" dirty="0"/>
            </a:br>
            <a:endParaRPr lang="en-GB" dirty="0"/>
          </a:p>
        </p:txBody>
      </p:sp>
      <p:pic>
        <p:nvPicPr>
          <p:cNvPr id="6" name="Picture 5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3CD6A4F7-FDD3-4CF3-8A29-CF420008B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89" y="2333370"/>
            <a:ext cx="1237351" cy="2220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ED5365-0C1E-49B3-9892-F302E004B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8534" y="2241809"/>
            <a:ext cx="1820170" cy="40521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DDF890-3345-4D5A-AEF3-20C2D3CEFDEB}"/>
              </a:ext>
            </a:extLst>
          </p:cNvPr>
          <p:cNvCxnSpPr>
            <a:cxnSpLocks/>
          </p:cNvCxnSpPr>
          <p:nvPr/>
        </p:nvCxnSpPr>
        <p:spPr>
          <a:xfrm>
            <a:off x="685800" y="2840736"/>
            <a:ext cx="11344518" cy="0"/>
          </a:xfrm>
          <a:prstGeom prst="line">
            <a:avLst/>
          </a:prstGeom>
          <a:ln w="6350" cap="sq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9659CB3-68F1-4EE0-BDFC-BD17316C42C1}"/>
              </a:ext>
            </a:extLst>
          </p:cNvPr>
          <p:cNvSpPr/>
          <p:nvPr/>
        </p:nvSpPr>
        <p:spPr>
          <a:xfrm>
            <a:off x="835289" y="2970122"/>
            <a:ext cx="1615303" cy="649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dirty="0">
                <a:solidFill>
                  <a:sysClr val="windowText" lastClr="000000"/>
                </a:solidFill>
              </a:rPr>
              <a:t>Workgroup Name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FB32249-5730-4657-9C6B-4F2691086947}"/>
              </a:ext>
            </a:extLst>
          </p:cNvPr>
          <p:cNvGrpSpPr/>
          <p:nvPr/>
        </p:nvGrpSpPr>
        <p:grpSpPr>
          <a:xfrm>
            <a:off x="909391" y="3302901"/>
            <a:ext cx="1478757" cy="248874"/>
            <a:chOff x="897731" y="3315955"/>
            <a:chExt cx="1478757" cy="24887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34F8641-8E8A-4BE5-B208-E73EC3EC59AC}"/>
                </a:ext>
              </a:extLst>
            </p:cNvPr>
            <p:cNvSpPr/>
            <p:nvPr/>
          </p:nvSpPr>
          <p:spPr>
            <a:xfrm>
              <a:off x="897731" y="3315955"/>
              <a:ext cx="1478757" cy="2488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100" dirty="0">
                  <a:solidFill>
                    <a:schemeClr val="tx1"/>
                  </a:solidFill>
                </a:rPr>
                <a:t>All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6A6B5A0-665A-4A67-A6BC-0A6B08D4557C}"/>
                </a:ext>
              </a:extLst>
            </p:cNvPr>
            <p:cNvGrpSpPr/>
            <p:nvPr/>
          </p:nvGrpSpPr>
          <p:grpSpPr>
            <a:xfrm>
              <a:off x="2177797" y="3408265"/>
              <a:ext cx="157162" cy="66770"/>
              <a:chOff x="92869" y="2840736"/>
              <a:chExt cx="157162" cy="66770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5DF3FF2-4ADC-4920-AF60-D270AFF73396}"/>
                  </a:ext>
                </a:extLst>
              </p:cNvPr>
              <p:cNvCxnSpPr/>
              <p:nvPr/>
            </p:nvCxnSpPr>
            <p:spPr>
              <a:xfrm>
                <a:off x="92869" y="2840736"/>
                <a:ext cx="78581" cy="66770"/>
              </a:xfrm>
              <a:prstGeom prst="line">
                <a:avLst/>
              </a:prstGeom>
              <a:ln w="6350" cap="sq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32F94801-AE33-4FDE-9D44-72C7B2CE2D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1450" y="2840736"/>
                <a:ext cx="78581" cy="66770"/>
              </a:xfrm>
              <a:prstGeom prst="line">
                <a:avLst/>
              </a:prstGeom>
              <a:ln w="6350" cap="sq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1F9AED0A-EB0D-4D1D-A7B6-4F8D2F465411}"/>
              </a:ext>
            </a:extLst>
          </p:cNvPr>
          <p:cNvSpPr/>
          <p:nvPr/>
        </p:nvSpPr>
        <p:spPr>
          <a:xfrm>
            <a:off x="4363444" y="2259748"/>
            <a:ext cx="3989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800" b="1" dirty="0">
                <a:solidFill>
                  <a:schemeClr val="bg1"/>
                </a:solidFill>
              </a:rPr>
              <a:t>Digital Explorer Workgroup Report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6E4AAF2-C844-4D25-AB3F-B072619A8EAE}"/>
              </a:ext>
            </a:extLst>
          </p:cNvPr>
          <p:cNvGrpSpPr/>
          <p:nvPr/>
        </p:nvGrpSpPr>
        <p:grpSpPr>
          <a:xfrm>
            <a:off x="8812421" y="2970122"/>
            <a:ext cx="3131856" cy="649202"/>
            <a:chOff x="6049229" y="2974848"/>
            <a:chExt cx="3386525" cy="64920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92BAF68-36B9-4F8A-849C-02B78010E093}"/>
                </a:ext>
              </a:extLst>
            </p:cNvPr>
            <p:cNvSpPr/>
            <p:nvPr/>
          </p:nvSpPr>
          <p:spPr>
            <a:xfrm>
              <a:off x="6049229" y="2974848"/>
              <a:ext cx="3386525" cy="6492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200" dirty="0">
                  <a:solidFill>
                    <a:sysClr val="windowText" lastClr="000000"/>
                  </a:solidFill>
                </a:rPr>
                <a:t>Creation Date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F9F2926-7CF3-4641-8B80-D629534DFD9F}"/>
                </a:ext>
              </a:extLst>
            </p:cNvPr>
            <p:cNvGrpSpPr/>
            <p:nvPr/>
          </p:nvGrpSpPr>
          <p:grpSpPr>
            <a:xfrm>
              <a:off x="6122458" y="3266363"/>
              <a:ext cx="1331878" cy="251460"/>
              <a:chOff x="6122458" y="3266363"/>
              <a:chExt cx="1331878" cy="251460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9FBC3CFE-4BCE-422C-B0AA-F8E27A78BE47}"/>
                  </a:ext>
                </a:extLst>
              </p:cNvPr>
              <p:cNvGrpSpPr/>
              <p:nvPr/>
            </p:nvGrpSpPr>
            <p:grpSpPr>
              <a:xfrm>
                <a:off x="6122458" y="3266363"/>
                <a:ext cx="1033812" cy="248874"/>
                <a:chOff x="897731" y="3315955"/>
                <a:chExt cx="1478757" cy="248874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0B31944B-831C-456D-AA75-6F750BFEB23D}"/>
                    </a:ext>
                  </a:extLst>
                </p:cNvPr>
                <p:cNvSpPr/>
                <p:nvPr/>
              </p:nvSpPr>
              <p:spPr>
                <a:xfrm>
                  <a:off x="897731" y="3315955"/>
                  <a:ext cx="1478757" cy="2488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GB" sz="1100" dirty="0">
                      <a:solidFill>
                        <a:schemeClr val="tx1"/>
                      </a:solidFill>
                    </a:rPr>
                    <a:t>01/04/2017</a:t>
                  </a:r>
                </a:p>
              </p:txBody>
            </p:sp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70BE1299-3260-49EA-B77F-47B0E8C92FEF}"/>
                    </a:ext>
                  </a:extLst>
                </p:cNvPr>
                <p:cNvGrpSpPr/>
                <p:nvPr/>
              </p:nvGrpSpPr>
              <p:grpSpPr>
                <a:xfrm>
                  <a:off x="2177797" y="3408265"/>
                  <a:ext cx="157162" cy="66770"/>
                  <a:chOff x="92869" y="2840736"/>
                  <a:chExt cx="157162" cy="66770"/>
                </a:xfrm>
              </p:grpSpPr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2FC2866C-049B-4662-BC6D-A8BFFF22633E}"/>
                      </a:ext>
                    </a:extLst>
                  </p:cNvPr>
                  <p:cNvCxnSpPr/>
                  <p:nvPr/>
                </p:nvCxnSpPr>
                <p:spPr>
                  <a:xfrm>
                    <a:off x="92869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7E935A71-AD5E-494F-B16D-35450C726B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1450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905B2D87-035A-4A4D-BA1A-A567596FD8A5}"/>
                  </a:ext>
                </a:extLst>
              </p:cNvPr>
              <p:cNvGrpSpPr/>
              <p:nvPr/>
            </p:nvGrpSpPr>
            <p:grpSpPr>
              <a:xfrm>
                <a:off x="7202876" y="3266363"/>
                <a:ext cx="251460" cy="251460"/>
                <a:chOff x="8381682" y="856478"/>
                <a:chExt cx="251460" cy="251460"/>
              </a:xfrm>
            </p:grpSpPr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776495D9-BA55-44CB-97EA-9A7891B50CA2}"/>
                    </a:ext>
                  </a:extLst>
                </p:cNvPr>
                <p:cNvSpPr/>
                <p:nvPr/>
              </p:nvSpPr>
              <p:spPr>
                <a:xfrm>
                  <a:off x="8381682" y="856478"/>
                  <a:ext cx="251460" cy="2514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3B7A7BB2-F426-4C90-8E08-F6103D6C8760}"/>
                    </a:ext>
                  </a:extLst>
                </p:cNvPr>
                <p:cNvGrpSpPr/>
                <p:nvPr/>
              </p:nvGrpSpPr>
              <p:grpSpPr>
                <a:xfrm>
                  <a:off x="8421383" y="895031"/>
                  <a:ext cx="172058" cy="174355"/>
                  <a:chOff x="8398825" y="872171"/>
                  <a:chExt cx="217175" cy="220074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1BF878CC-2A14-4213-BBC9-DB239D21206D}"/>
                      </a:ext>
                    </a:extLst>
                  </p:cNvPr>
                  <p:cNvGrpSpPr/>
                  <p:nvPr/>
                </p:nvGrpSpPr>
                <p:grpSpPr>
                  <a:xfrm>
                    <a:off x="8398825" y="926098"/>
                    <a:ext cx="217175" cy="166147"/>
                    <a:chOff x="7437119" y="280669"/>
                    <a:chExt cx="217175" cy="166147"/>
                  </a:xfrm>
                </p:grpSpPr>
                <p:sp>
                  <p:nvSpPr>
                    <p:cNvPr id="98" name="Rectangle 97">
                      <a:extLst>
                        <a:ext uri="{FF2B5EF4-FFF2-40B4-BE49-F238E27FC236}">
                          <a16:creationId xmlns:a16="http://schemas.microsoft.com/office/drawing/2014/main" id="{8BC204B6-8E47-4909-9A07-90764D82F0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7119" y="280669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99" name="Rectangle 98">
                      <a:extLst>
                        <a:ext uri="{FF2B5EF4-FFF2-40B4-BE49-F238E27FC236}">
                          <a16:creationId xmlns:a16="http://schemas.microsoft.com/office/drawing/2014/main" id="{50BEB30B-0745-41F1-B8C9-B65EC03F83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4271" y="280669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00" name="Rectangle 99">
                      <a:extLst>
                        <a:ext uri="{FF2B5EF4-FFF2-40B4-BE49-F238E27FC236}">
                          <a16:creationId xmlns:a16="http://schemas.microsoft.com/office/drawing/2014/main" id="{3653599D-1691-498E-9F10-F07AA41423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51423" y="280669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01" name="Rectangle 100">
                      <a:extLst>
                        <a:ext uri="{FF2B5EF4-FFF2-40B4-BE49-F238E27FC236}">
                          <a16:creationId xmlns:a16="http://schemas.microsoft.com/office/drawing/2014/main" id="{91B97560-B6A2-43F2-9904-EBEB2CA420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08575" y="280669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02" name="Rectangle 101">
                      <a:extLst>
                        <a:ext uri="{FF2B5EF4-FFF2-40B4-BE49-F238E27FC236}">
                          <a16:creationId xmlns:a16="http://schemas.microsoft.com/office/drawing/2014/main" id="{62C57EF3-0544-479F-B691-D4F0762C61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7119" y="340883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03" name="Rectangle 102">
                      <a:extLst>
                        <a:ext uri="{FF2B5EF4-FFF2-40B4-BE49-F238E27FC236}">
                          <a16:creationId xmlns:a16="http://schemas.microsoft.com/office/drawing/2014/main" id="{4984D48D-A103-4D49-8D62-A74EA2713C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4271" y="340883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04" name="Rectangle 103">
                      <a:extLst>
                        <a:ext uri="{FF2B5EF4-FFF2-40B4-BE49-F238E27FC236}">
                          <a16:creationId xmlns:a16="http://schemas.microsoft.com/office/drawing/2014/main" id="{1A26E24D-6F41-4039-BED5-5DB1169B6D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51423" y="340883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05" name="Rectangle 104">
                      <a:extLst>
                        <a:ext uri="{FF2B5EF4-FFF2-40B4-BE49-F238E27FC236}">
                          <a16:creationId xmlns:a16="http://schemas.microsoft.com/office/drawing/2014/main" id="{FAAFFB3B-EC64-49B4-A774-E85867045D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08575" y="340883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06" name="Rectangle 105">
                      <a:extLst>
                        <a:ext uri="{FF2B5EF4-FFF2-40B4-BE49-F238E27FC236}">
                          <a16:creationId xmlns:a16="http://schemas.microsoft.com/office/drawing/2014/main" id="{0891E1D4-7F57-4C93-8242-AEC37879E6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7119" y="401097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07" name="Rectangle 106">
                      <a:extLst>
                        <a:ext uri="{FF2B5EF4-FFF2-40B4-BE49-F238E27FC236}">
                          <a16:creationId xmlns:a16="http://schemas.microsoft.com/office/drawing/2014/main" id="{DE529340-7B23-48AA-A542-93A094CF5D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4271" y="401097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08" name="Rectangle 107">
                      <a:extLst>
                        <a:ext uri="{FF2B5EF4-FFF2-40B4-BE49-F238E27FC236}">
                          <a16:creationId xmlns:a16="http://schemas.microsoft.com/office/drawing/2014/main" id="{E54689B2-AC8E-4BB5-AC78-3BAD40E43A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51423" y="401097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09" name="Rectangle 108">
                      <a:extLst>
                        <a:ext uri="{FF2B5EF4-FFF2-40B4-BE49-F238E27FC236}">
                          <a16:creationId xmlns:a16="http://schemas.microsoft.com/office/drawing/2014/main" id="{958D4A20-F018-4391-AD23-1AEA3A7E17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08575" y="401097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sp>
                <p:nvSpPr>
                  <p:cNvPr id="97" name="Rectangle 96">
                    <a:extLst>
                      <a:ext uri="{FF2B5EF4-FFF2-40B4-BE49-F238E27FC236}">
                        <a16:creationId xmlns:a16="http://schemas.microsoft.com/office/drawing/2014/main" id="{13E85CE0-E4AE-48F0-888C-FCCEC1348583}"/>
                      </a:ext>
                    </a:extLst>
                  </p:cNvPr>
                  <p:cNvSpPr/>
                  <p:nvPr/>
                </p:nvSpPr>
                <p:spPr>
                  <a:xfrm>
                    <a:off x="8398825" y="872171"/>
                    <a:ext cx="217175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BB5AD0E4-870A-463C-B8B0-8663AAD0D4E6}"/>
                </a:ext>
              </a:extLst>
            </p:cNvPr>
            <p:cNvGrpSpPr/>
            <p:nvPr/>
          </p:nvGrpSpPr>
          <p:grpSpPr>
            <a:xfrm>
              <a:off x="7918038" y="3263777"/>
              <a:ext cx="1331878" cy="251460"/>
              <a:chOff x="6122458" y="3266363"/>
              <a:chExt cx="1331878" cy="251460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907F3917-85ED-411E-BFAC-767DAC3C5309}"/>
                  </a:ext>
                </a:extLst>
              </p:cNvPr>
              <p:cNvGrpSpPr/>
              <p:nvPr/>
            </p:nvGrpSpPr>
            <p:grpSpPr>
              <a:xfrm>
                <a:off x="6122458" y="3266363"/>
                <a:ext cx="1033812" cy="248874"/>
                <a:chOff x="897731" y="3315955"/>
                <a:chExt cx="1478757" cy="248874"/>
              </a:xfrm>
            </p:grpSpPr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7B1A4F45-BAAC-40D0-BB32-FAA15CAB8869}"/>
                    </a:ext>
                  </a:extLst>
                </p:cNvPr>
                <p:cNvSpPr/>
                <p:nvPr/>
              </p:nvSpPr>
              <p:spPr>
                <a:xfrm>
                  <a:off x="897731" y="3315955"/>
                  <a:ext cx="1478757" cy="2488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GB" sz="1100" dirty="0">
                      <a:solidFill>
                        <a:schemeClr val="tx1"/>
                      </a:solidFill>
                    </a:rPr>
                    <a:t>30/06/2020</a:t>
                  </a:r>
                </a:p>
              </p:txBody>
            </p:sp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CBCBBCBF-7AC4-47E5-9A25-1DF2672FF67B}"/>
                    </a:ext>
                  </a:extLst>
                </p:cNvPr>
                <p:cNvGrpSpPr/>
                <p:nvPr/>
              </p:nvGrpSpPr>
              <p:grpSpPr>
                <a:xfrm>
                  <a:off x="2177797" y="3408265"/>
                  <a:ext cx="157162" cy="66770"/>
                  <a:chOff x="92869" y="2840736"/>
                  <a:chExt cx="157162" cy="66770"/>
                </a:xfrm>
              </p:grpSpPr>
              <p:cxnSp>
                <p:nvCxnSpPr>
                  <p:cNvPr id="131" name="Straight Connector 130">
                    <a:extLst>
                      <a:ext uri="{FF2B5EF4-FFF2-40B4-BE49-F238E27FC236}">
                        <a16:creationId xmlns:a16="http://schemas.microsoft.com/office/drawing/2014/main" id="{D8ED67C2-F1FF-4E05-A067-B1AF6338F22F}"/>
                      </a:ext>
                    </a:extLst>
                  </p:cNvPr>
                  <p:cNvCxnSpPr/>
                  <p:nvPr/>
                </p:nvCxnSpPr>
                <p:spPr>
                  <a:xfrm>
                    <a:off x="92869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32" name="Straight Connector 131">
                    <a:extLst>
                      <a:ext uri="{FF2B5EF4-FFF2-40B4-BE49-F238E27FC236}">
                        <a16:creationId xmlns:a16="http://schemas.microsoft.com/office/drawing/2014/main" id="{8D2CD7CD-D0B1-418B-9D60-B6BA391528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1450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2F82C966-EAF6-46EA-88A3-FF1E2ECA897B}"/>
                  </a:ext>
                </a:extLst>
              </p:cNvPr>
              <p:cNvGrpSpPr/>
              <p:nvPr/>
            </p:nvGrpSpPr>
            <p:grpSpPr>
              <a:xfrm>
                <a:off x="7202876" y="3266363"/>
                <a:ext cx="251460" cy="251460"/>
                <a:chOff x="8381682" y="856478"/>
                <a:chExt cx="251460" cy="251460"/>
              </a:xfrm>
            </p:grpSpPr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36642802-7388-489E-B05D-42B2D5E444A7}"/>
                    </a:ext>
                  </a:extLst>
                </p:cNvPr>
                <p:cNvSpPr/>
                <p:nvPr/>
              </p:nvSpPr>
              <p:spPr>
                <a:xfrm>
                  <a:off x="8381682" y="856478"/>
                  <a:ext cx="251460" cy="2514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5A0E4F90-776A-41A0-945F-C3E4A36F5CF4}"/>
                    </a:ext>
                  </a:extLst>
                </p:cNvPr>
                <p:cNvGrpSpPr/>
                <p:nvPr/>
              </p:nvGrpSpPr>
              <p:grpSpPr>
                <a:xfrm>
                  <a:off x="8421383" y="895031"/>
                  <a:ext cx="172058" cy="174355"/>
                  <a:chOff x="8398825" y="872171"/>
                  <a:chExt cx="217175" cy="220074"/>
                </a:xfrm>
              </p:grpSpPr>
              <p:grpSp>
                <p:nvGrpSpPr>
                  <p:cNvPr id="115" name="Group 114">
                    <a:extLst>
                      <a:ext uri="{FF2B5EF4-FFF2-40B4-BE49-F238E27FC236}">
                        <a16:creationId xmlns:a16="http://schemas.microsoft.com/office/drawing/2014/main" id="{D8B312CD-E28E-4A4B-9BCF-F7B1685F1E67}"/>
                      </a:ext>
                    </a:extLst>
                  </p:cNvPr>
                  <p:cNvGrpSpPr/>
                  <p:nvPr/>
                </p:nvGrpSpPr>
                <p:grpSpPr>
                  <a:xfrm>
                    <a:off x="8398825" y="926098"/>
                    <a:ext cx="217175" cy="166147"/>
                    <a:chOff x="7437119" y="280669"/>
                    <a:chExt cx="217175" cy="166147"/>
                  </a:xfrm>
                </p:grpSpPr>
                <p:sp>
                  <p:nvSpPr>
                    <p:cNvPr id="117" name="Rectangle 116">
                      <a:extLst>
                        <a:ext uri="{FF2B5EF4-FFF2-40B4-BE49-F238E27FC236}">
                          <a16:creationId xmlns:a16="http://schemas.microsoft.com/office/drawing/2014/main" id="{8A943DBB-E704-4B50-81D5-B9A6CEA8A6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7119" y="280669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18" name="Rectangle 117">
                      <a:extLst>
                        <a:ext uri="{FF2B5EF4-FFF2-40B4-BE49-F238E27FC236}">
                          <a16:creationId xmlns:a16="http://schemas.microsoft.com/office/drawing/2014/main" id="{C7F9EBDA-AE06-4816-9887-7741E2B2D1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4271" y="280669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19" name="Rectangle 118">
                      <a:extLst>
                        <a:ext uri="{FF2B5EF4-FFF2-40B4-BE49-F238E27FC236}">
                          <a16:creationId xmlns:a16="http://schemas.microsoft.com/office/drawing/2014/main" id="{A92E61C3-7927-4414-A073-FF482A192D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51423" y="280669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20" name="Rectangle 119">
                      <a:extLst>
                        <a:ext uri="{FF2B5EF4-FFF2-40B4-BE49-F238E27FC236}">
                          <a16:creationId xmlns:a16="http://schemas.microsoft.com/office/drawing/2014/main" id="{04BC1E29-AF80-4E41-8624-E839D2D5E6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08575" y="280669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21" name="Rectangle 120">
                      <a:extLst>
                        <a:ext uri="{FF2B5EF4-FFF2-40B4-BE49-F238E27FC236}">
                          <a16:creationId xmlns:a16="http://schemas.microsoft.com/office/drawing/2014/main" id="{3D8E644A-83E7-4B2D-97D3-939EBE98F5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7119" y="340883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22" name="Rectangle 121">
                      <a:extLst>
                        <a:ext uri="{FF2B5EF4-FFF2-40B4-BE49-F238E27FC236}">
                          <a16:creationId xmlns:a16="http://schemas.microsoft.com/office/drawing/2014/main" id="{BB79C90A-2993-476F-80DC-620FFBE6EA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4271" y="340883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23" name="Rectangle 122">
                      <a:extLst>
                        <a:ext uri="{FF2B5EF4-FFF2-40B4-BE49-F238E27FC236}">
                          <a16:creationId xmlns:a16="http://schemas.microsoft.com/office/drawing/2014/main" id="{C6397117-14D5-40D9-8AFA-D2BDF1ED45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51423" y="340883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24" name="Rectangle 123">
                      <a:extLst>
                        <a:ext uri="{FF2B5EF4-FFF2-40B4-BE49-F238E27FC236}">
                          <a16:creationId xmlns:a16="http://schemas.microsoft.com/office/drawing/2014/main" id="{830F50BE-BB48-46D7-9362-335DFD8E93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08575" y="340883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25" name="Rectangle 124">
                      <a:extLst>
                        <a:ext uri="{FF2B5EF4-FFF2-40B4-BE49-F238E27FC236}">
                          <a16:creationId xmlns:a16="http://schemas.microsoft.com/office/drawing/2014/main" id="{B99546CC-40B9-466E-BA92-FDA84531B4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7119" y="401097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26" name="Rectangle 125">
                      <a:extLst>
                        <a:ext uri="{FF2B5EF4-FFF2-40B4-BE49-F238E27FC236}">
                          <a16:creationId xmlns:a16="http://schemas.microsoft.com/office/drawing/2014/main" id="{B42AE40A-9B07-4B65-AF36-9D196E039D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4271" y="401097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27" name="Rectangle 126">
                      <a:extLst>
                        <a:ext uri="{FF2B5EF4-FFF2-40B4-BE49-F238E27FC236}">
                          <a16:creationId xmlns:a16="http://schemas.microsoft.com/office/drawing/2014/main" id="{8ED19726-8EF4-455E-B4F7-1181F10444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51423" y="401097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28" name="Rectangle 127">
                      <a:extLst>
                        <a:ext uri="{FF2B5EF4-FFF2-40B4-BE49-F238E27FC236}">
                          <a16:creationId xmlns:a16="http://schemas.microsoft.com/office/drawing/2014/main" id="{68CD9DCA-11B7-40D3-9A48-4C39CBEFFC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08575" y="401097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sp>
                <p:nvSpPr>
                  <p:cNvPr id="116" name="Rectangle 115">
                    <a:extLst>
                      <a:ext uri="{FF2B5EF4-FFF2-40B4-BE49-F238E27FC236}">
                        <a16:creationId xmlns:a16="http://schemas.microsoft.com/office/drawing/2014/main" id="{83001D39-1BC7-4F12-AE4E-1517EED4E578}"/>
                      </a:ext>
                    </a:extLst>
                  </p:cNvPr>
                  <p:cNvSpPr/>
                  <p:nvPr/>
                </p:nvSpPr>
                <p:spPr>
                  <a:xfrm>
                    <a:off x="8398825" y="872171"/>
                    <a:ext cx="217175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</p:grp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3C5CB45B-72BB-4FDD-9704-8DDAE83AB473}"/>
              </a:ext>
            </a:extLst>
          </p:cNvPr>
          <p:cNvGrpSpPr/>
          <p:nvPr/>
        </p:nvGrpSpPr>
        <p:grpSpPr>
          <a:xfrm>
            <a:off x="4381973" y="2968159"/>
            <a:ext cx="3380095" cy="649202"/>
            <a:chOff x="835289" y="2974848"/>
            <a:chExt cx="3380095" cy="649202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481B10B7-2628-4F4A-956F-B672762E75A2}"/>
                </a:ext>
              </a:extLst>
            </p:cNvPr>
            <p:cNvSpPr/>
            <p:nvPr/>
          </p:nvSpPr>
          <p:spPr>
            <a:xfrm>
              <a:off x="835289" y="2974848"/>
              <a:ext cx="1615303" cy="6492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200" dirty="0">
                  <a:solidFill>
                    <a:sysClr val="windowText" lastClr="000000"/>
                  </a:solidFill>
                </a:rPr>
                <a:t>Industry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0C7BD7B-718B-430D-B76D-99AAC68535F5}"/>
                </a:ext>
              </a:extLst>
            </p:cNvPr>
            <p:cNvSpPr/>
            <p:nvPr/>
          </p:nvSpPr>
          <p:spPr>
            <a:xfrm>
              <a:off x="2600081" y="2974848"/>
              <a:ext cx="1615303" cy="6492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200" dirty="0">
                  <a:solidFill>
                    <a:sysClr val="windowText" lastClr="000000"/>
                  </a:solidFill>
                </a:rPr>
                <a:t>Sub Industry</a:t>
              </a:r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0517BA96-5556-46C3-9F03-4F47BF6C2135}"/>
                </a:ext>
              </a:extLst>
            </p:cNvPr>
            <p:cNvGrpSpPr/>
            <p:nvPr/>
          </p:nvGrpSpPr>
          <p:grpSpPr>
            <a:xfrm>
              <a:off x="897731" y="3315955"/>
              <a:ext cx="1478757" cy="248874"/>
              <a:chOff x="897731" y="3315955"/>
              <a:chExt cx="1478757" cy="248874"/>
            </a:xfrm>
          </p:grpSpPr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2AF6EACE-3D41-4C92-BA22-2A3B0629DDF9}"/>
                  </a:ext>
                </a:extLst>
              </p:cNvPr>
              <p:cNvSpPr/>
              <p:nvPr/>
            </p:nvSpPr>
            <p:spPr>
              <a:xfrm>
                <a:off x="897731" y="3315955"/>
                <a:ext cx="1478757" cy="2488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100" dirty="0">
                    <a:solidFill>
                      <a:schemeClr val="tx1"/>
                    </a:solidFill>
                  </a:rPr>
                  <a:t>All</a:t>
                </a:r>
              </a:p>
            </p:txBody>
          </p: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DA0768F3-33F9-4F0E-9B38-0F573AE56A9B}"/>
                  </a:ext>
                </a:extLst>
              </p:cNvPr>
              <p:cNvGrpSpPr/>
              <p:nvPr/>
            </p:nvGrpSpPr>
            <p:grpSpPr>
              <a:xfrm>
                <a:off x="2177797" y="3408265"/>
                <a:ext cx="157162" cy="66770"/>
                <a:chOff x="92869" y="2840736"/>
                <a:chExt cx="157162" cy="66770"/>
              </a:xfrm>
            </p:grpSpPr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F77F1F79-89AD-4708-909D-1C2E12FFDDB6}"/>
                    </a:ext>
                  </a:extLst>
                </p:cNvPr>
                <p:cNvCxnSpPr/>
                <p:nvPr/>
              </p:nvCxnSpPr>
              <p:spPr>
                <a:xfrm>
                  <a:off x="92869" y="2840736"/>
                  <a:ext cx="78581" cy="66770"/>
                </a:xfrm>
                <a:prstGeom prst="line">
                  <a:avLst/>
                </a:prstGeom>
                <a:ln w="6350" cap="sq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E87A5135-51DF-43E1-834D-85D60F4DE6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" y="2840736"/>
                  <a:ext cx="78581" cy="66770"/>
                </a:xfrm>
                <a:prstGeom prst="line">
                  <a:avLst/>
                </a:prstGeom>
                <a:ln w="6350" cap="sq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43670C9E-0500-4945-9FE9-5288B23CF8FB}"/>
                </a:ext>
              </a:extLst>
            </p:cNvPr>
            <p:cNvGrpSpPr/>
            <p:nvPr/>
          </p:nvGrpSpPr>
          <p:grpSpPr>
            <a:xfrm>
              <a:off x="2668353" y="3311791"/>
              <a:ext cx="1478757" cy="248874"/>
              <a:chOff x="897731" y="3315955"/>
              <a:chExt cx="1478757" cy="248874"/>
            </a:xfrm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D791C8D9-0E1D-479D-B0C0-37D008600517}"/>
                  </a:ext>
                </a:extLst>
              </p:cNvPr>
              <p:cNvSpPr/>
              <p:nvPr/>
            </p:nvSpPr>
            <p:spPr>
              <a:xfrm>
                <a:off x="897731" y="3315955"/>
                <a:ext cx="1478757" cy="2488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100" dirty="0">
                    <a:solidFill>
                      <a:schemeClr val="tx1"/>
                    </a:solidFill>
                  </a:rPr>
                  <a:t>All</a:t>
                </a:r>
              </a:p>
            </p:txBody>
          </p: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6BC9F4EF-7E6E-449E-871B-0D848B7A3B7C}"/>
                  </a:ext>
                </a:extLst>
              </p:cNvPr>
              <p:cNvGrpSpPr/>
              <p:nvPr/>
            </p:nvGrpSpPr>
            <p:grpSpPr>
              <a:xfrm>
                <a:off x="2177797" y="3408265"/>
                <a:ext cx="157162" cy="66770"/>
                <a:chOff x="92869" y="2840736"/>
                <a:chExt cx="157162" cy="66770"/>
              </a:xfrm>
            </p:grpSpPr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DC587EEA-0B77-42F2-BAB2-D23BB609C269}"/>
                    </a:ext>
                  </a:extLst>
                </p:cNvPr>
                <p:cNvCxnSpPr/>
                <p:nvPr/>
              </p:nvCxnSpPr>
              <p:spPr>
                <a:xfrm>
                  <a:off x="92869" y="2840736"/>
                  <a:ext cx="78581" cy="66770"/>
                </a:xfrm>
                <a:prstGeom prst="line">
                  <a:avLst/>
                </a:prstGeom>
                <a:ln w="6350" cap="sq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B3FD920C-6E9F-4EB5-8BEB-7298D411B8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" y="2840736"/>
                  <a:ext cx="78581" cy="66770"/>
                </a:xfrm>
                <a:prstGeom prst="line">
                  <a:avLst/>
                </a:prstGeom>
                <a:ln w="6350" cap="sq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6EFED94-44A4-4B1D-8E3A-EB96A7A20113}"/>
              </a:ext>
            </a:extLst>
          </p:cNvPr>
          <p:cNvSpPr/>
          <p:nvPr/>
        </p:nvSpPr>
        <p:spPr>
          <a:xfrm>
            <a:off x="2608631" y="2968159"/>
            <a:ext cx="1615303" cy="649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dirty="0">
                <a:solidFill>
                  <a:sysClr val="windowText" lastClr="000000"/>
                </a:solidFill>
              </a:rPr>
              <a:t>Account Name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021E2EF1-2EAB-41D2-AF4C-0EFCC39F04AC}"/>
              </a:ext>
            </a:extLst>
          </p:cNvPr>
          <p:cNvGrpSpPr/>
          <p:nvPr/>
        </p:nvGrpSpPr>
        <p:grpSpPr>
          <a:xfrm>
            <a:off x="2682733" y="3300938"/>
            <a:ext cx="1478757" cy="248874"/>
            <a:chOff x="897731" y="3315955"/>
            <a:chExt cx="1478757" cy="248874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F3E150AA-68AB-470A-8FB5-DD79798C32F4}"/>
                </a:ext>
              </a:extLst>
            </p:cNvPr>
            <p:cNvSpPr/>
            <p:nvPr/>
          </p:nvSpPr>
          <p:spPr>
            <a:xfrm>
              <a:off x="897731" y="3315955"/>
              <a:ext cx="1478757" cy="2488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100" dirty="0">
                  <a:solidFill>
                    <a:schemeClr val="tx1"/>
                  </a:solidFill>
                </a:rPr>
                <a:t>All</a:t>
              </a:r>
            </a:p>
          </p:txBody>
        </p: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236C30A6-738C-4EF9-9591-B04B9FB8DD35}"/>
                </a:ext>
              </a:extLst>
            </p:cNvPr>
            <p:cNvGrpSpPr/>
            <p:nvPr/>
          </p:nvGrpSpPr>
          <p:grpSpPr>
            <a:xfrm>
              <a:off x="2177797" y="3408265"/>
              <a:ext cx="157162" cy="66770"/>
              <a:chOff x="92869" y="2840736"/>
              <a:chExt cx="157162" cy="66770"/>
            </a:xfrm>
          </p:grpSpPr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DA69A2B-3DD7-43F2-B5D5-9F0B3488ED30}"/>
                  </a:ext>
                </a:extLst>
              </p:cNvPr>
              <p:cNvCxnSpPr/>
              <p:nvPr/>
            </p:nvCxnSpPr>
            <p:spPr>
              <a:xfrm>
                <a:off x="92869" y="2840736"/>
                <a:ext cx="78581" cy="66770"/>
              </a:xfrm>
              <a:prstGeom prst="line">
                <a:avLst/>
              </a:prstGeom>
              <a:ln w="6350" cap="sq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1BC173B4-330C-4745-BC1A-D5F81B11A9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1450" y="2840736"/>
                <a:ext cx="78581" cy="66770"/>
              </a:xfrm>
              <a:prstGeom prst="line">
                <a:avLst/>
              </a:prstGeom>
              <a:ln w="6350" cap="sq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E9EBF78A-3020-4B61-AF24-43D8002B7D00}"/>
              </a:ext>
            </a:extLst>
          </p:cNvPr>
          <p:cNvSpPr/>
          <p:nvPr/>
        </p:nvSpPr>
        <p:spPr>
          <a:xfrm>
            <a:off x="835288" y="3744783"/>
            <a:ext cx="8705878" cy="3271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TREEMAP OF TRENDS</a:t>
            </a:r>
            <a:br>
              <a:rPr lang="en-GB" dirty="0">
                <a:solidFill>
                  <a:sysClr val="windowText" lastClr="000000"/>
                </a:solidFill>
              </a:rPr>
            </a:br>
            <a:r>
              <a:rPr lang="en-GB" sz="1800" i="1" dirty="0">
                <a:solidFill>
                  <a:sysClr val="windowText" lastClr="000000"/>
                </a:solidFill>
              </a:rPr>
              <a:t>(Min count 2?)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8EA3CB83-BC9A-4C6D-92CB-2A930E635494}"/>
              </a:ext>
            </a:extLst>
          </p:cNvPr>
          <p:cNvSpPr/>
          <p:nvPr/>
        </p:nvSpPr>
        <p:spPr>
          <a:xfrm>
            <a:off x="7875337" y="2968159"/>
            <a:ext cx="783544" cy="659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ysClr val="windowText" lastClr="000000"/>
                </a:solidFill>
              </a:rPr>
              <a:t>MY GROUPS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0E5D731-65C7-47C3-8D61-1ADBD20D23D7}"/>
              </a:ext>
            </a:extLst>
          </p:cNvPr>
          <p:cNvGrpSpPr/>
          <p:nvPr/>
        </p:nvGrpSpPr>
        <p:grpSpPr>
          <a:xfrm>
            <a:off x="9647124" y="4388761"/>
            <a:ext cx="2342989" cy="2161291"/>
            <a:chOff x="9061117" y="4471626"/>
            <a:chExt cx="2342989" cy="216129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5263F77-1C0B-4DDC-A42B-304811F2E51D}"/>
                </a:ext>
              </a:extLst>
            </p:cNvPr>
            <p:cNvGrpSpPr/>
            <p:nvPr/>
          </p:nvGrpSpPr>
          <p:grpSpPr>
            <a:xfrm>
              <a:off x="10281963" y="4476918"/>
              <a:ext cx="1118515" cy="649202"/>
              <a:chOff x="9095855" y="3916877"/>
              <a:chExt cx="1118515" cy="649202"/>
            </a:xfrm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3EC682B1-5C0A-41D3-B3AD-7C32C2D9F3C9}"/>
                  </a:ext>
                </a:extLst>
              </p:cNvPr>
              <p:cNvSpPr/>
              <p:nvPr/>
            </p:nvSpPr>
            <p:spPr>
              <a:xfrm>
                <a:off x="9095855" y="3916877"/>
                <a:ext cx="1118515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100" dirty="0">
                    <a:solidFill>
                      <a:sysClr val="windowText" lastClr="000000"/>
                    </a:solidFill>
                  </a:rPr>
                  <a:t>Count of Workspaces</a:t>
                </a: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EB544834-2CD9-41D0-85E6-9F64ED9BE399}"/>
                  </a:ext>
                </a:extLst>
              </p:cNvPr>
              <p:cNvSpPr txBox="1"/>
              <p:nvPr/>
            </p:nvSpPr>
            <p:spPr>
              <a:xfrm>
                <a:off x="9672677" y="4179889"/>
                <a:ext cx="52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/>
                  <a:t>123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A6134BE-0ECB-42AC-919E-B2E513A9C01D}"/>
                </a:ext>
              </a:extLst>
            </p:cNvPr>
            <p:cNvGrpSpPr/>
            <p:nvPr/>
          </p:nvGrpSpPr>
          <p:grpSpPr>
            <a:xfrm>
              <a:off x="10285591" y="5205128"/>
              <a:ext cx="1118515" cy="649202"/>
              <a:chOff x="10269036" y="3916877"/>
              <a:chExt cx="1118515" cy="649202"/>
            </a:xfrm>
          </p:grpSpPr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AE79005C-F9FC-4109-B470-A89E5525633B}"/>
                  </a:ext>
                </a:extLst>
              </p:cNvPr>
              <p:cNvSpPr/>
              <p:nvPr/>
            </p:nvSpPr>
            <p:spPr>
              <a:xfrm>
                <a:off x="10269036" y="3916877"/>
                <a:ext cx="1118515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100" dirty="0">
                    <a:solidFill>
                      <a:sysClr val="windowText" lastClr="000000"/>
                    </a:solidFill>
                  </a:rPr>
                  <a:t>Count of Playbooks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FF5CD64D-AED5-4FA4-AECC-30CADB5F750E}"/>
                  </a:ext>
                </a:extLst>
              </p:cNvPr>
              <p:cNvSpPr txBox="1"/>
              <p:nvPr/>
            </p:nvSpPr>
            <p:spPr>
              <a:xfrm>
                <a:off x="10844848" y="4192827"/>
                <a:ext cx="52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/>
                  <a:t>123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78D11AA-76CF-40F7-9722-A61BB7463246}"/>
                </a:ext>
              </a:extLst>
            </p:cNvPr>
            <p:cNvGrpSpPr/>
            <p:nvPr/>
          </p:nvGrpSpPr>
          <p:grpSpPr>
            <a:xfrm>
              <a:off x="9061117" y="5222335"/>
              <a:ext cx="1164058" cy="649202"/>
              <a:chOff x="7901193" y="4713042"/>
              <a:chExt cx="1164058" cy="649202"/>
            </a:xfrm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0ECF18E5-3A42-4565-B0B0-CC710B7B98FE}"/>
                  </a:ext>
                </a:extLst>
              </p:cNvPr>
              <p:cNvSpPr/>
              <p:nvPr/>
            </p:nvSpPr>
            <p:spPr>
              <a:xfrm>
                <a:off x="7901193" y="4713042"/>
                <a:ext cx="1118516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100" dirty="0">
                    <a:solidFill>
                      <a:sysClr val="windowText" lastClr="000000"/>
                    </a:solidFill>
                  </a:rPr>
                  <a:t>Count of Roadmaps</a:t>
                </a: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FB7FA8BE-E2C5-4187-86F4-6E1B3A4EB309}"/>
                  </a:ext>
                </a:extLst>
              </p:cNvPr>
              <p:cNvSpPr txBox="1"/>
              <p:nvPr/>
            </p:nvSpPr>
            <p:spPr>
              <a:xfrm>
                <a:off x="8539145" y="4995752"/>
                <a:ext cx="52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/>
                  <a:t>123</a:t>
                </a:r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2E6E11B8-500D-4D54-B402-FFFA1749A238}"/>
                </a:ext>
              </a:extLst>
            </p:cNvPr>
            <p:cNvGrpSpPr/>
            <p:nvPr/>
          </p:nvGrpSpPr>
          <p:grpSpPr>
            <a:xfrm>
              <a:off x="9061118" y="5970529"/>
              <a:ext cx="1147460" cy="649202"/>
              <a:chOff x="9722381" y="2950889"/>
              <a:chExt cx="1203878" cy="649202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5E149118-FA2F-4A6B-8920-5506D0BB3901}"/>
                  </a:ext>
                </a:extLst>
              </p:cNvPr>
              <p:cNvSpPr/>
              <p:nvPr/>
            </p:nvSpPr>
            <p:spPr>
              <a:xfrm>
                <a:off x="9722381" y="2950889"/>
                <a:ext cx="1173511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100" dirty="0">
                    <a:solidFill>
                      <a:sysClr val="windowText" lastClr="000000"/>
                    </a:solidFill>
                  </a:rPr>
                  <a:t>Count of Ideas</a:t>
                </a: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E7C0EFA2-2504-4443-8210-3EB6AB1BF498}"/>
                  </a:ext>
                </a:extLst>
              </p:cNvPr>
              <p:cNvSpPr txBox="1"/>
              <p:nvPr/>
            </p:nvSpPr>
            <p:spPr>
              <a:xfrm>
                <a:off x="10374286" y="3240025"/>
                <a:ext cx="5519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/>
                  <a:t>123</a:t>
                </a:r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BBB5750D-3C7B-4D56-BA07-A314190481D8}"/>
                </a:ext>
              </a:extLst>
            </p:cNvPr>
            <p:cNvGrpSpPr/>
            <p:nvPr/>
          </p:nvGrpSpPr>
          <p:grpSpPr>
            <a:xfrm>
              <a:off x="10285590" y="5983715"/>
              <a:ext cx="1118516" cy="649202"/>
              <a:chOff x="9770162" y="2964075"/>
              <a:chExt cx="1173511" cy="649202"/>
            </a:xfrm>
          </p:grpSpPr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9212E37F-C09E-46DF-A1FF-25E1DB8B4D43}"/>
                  </a:ext>
                </a:extLst>
              </p:cNvPr>
              <p:cNvSpPr/>
              <p:nvPr/>
            </p:nvSpPr>
            <p:spPr>
              <a:xfrm>
                <a:off x="9770162" y="2964075"/>
                <a:ext cx="1173511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100" dirty="0">
                    <a:solidFill>
                      <a:sysClr val="windowText" lastClr="000000"/>
                    </a:solidFill>
                  </a:rPr>
                  <a:t>Count of Solutions</a:t>
                </a: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A2F83042-A8BE-4897-A3C2-F9234A05C695}"/>
                  </a:ext>
                </a:extLst>
              </p:cNvPr>
              <p:cNvSpPr txBox="1"/>
              <p:nvPr/>
            </p:nvSpPr>
            <p:spPr>
              <a:xfrm>
                <a:off x="10374286" y="3240025"/>
                <a:ext cx="5519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/>
                  <a:t>123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95C142E-A91D-46B2-AB73-0DA752D5260D}"/>
                </a:ext>
              </a:extLst>
            </p:cNvPr>
            <p:cNvGrpSpPr/>
            <p:nvPr/>
          </p:nvGrpSpPr>
          <p:grpSpPr>
            <a:xfrm>
              <a:off x="9061942" y="4471626"/>
              <a:ext cx="1148327" cy="649202"/>
              <a:chOff x="12441952" y="3925271"/>
              <a:chExt cx="1148327" cy="649202"/>
            </a:xfrm>
          </p:grpSpPr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29CD3794-975F-4A25-B689-3E95D651D473}"/>
                  </a:ext>
                </a:extLst>
              </p:cNvPr>
              <p:cNvSpPr/>
              <p:nvPr/>
            </p:nvSpPr>
            <p:spPr>
              <a:xfrm>
                <a:off x="12441952" y="3925271"/>
                <a:ext cx="1118516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100" dirty="0">
                    <a:solidFill>
                      <a:sysClr val="windowText" lastClr="000000"/>
                    </a:solidFill>
                  </a:rPr>
                  <a:t>Count of Workgroups</a:t>
                </a:r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60D82D1D-9FBF-42D9-BB89-39DEC7F8C853}"/>
                  </a:ext>
                </a:extLst>
              </p:cNvPr>
              <p:cNvSpPr txBox="1"/>
              <p:nvPr/>
            </p:nvSpPr>
            <p:spPr>
              <a:xfrm>
                <a:off x="13064173" y="4233778"/>
                <a:ext cx="52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/>
                  <a:t>123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726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E13290-4D01-4C59-BDC7-222DE916CAD2}"/>
              </a:ext>
            </a:extLst>
          </p:cNvPr>
          <p:cNvSpPr/>
          <p:nvPr/>
        </p:nvSpPr>
        <p:spPr>
          <a:xfrm>
            <a:off x="685799" y="2057399"/>
            <a:ext cx="11344519" cy="5121275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48E331-DC1E-4A13-984B-2C63D0E0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Workgroups report</a:t>
            </a:r>
            <a:br>
              <a:rPr lang="en-GB" dirty="0"/>
            </a:br>
            <a:endParaRPr lang="en-GB" dirty="0"/>
          </a:p>
        </p:txBody>
      </p:sp>
      <p:pic>
        <p:nvPicPr>
          <p:cNvPr id="6" name="Picture 5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3CD6A4F7-FDD3-4CF3-8A29-CF420008B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89" y="2333370"/>
            <a:ext cx="1237351" cy="2220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ED5365-0C1E-49B3-9892-F302E004B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8534" y="2241809"/>
            <a:ext cx="1820170" cy="40521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DDF890-3345-4D5A-AEF3-20C2D3CEFDEB}"/>
              </a:ext>
            </a:extLst>
          </p:cNvPr>
          <p:cNvCxnSpPr>
            <a:cxnSpLocks/>
          </p:cNvCxnSpPr>
          <p:nvPr/>
        </p:nvCxnSpPr>
        <p:spPr>
          <a:xfrm>
            <a:off x="685800" y="2840736"/>
            <a:ext cx="11344518" cy="0"/>
          </a:xfrm>
          <a:prstGeom prst="line">
            <a:avLst/>
          </a:prstGeom>
          <a:ln w="6350" cap="sq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9659CB3-68F1-4EE0-BDFC-BD17316C42C1}"/>
              </a:ext>
            </a:extLst>
          </p:cNvPr>
          <p:cNvSpPr/>
          <p:nvPr/>
        </p:nvSpPr>
        <p:spPr>
          <a:xfrm>
            <a:off x="835289" y="2970122"/>
            <a:ext cx="1615303" cy="649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dirty="0">
                <a:solidFill>
                  <a:sysClr val="windowText" lastClr="000000"/>
                </a:solidFill>
              </a:rPr>
              <a:t>Workgroup Name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FB32249-5730-4657-9C6B-4F2691086947}"/>
              </a:ext>
            </a:extLst>
          </p:cNvPr>
          <p:cNvGrpSpPr/>
          <p:nvPr/>
        </p:nvGrpSpPr>
        <p:grpSpPr>
          <a:xfrm>
            <a:off x="909391" y="3302901"/>
            <a:ext cx="1478757" cy="248874"/>
            <a:chOff x="897731" y="3315955"/>
            <a:chExt cx="1478757" cy="24887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34F8641-8E8A-4BE5-B208-E73EC3EC59AC}"/>
                </a:ext>
              </a:extLst>
            </p:cNvPr>
            <p:cNvSpPr/>
            <p:nvPr/>
          </p:nvSpPr>
          <p:spPr>
            <a:xfrm>
              <a:off x="897731" y="3315955"/>
              <a:ext cx="1478757" cy="2488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100" dirty="0">
                  <a:solidFill>
                    <a:schemeClr val="tx1"/>
                  </a:solidFill>
                </a:rPr>
                <a:t>All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6A6B5A0-665A-4A67-A6BC-0A6B08D4557C}"/>
                </a:ext>
              </a:extLst>
            </p:cNvPr>
            <p:cNvGrpSpPr/>
            <p:nvPr/>
          </p:nvGrpSpPr>
          <p:grpSpPr>
            <a:xfrm>
              <a:off x="2177797" y="3408265"/>
              <a:ext cx="157162" cy="66770"/>
              <a:chOff x="92869" y="2840736"/>
              <a:chExt cx="157162" cy="66770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5DF3FF2-4ADC-4920-AF60-D270AFF73396}"/>
                  </a:ext>
                </a:extLst>
              </p:cNvPr>
              <p:cNvCxnSpPr/>
              <p:nvPr/>
            </p:nvCxnSpPr>
            <p:spPr>
              <a:xfrm>
                <a:off x="92869" y="2840736"/>
                <a:ext cx="78581" cy="66770"/>
              </a:xfrm>
              <a:prstGeom prst="line">
                <a:avLst/>
              </a:prstGeom>
              <a:ln w="6350" cap="sq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32F94801-AE33-4FDE-9D44-72C7B2CE2D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1450" y="2840736"/>
                <a:ext cx="78581" cy="66770"/>
              </a:xfrm>
              <a:prstGeom prst="line">
                <a:avLst/>
              </a:prstGeom>
              <a:ln w="6350" cap="sq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1F9AED0A-EB0D-4D1D-A7B6-4F8D2F465411}"/>
              </a:ext>
            </a:extLst>
          </p:cNvPr>
          <p:cNvSpPr/>
          <p:nvPr/>
        </p:nvSpPr>
        <p:spPr>
          <a:xfrm>
            <a:off x="4363444" y="2259748"/>
            <a:ext cx="3989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800" b="1" dirty="0">
                <a:solidFill>
                  <a:schemeClr val="bg1"/>
                </a:solidFill>
              </a:rPr>
              <a:t>Digital Explorer Workgroup Report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6E4AAF2-C844-4D25-AB3F-B072619A8EAE}"/>
              </a:ext>
            </a:extLst>
          </p:cNvPr>
          <p:cNvGrpSpPr/>
          <p:nvPr/>
        </p:nvGrpSpPr>
        <p:grpSpPr>
          <a:xfrm>
            <a:off x="8812421" y="2970122"/>
            <a:ext cx="3131856" cy="649202"/>
            <a:chOff x="6049229" y="2974848"/>
            <a:chExt cx="3386525" cy="64920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92BAF68-36B9-4F8A-849C-02B78010E093}"/>
                </a:ext>
              </a:extLst>
            </p:cNvPr>
            <p:cNvSpPr/>
            <p:nvPr/>
          </p:nvSpPr>
          <p:spPr>
            <a:xfrm>
              <a:off x="6049229" y="2974848"/>
              <a:ext cx="3386525" cy="6492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200" dirty="0">
                  <a:solidFill>
                    <a:sysClr val="windowText" lastClr="000000"/>
                  </a:solidFill>
                </a:rPr>
                <a:t>Creation Date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F9F2926-7CF3-4641-8B80-D629534DFD9F}"/>
                </a:ext>
              </a:extLst>
            </p:cNvPr>
            <p:cNvGrpSpPr/>
            <p:nvPr/>
          </p:nvGrpSpPr>
          <p:grpSpPr>
            <a:xfrm>
              <a:off x="6122458" y="3266363"/>
              <a:ext cx="1331878" cy="251460"/>
              <a:chOff x="6122458" y="3266363"/>
              <a:chExt cx="1331878" cy="251460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9FBC3CFE-4BCE-422C-B0AA-F8E27A78BE47}"/>
                  </a:ext>
                </a:extLst>
              </p:cNvPr>
              <p:cNvGrpSpPr/>
              <p:nvPr/>
            </p:nvGrpSpPr>
            <p:grpSpPr>
              <a:xfrm>
                <a:off x="6122458" y="3266363"/>
                <a:ext cx="1033812" cy="248874"/>
                <a:chOff x="897731" y="3315955"/>
                <a:chExt cx="1478757" cy="248874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0B31944B-831C-456D-AA75-6F750BFEB23D}"/>
                    </a:ext>
                  </a:extLst>
                </p:cNvPr>
                <p:cNvSpPr/>
                <p:nvPr/>
              </p:nvSpPr>
              <p:spPr>
                <a:xfrm>
                  <a:off x="897731" y="3315955"/>
                  <a:ext cx="1478757" cy="2488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GB" sz="1100" dirty="0">
                      <a:solidFill>
                        <a:schemeClr val="tx1"/>
                      </a:solidFill>
                    </a:rPr>
                    <a:t>01/04/2017</a:t>
                  </a:r>
                </a:p>
              </p:txBody>
            </p:sp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70BE1299-3260-49EA-B77F-47B0E8C92FEF}"/>
                    </a:ext>
                  </a:extLst>
                </p:cNvPr>
                <p:cNvGrpSpPr/>
                <p:nvPr/>
              </p:nvGrpSpPr>
              <p:grpSpPr>
                <a:xfrm>
                  <a:off x="2177797" y="3408265"/>
                  <a:ext cx="157162" cy="66770"/>
                  <a:chOff x="92869" y="2840736"/>
                  <a:chExt cx="157162" cy="66770"/>
                </a:xfrm>
              </p:grpSpPr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2FC2866C-049B-4662-BC6D-A8BFFF22633E}"/>
                      </a:ext>
                    </a:extLst>
                  </p:cNvPr>
                  <p:cNvCxnSpPr/>
                  <p:nvPr/>
                </p:nvCxnSpPr>
                <p:spPr>
                  <a:xfrm>
                    <a:off x="92869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7E935A71-AD5E-494F-B16D-35450C726B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1450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905B2D87-035A-4A4D-BA1A-A567596FD8A5}"/>
                  </a:ext>
                </a:extLst>
              </p:cNvPr>
              <p:cNvGrpSpPr/>
              <p:nvPr/>
            </p:nvGrpSpPr>
            <p:grpSpPr>
              <a:xfrm>
                <a:off x="7202876" y="3266363"/>
                <a:ext cx="251460" cy="251460"/>
                <a:chOff x="8381682" y="856478"/>
                <a:chExt cx="251460" cy="251460"/>
              </a:xfrm>
            </p:grpSpPr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776495D9-BA55-44CB-97EA-9A7891B50CA2}"/>
                    </a:ext>
                  </a:extLst>
                </p:cNvPr>
                <p:cNvSpPr/>
                <p:nvPr/>
              </p:nvSpPr>
              <p:spPr>
                <a:xfrm>
                  <a:off x="8381682" y="856478"/>
                  <a:ext cx="251460" cy="2514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3B7A7BB2-F426-4C90-8E08-F6103D6C8760}"/>
                    </a:ext>
                  </a:extLst>
                </p:cNvPr>
                <p:cNvGrpSpPr/>
                <p:nvPr/>
              </p:nvGrpSpPr>
              <p:grpSpPr>
                <a:xfrm>
                  <a:off x="8421383" y="895031"/>
                  <a:ext cx="172058" cy="174355"/>
                  <a:chOff x="8398825" y="872171"/>
                  <a:chExt cx="217175" cy="220074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1BF878CC-2A14-4213-BBC9-DB239D21206D}"/>
                      </a:ext>
                    </a:extLst>
                  </p:cNvPr>
                  <p:cNvGrpSpPr/>
                  <p:nvPr/>
                </p:nvGrpSpPr>
                <p:grpSpPr>
                  <a:xfrm>
                    <a:off x="8398825" y="926098"/>
                    <a:ext cx="217175" cy="166147"/>
                    <a:chOff x="7437119" y="280669"/>
                    <a:chExt cx="217175" cy="166147"/>
                  </a:xfrm>
                </p:grpSpPr>
                <p:sp>
                  <p:nvSpPr>
                    <p:cNvPr id="98" name="Rectangle 97">
                      <a:extLst>
                        <a:ext uri="{FF2B5EF4-FFF2-40B4-BE49-F238E27FC236}">
                          <a16:creationId xmlns:a16="http://schemas.microsoft.com/office/drawing/2014/main" id="{8BC204B6-8E47-4909-9A07-90764D82F0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7119" y="280669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99" name="Rectangle 98">
                      <a:extLst>
                        <a:ext uri="{FF2B5EF4-FFF2-40B4-BE49-F238E27FC236}">
                          <a16:creationId xmlns:a16="http://schemas.microsoft.com/office/drawing/2014/main" id="{50BEB30B-0745-41F1-B8C9-B65EC03F83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4271" y="280669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00" name="Rectangle 99">
                      <a:extLst>
                        <a:ext uri="{FF2B5EF4-FFF2-40B4-BE49-F238E27FC236}">
                          <a16:creationId xmlns:a16="http://schemas.microsoft.com/office/drawing/2014/main" id="{3653599D-1691-498E-9F10-F07AA41423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51423" y="280669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01" name="Rectangle 100">
                      <a:extLst>
                        <a:ext uri="{FF2B5EF4-FFF2-40B4-BE49-F238E27FC236}">
                          <a16:creationId xmlns:a16="http://schemas.microsoft.com/office/drawing/2014/main" id="{91B97560-B6A2-43F2-9904-EBEB2CA420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08575" y="280669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02" name="Rectangle 101">
                      <a:extLst>
                        <a:ext uri="{FF2B5EF4-FFF2-40B4-BE49-F238E27FC236}">
                          <a16:creationId xmlns:a16="http://schemas.microsoft.com/office/drawing/2014/main" id="{62C57EF3-0544-479F-B691-D4F0762C61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7119" y="340883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03" name="Rectangle 102">
                      <a:extLst>
                        <a:ext uri="{FF2B5EF4-FFF2-40B4-BE49-F238E27FC236}">
                          <a16:creationId xmlns:a16="http://schemas.microsoft.com/office/drawing/2014/main" id="{4984D48D-A103-4D49-8D62-A74EA2713C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4271" y="340883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04" name="Rectangle 103">
                      <a:extLst>
                        <a:ext uri="{FF2B5EF4-FFF2-40B4-BE49-F238E27FC236}">
                          <a16:creationId xmlns:a16="http://schemas.microsoft.com/office/drawing/2014/main" id="{1A26E24D-6F41-4039-BED5-5DB1169B6D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51423" y="340883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05" name="Rectangle 104">
                      <a:extLst>
                        <a:ext uri="{FF2B5EF4-FFF2-40B4-BE49-F238E27FC236}">
                          <a16:creationId xmlns:a16="http://schemas.microsoft.com/office/drawing/2014/main" id="{FAAFFB3B-EC64-49B4-A774-E85867045D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08575" y="340883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06" name="Rectangle 105">
                      <a:extLst>
                        <a:ext uri="{FF2B5EF4-FFF2-40B4-BE49-F238E27FC236}">
                          <a16:creationId xmlns:a16="http://schemas.microsoft.com/office/drawing/2014/main" id="{0891E1D4-7F57-4C93-8242-AEC37879E6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7119" y="401097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07" name="Rectangle 106">
                      <a:extLst>
                        <a:ext uri="{FF2B5EF4-FFF2-40B4-BE49-F238E27FC236}">
                          <a16:creationId xmlns:a16="http://schemas.microsoft.com/office/drawing/2014/main" id="{DE529340-7B23-48AA-A542-93A094CF5D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4271" y="401097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08" name="Rectangle 107">
                      <a:extLst>
                        <a:ext uri="{FF2B5EF4-FFF2-40B4-BE49-F238E27FC236}">
                          <a16:creationId xmlns:a16="http://schemas.microsoft.com/office/drawing/2014/main" id="{E54689B2-AC8E-4BB5-AC78-3BAD40E43A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51423" y="401097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09" name="Rectangle 108">
                      <a:extLst>
                        <a:ext uri="{FF2B5EF4-FFF2-40B4-BE49-F238E27FC236}">
                          <a16:creationId xmlns:a16="http://schemas.microsoft.com/office/drawing/2014/main" id="{958D4A20-F018-4391-AD23-1AEA3A7E17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08575" y="401097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sp>
                <p:nvSpPr>
                  <p:cNvPr id="97" name="Rectangle 96">
                    <a:extLst>
                      <a:ext uri="{FF2B5EF4-FFF2-40B4-BE49-F238E27FC236}">
                        <a16:creationId xmlns:a16="http://schemas.microsoft.com/office/drawing/2014/main" id="{13E85CE0-E4AE-48F0-888C-FCCEC1348583}"/>
                      </a:ext>
                    </a:extLst>
                  </p:cNvPr>
                  <p:cNvSpPr/>
                  <p:nvPr/>
                </p:nvSpPr>
                <p:spPr>
                  <a:xfrm>
                    <a:off x="8398825" y="872171"/>
                    <a:ext cx="217175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BB5AD0E4-870A-463C-B8B0-8663AAD0D4E6}"/>
                </a:ext>
              </a:extLst>
            </p:cNvPr>
            <p:cNvGrpSpPr/>
            <p:nvPr/>
          </p:nvGrpSpPr>
          <p:grpSpPr>
            <a:xfrm>
              <a:off x="7918038" y="3263777"/>
              <a:ext cx="1331878" cy="251460"/>
              <a:chOff x="6122458" y="3266363"/>
              <a:chExt cx="1331878" cy="251460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907F3917-85ED-411E-BFAC-767DAC3C5309}"/>
                  </a:ext>
                </a:extLst>
              </p:cNvPr>
              <p:cNvGrpSpPr/>
              <p:nvPr/>
            </p:nvGrpSpPr>
            <p:grpSpPr>
              <a:xfrm>
                <a:off x="6122458" y="3266363"/>
                <a:ext cx="1033812" cy="248874"/>
                <a:chOff x="897731" y="3315955"/>
                <a:chExt cx="1478757" cy="248874"/>
              </a:xfrm>
            </p:grpSpPr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7B1A4F45-BAAC-40D0-BB32-FAA15CAB8869}"/>
                    </a:ext>
                  </a:extLst>
                </p:cNvPr>
                <p:cNvSpPr/>
                <p:nvPr/>
              </p:nvSpPr>
              <p:spPr>
                <a:xfrm>
                  <a:off x="897731" y="3315955"/>
                  <a:ext cx="1478757" cy="2488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GB" sz="1100" dirty="0">
                      <a:solidFill>
                        <a:schemeClr val="tx1"/>
                      </a:solidFill>
                    </a:rPr>
                    <a:t>30/06/2020</a:t>
                  </a:r>
                </a:p>
              </p:txBody>
            </p:sp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CBCBBCBF-7AC4-47E5-9A25-1DF2672FF67B}"/>
                    </a:ext>
                  </a:extLst>
                </p:cNvPr>
                <p:cNvGrpSpPr/>
                <p:nvPr/>
              </p:nvGrpSpPr>
              <p:grpSpPr>
                <a:xfrm>
                  <a:off x="2177797" y="3408265"/>
                  <a:ext cx="157162" cy="66770"/>
                  <a:chOff x="92869" y="2840736"/>
                  <a:chExt cx="157162" cy="66770"/>
                </a:xfrm>
              </p:grpSpPr>
              <p:cxnSp>
                <p:nvCxnSpPr>
                  <p:cNvPr id="131" name="Straight Connector 130">
                    <a:extLst>
                      <a:ext uri="{FF2B5EF4-FFF2-40B4-BE49-F238E27FC236}">
                        <a16:creationId xmlns:a16="http://schemas.microsoft.com/office/drawing/2014/main" id="{D8ED67C2-F1FF-4E05-A067-B1AF6338F22F}"/>
                      </a:ext>
                    </a:extLst>
                  </p:cNvPr>
                  <p:cNvCxnSpPr/>
                  <p:nvPr/>
                </p:nvCxnSpPr>
                <p:spPr>
                  <a:xfrm>
                    <a:off x="92869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32" name="Straight Connector 131">
                    <a:extLst>
                      <a:ext uri="{FF2B5EF4-FFF2-40B4-BE49-F238E27FC236}">
                        <a16:creationId xmlns:a16="http://schemas.microsoft.com/office/drawing/2014/main" id="{8D2CD7CD-D0B1-418B-9D60-B6BA391528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1450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2F82C966-EAF6-46EA-88A3-FF1E2ECA897B}"/>
                  </a:ext>
                </a:extLst>
              </p:cNvPr>
              <p:cNvGrpSpPr/>
              <p:nvPr/>
            </p:nvGrpSpPr>
            <p:grpSpPr>
              <a:xfrm>
                <a:off x="7202876" y="3266363"/>
                <a:ext cx="251460" cy="251460"/>
                <a:chOff x="8381682" y="856478"/>
                <a:chExt cx="251460" cy="251460"/>
              </a:xfrm>
            </p:grpSpPr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36642802-7388-489E-B05D-42B2D5E444A7}"/>
                    </a:ext>
                  </a:extLst>
                </p:cNvPr>
                <p:cNvSpPr/>
                <p:nvPr/>
              </p:nvSpPr>
              <p:spPr>
                <a:xfrm>
                  <a:off x="8381682" y="856478"/>
                  <a:ext cx="251460" cy="2514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5A0E4F90-776A-41A0-945F-C3E4A36F5CF4}"/>
                    </a:ext>
                  </a:extLst>
                </p:cNvPr>
                <p:cNvGrpSpPr/>
                <p:nvPr/>
              </p:nvGrpSpPr>
              <p:grpSpPr>
                <a:xfrm>
                  <a:off x="8421383" y="895031"/>
                  <a:ext cx="172058" cy="174355"/>
                  <a:chOff x="8398825" y="872171"/>
                  <a:chExt cx="217175" cy="220074"/>
                </a:xfrm>
              </p:grpSpPr>
              <p:grpSp>
                <p:nvGrpSpPr>
                  <p:cNvPr id="115" name="Group 114">
                    <a:extLst>
                      <a:ext uri="{FF2B5EF4-FFF2-40B4-BE49-F238E27FC236}">
                        <a16:creationId xmlns:a16="http://schemas.microsoft.com/office/drawing/2014/main" id="{D8B312CD-E28E-4A4B-9BCF-F7B1685F1E67}"/>
                      </a:ext>
                    </a:extLst>
                  </p:cNvPr>
                  <p:cNvGrpSpPr/>
                  <p:nvPr/>
                </p:nvGrpSpPr>
                <p:grpSpPr>
                  <a:xfrm>
                    <a:off x="8398825" y="926098"/>
                    <a:ext cx="217175" cy="166147"/>
                    <a:chOff x="7437119" y="280669"/>
                    <a:chExt cx="217175" cy="166147"/>
                  </a:xfrm>
                </p:grpSpPr>
                <p:sp>
                  <p:nvSpPr>
                    <p:cNvPr id="117" name="Rectangle 116">
                      <a:extLst>
                        <a:ext uri="{FF2B5EF4-FFF2-40B4-BE49-F238E27FC236}">
                          <a16:creationId xmlns:a16="http://schemas.microsoft.com/office/drawing/2014/main" id="{8A943DBB-E704-4B50-81D5-B9A6CEA8A6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7119" y="280669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18" name="Rectangle 117">
                      <a:extLst>
                        <a:ext uri="{FF2B5EF4-FFF2-40B4-BE49-F238E27FC236}">
                          <a16:creationId xmlns:a16="http://schemas.microsoft.com/office/drawing/2014/main" id="{C7F9EBDA-AE06-4816-9887-7741E2B2D1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4271" y="280669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19" name="Rectangle 118">
                      <a:extLst>
                        <a:ext uri="{FF2B5EF4-FFF2-40B4-BE49-F238E27FC236}">
                          <a16:creationId xmlns:a16="http://schemas.microsoft.com/office/drawing/2014/main" id="{A92E61C3-7927-4414-A073-FF482A192D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51423" y="280669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20" name="Rectangle 119">
                      <a:extLst>
                        <a:ext uri="{FF2B5EF4-FFF2-40B4-BE49-F238E27FC236}">
                          <a16:creationId xmlns:a16="http://schemas.microsoft.com/office/drawing/2014/main" id="{04BC1E29-AF80-4E41-8624-E839D2D5E6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08575" y="280669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21" name="Rectangle 120">
                      <a:extLst>
                        <a:ext uri="{FF2B5EF4-FFF2-40B4-BE49-F238E27FC236}">
                          <a16:creationId xmlns:a16="http://schemas.microsoft.com/office/drawing/2014/main" id="{3D8E644A-83E7-4B2D-97D3-939EBE98F5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7119" y="340883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22" name="Rectangle 121">
                      <a:extLst>
                        <a:ext uri="{FF2B5EF4-FFF2-40B4-BE49-F238E27FC236}">
                          <a16:creationId xmlns:a16="http://schemas.microsoft.com/office/drawing/2014/main" id="{BB79C90A-2993-476F-80DC-620FFBE6EA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4271" y="340883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23" name="Rectangle 122">
                      <a:extLst>
                        <a:ext uri="{FF2B5EF4-FFF2-40B4-BE49-F238E27FC236}">
                          <a16:creationId xmlns:a16="http://schemas.microsoft.com/office/drawing/2014/main" id="{C6397117-14D5-40D9-8AFA-D2BDF1ED45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51423" y="340883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24" name="Rectangle 123">
                      <a:extLst>
                        <a:ext uri="{FF2B5EF4-FFF2-40B4-BE49-F238E27FC236}">
                          <a16:creationId xmlns:a16="http://schemas.microsoft.com/office/drawing/2014/main" id="{830F50BE-BB48-46D7-9362-335DFD8E93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08575" y="340883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25" name="Rectangle 124">
                      <a:extLst>
                        <a:ext uri="{FF2B5EF4-FFF2-40B4-BE49-F238E27FC236}">
                          <a16:creationId xmlns:a16="http://schemas.microsoft.com/office/drawing/2014/main" id="{B99546CC-40B9-466E-BA92-FDA84531B4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7119" y="401097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26" name="Rectangle 125">
                      <a:extLst>
                        <a:ext uri="{FF2B5EF4-FFF2-40B4-BE49-F238E27FC236}">
                          <a16:creationId xmlns:a16="http://schemas.microsoft.com/office/drawing/2014/main" id="{B42AE40A-9B07-4B65-AF36-9D196E039D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4271" y="401097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27" name="Rectangle 126">
                      <a:extLst>
                        <a:ext uri="{FF2B5EF4-FFF2-40B4-BE49-F238E27FC236}">
                          <a16:creationId xmlns:a16="http://schemas.microsoft.com/office/drawing/2014/main" id="{8ED19726-8EF4-455E-B4F7-1181F10444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51423" y="401097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28" name="Rectangle 127">
                      <a:extLst>
                        <a:ext uri="{FF2B5EF4-FFF2-40B4-BE49-F238E27FC236}">
                          <a16:creationId xmlns:a16="http://schemas.microsoft.com/office/drawing/2014/main" id="{68CD9DCA-11B7-40D3-9A48-4C39CBEFFC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08575" y="401097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sp>
                <p:nvSpPr>
                  <p:cNvPr id="116" name="Rectangle 115">
                    <a:extLst>
                      <a:ext uri="{FF2B5EF4-FFF2-40B4-BE49-F238E27FC236}">
                        <a16:creationId xmlns:a16="http://schemas.microsoft.com/office/drawing/2014/main" id="{83001D39-1BC7-4F12-AE4E-1517EED4E578}"/>
                      </a:ext>
                    </a:extLst>
                  </p:cNvPr>
                  <p:cNvSpPr/>
                  <p:nvPr/>
                </p:nvSpPr>
                <p:spPr>
                  <a:xfrm>
                    <a:off x="8398825" y="872171"/>
                    <a:ext cx="217175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</p:grp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3C5CB45B-72BB-4FDD-9704-8DDAE83AB473}"/>
              </a:ext>
            </a:extLst>
          </p:cNvPr>
          <p:cNvGrpSpPr/>
          <p:nvPr/>
        </p:nvGrpSpPr>
        <p:grpSpPr>
          <a:xfrm>
            <a:off x="4381973" y="2968159"/>
            <a:ext cx="3380095" cy="649202"/>
            <a:chOff x="835289" y="2974848"/>
            <a:chExt cx="3380095" cy="649202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481B10B7-2628-4F4A-956F-B672762E75A2}"/>
                </a:ext>
              </a:extLst>
            </p:cNvPr>
            <p:cNvSpPr/>
            <p:nvPr/>
          </p:nvSpPr>
          <p:spPr>
            <a:xfrm>
              <a:off x="835289" y="2974848"/>
              <a:ext cx="1615303" cy="6492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200" dirty="0">
                  <a:solidFill>
                    <a:sysClr val="windowText" lastClr="000000"/>
                  </a:solidFill>
                </a:rPr>
                <a:t>Industry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0C7BD7B-718B-430D-B76D-99AAC68535F5}"/>
                </a:ext>
              </a:extLst>
            </p:cNvPr>
            <p:cNvSpPr/>
            <p:nvPr/>
          </p:nvSpPr>
          <p:spPr>
            <a:xfrm>
              <a:off x="2600081" y="2974848"/>
              <a:ext cx="1615303" cy="6492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200" dirty="0">
                  <a:solidFill>
                    <a:sysClr val="windowText" lastClr="000000"/>
                  </a:solidFill>
                </a:rPr>
                <a:t>Sub Industry</a:t>
              </a:r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0517BA96-5556-46C3-9F03-4F47BF6C2135}"/>
                </a:ext>
              </a:extLst>
            </p:cNvPr>
            <p:cNvGrpSpPr/>
            <p:nvPr/>
          </p:nvGrpSpPr>
          <p:grpSpPr>
            <a:xfrm>
              <a:off x="897731" y="3315955"/>
              <a:ext cx="1478757" cy="248874"/>
              <a:chOff x="897731" y="3315955"/>
              <a:chExt cx="1478757" cy="248874"/>
            </a:xfrm>
          </p:grpSpPr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2AF6EACE-3D41-4C92-BA22-2A3B0629DDF9}"/>
                  </a:ext>
                </a:extLst>
              </p:cNvPr>
              <p:cNvSpPr/>
              <p:nvPr/>
            </p:nvSpPr>
            <p:spPr>
              <a:xfrm>
                <a:off x="897731" y="3315955"/>
                <a:ext cx="1478757" cy="2488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100" dirty="0">
                    <a:solidFill>
                      <a:schemeClr val="tx1"/>
                    </a:solidFill>
                  </a:rPr>
                  <a:t>All</a:t>
                </a:r>
              </a:p>
            </p:txBody>
          </p: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DA0768F3-33F9-4F0E-9B38-0F573AE56A9B}"/>
                  </a:ext>
                </a:extLst>
              </p:cNvPr>
              <p:cNvGrpSpPr/>
              <p:nvPr/>
            </p:nvGrpSpPr>
            <p:grpSpPr>
              <a:xfrm>
                <a:off x="2177797" y="3408265"/>
                <a:ext cx="157162" cy="66770"/>
                <a:chOff x="92869" y="2840736"/>
                <a:chExt cx="157162" cy="66770"/>
              </a:xfrm>
            </p:grpSpPr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F77F1F79-89AD-4708-909D-1C2E12FFDDB6}"/>
                    </a:ext>
                  </a:extLst>
                </p:cNvPr>
                <p:cNvCxnSpPr/>
                <p:nvPr/>
              </p:nvCxnSpPr>
              <p:spPr>
                <a:xfrm>
                  <a:off x="92869" y="2840736"/>
                  <a:ext cx="78581" cy="66770"/>
                </a:xfrm>
                <a:prstGeom prst="line">
                  <a:avLst/>
                </a:prstGeom>
                <a:ln w="6350" cap="sq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E87A5135-51DF-43E1-834D-85D60F4DE6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" y="2840736"/>
                  <a:ext cx="78581" cy="66770"/>
                </a:xfrm>
                <a:prstGeom prst="line">
                  <a:avLst/>
                </a:prstGeom>
                <a:ln w="6350" cap="sq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43670C9E-0500-4945-9FE9-5288B23CF8FB}"/>
                </a:ext>
              </a:extLst>
            </p:cNvPr>
            <p:cNvGrpSpPr/>
            <p:nvPr/>
          </p:nvGrpSpPr>
          <p:grpSpPr>
            <a:xfrm>
              <a:off x="2668353" y="3311791"/>
              <a:ext cx="1478757" cy="248874"/>
              <a:chOff x="897731" y="3315955"/>
              <a:chExt cx="1478757" cy="248874"/>
            </a:xfrm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D791C8D9-0E1D-479D-B0C0-37D008600517}"/>
                  </a:ext>
                </a:extLst>
              </p:cNvPr>
              <p:cNvSpPr/>
              <p:nvPr/>
            </p:nvSpPr>
            <p:spPr>
              <a:xfrm>
                <a:off x="897731" y="3315955"/>
                <a:ext cx="1478757" cy="2488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100" dirty="0">
                    <a:solidFill>
                      <a:schemeClr val="tx1"/>
                    </a:solidFill>
                  </a:rPr>
                  <a:t>All</a:t>
                </a:r>
              </a:p>
            </p:txBody>
          </p: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6BC9F4EF-7E6E-449E-871B-0D848B7A3B7C}"/>
                  </a:ext>
                </a:extLst>
              </p:cNvPr>
              <p:cNvGrpSpPr/>
              <p:nvPr/>
            </p:nvGrpSpPr>
            <p:grpSpPr>
              <a:xfrm>
                <a:off x="2177797" y="3408265"/>
                <a:ext cx="157162" cy="66770"/>
                <a:chOff x="92869" y="2840736"/>
                <a:chExt cx="157162" cy="66770"/>
              </a:xfrm>
            </p:grpSpPr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DC587EEA-0B77-42F2-BAB2-D23BB609C269}"/>
                    </a:ext>
                  </a:extLst>
                </p:cNvPr>
                <p:cNvCxnSpPr/>
                <p:nvPr/>
              </p:nvCxnSpPr>
              <p:spPr>
                <a:xfrm>
                  <a:off x="92869" y="2840736"/>
                  <a:ext cx="78581" cy="66770"/>
                </a:xfrm>
                <a:prstGeom prst="line">
                  <a:avLst/>
                </a:prstGeom>
                <a:ln w="6350" cap="sq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B3FD920C-6E9F-4EB5-8BEB-7298D411B8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" y="2840736"/>
                  <a:ext cx="78581" cy="66770"/>
                </a:xfrm>
                <a:prstGeom prst="line">
                  <a:avLst/>
                </a:prstGeom>
                <a:ln w="6350" cap="sq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6EFED94-44A4-4B1D-8E3A-EB96A7A20113}"/>
              </a:ext>
            </a:extLst>
          </p:cNvPr>
          <p:cNvSpPr/>
          <p:nvPr/>
        </p:nvSpPr>
        <p:spPr>
          <a:xfrm>
            <a:off x="2608631" y="2968159"/>
            <a:ext cx="1615303" cy="649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dirty="0">
                <a:solidFill>
                  <a:sysClr val="windowText" lastClr="000000"/>
                </a:solidFill>
              </a:rPr>
              <a:t>Account Name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021E2EF1-2EAB-41D2-AF4C-0EFCC39F04AC}"/>
              </a:ext>
            </a:extLst>
          </p:cNvPr>
          <p:cNvGrpSpPr/>
          <p:nvPr/>
        </p:nvGrpSpPr>
        <p:grpSpPr>
          <a:xfrm>
            <a:off x="2682733" y="3300938"/>
            <a:ext cx="1478757" cy="248874"/>
            <a:chOff x="897731" y="3315955"/>
            <a:chExt cx="1478757" cy="248874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F3E150AA-68AB-470A-8FB5-DD79798C32F4}"/>
                </a:ext>
              </a:extLst>
            </p:cNvPr>
            <p:cNvSpPr/>
            <p:nvPr/>
          </p:nvSpPr>
          <p:spPr>
            <a:xfrm>
              <a:off x="897731" y="3315955"/>
              <a:ext cx="1478757" cy="2488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100" dirty="0">
                  <a:solidFill>
                    <a:schemeClr val="tx1"/>
                  </a:solidFill>
                </a:rPr>
                <a:t>All</a:t>
              </a:r>
            </a:p>
          </p:txBody>
        </p: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236C30A6-738C-4EF9-9591-B04B9FB8DD35}"/>
                </a:ext>
              </a:extLst>
            </p:cNvPr>
            <p:cNvGrpSpPr/>
            <p:nvPr/>
          </p:nvGrpSpPr>
          <p:grpSpPr>
            <a:xfrm>
              <a:off x="2177797" y="3408265"/>
              <a:ext cx="157162" cy="66770"/>
              <a:chOff x="92869" y="2840736"/>
              <a:chExt cx="157162" cy="66770"/>
            </a:xfrm>
          </p:grpSpPr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DA69A2B-3DD7-43F2-B5D5-9F0B3488ED30}"/>
                  </a:ext>
                </a:extLst>
              </p:cNvPr>
              <p:cNvCxnSpPr/>
              <p:nvPr/>
            </p:nvCxnSpPr>
            <p:spPr>
              <a:xfrm>
                <a:off x="92869" y="2840736"/>
                <a:ext cx="78581" cy="66770"/>
              </a:xfrm>
              <a:prstGeom prst="line">
                <a:avLst/>
              </a:prstGeom>
              <a:ln w="6350" cap="sq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1BC173B4-330C-4745-BC1A-D5F81B11A9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1450" y="2840736"/>
                <a:ext cx="78581" cy="66770"/>
              </a:xfrm>
              <a:prstGeom prst="line">
                <a:avLst/>
              </a:prstGeom>
              <a:ln w="6350" cap="sq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66" name="Rectangle 165">
            <a:extLst>
              <a:ext uri="{FF2B5EF4-FFF2-40B4-BE49-F238E27FC236}">
                <a16:creationId xmlns:a16="http://schemas.microsoft.com/office/drawing/2014/main" id="{8EA3CB83-BC9A-4C6D-92CB-2A930E635494}"/>
              </a:ext>
            </a:extLst>
          </p:cNvPr>
          <p:cNvSpPr/>
          <p:nvPr/>
        </p:nvSpPr>
        <p:spPr>
          <a:xfrm>
            <a:off x="7875337" y="2968159"/>
            <a:ext cx="783544" cy="659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ysClr val="windowText" lastClr="000000"/>
                </a:solidFill>
              </a:rPr>
              <a:t>MY GROUPS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0E5D731-65C7-47C3-8D61-1ADBD20D23D7}"/>
              </a:ext>
            </a:extLst>
          </p:cNvPr>
          <p:cNvGrpSpPr/>
          <p:nvPr/>
        </p:nvGrpSpPr>
        <p:grpSpPr>
          <a:xfrm>
            <a:off x="9647124" y="4388761"/>
            <a:ext cx="2342989" cy="2161291"/>
            <a:chOff x="9061117" y="4471626"/>
            <a:chExt cx="2342989" cy="216129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5263F77-1C0B-4DDC-A42B-304811F2E51D}"/>
                </a:ext>
              </a:extLst>
            </p:cNvPr>
            <p:cNvGrpSpPr/>
            <p:nvPr/>
          </p:nvGrpSpPr>
          <p:grpSpPr>
            <a:xfrm>
              <a:off x="10281963" y="4476918"/>
              <a:ext cx="1118515" cy="649202"/>
              <a:chOff x="9095855" y="3916877"/>
              <a:chExt cx="1118515" cy="649202"/>
            </a:xfrm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3EC682B1-5C0A-41D3-B3AD-7C32C2D9F3C9}"/>
                  </a:ext>
                </a:extLst>
              </p:cNvPr>
              <p:cNvSpPr/>
              <p:nvPr/>
            </p:nvSpPr>
            <p:spPr>
              <a:xfrm>
                <a:off x="9095855" y="3916877"/>
                <a:ext cx="1118515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100" dirty="0">
                    <a:solidFill>
                      <a:sysClr val="windowText" lastClr="000000"/>
                    </a:solidFill>
                  </a:rPr>
                  <a:t>Count of Workspaces</a:t>
                </a: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EB544834-2CD9-41D0-85E6-9F64ED9BE399}"/>
                  </a:ext>
                </a:extLst>
              </p:cNvPr>
              <p:cNvSpPr txBox="1"/>
              <p:nvPr/>
            </p:nvSpPr>
            <p:spPr>
              <a:xfrm>
                <a:off x="9672677" y="4179889"/>
                <a:ext cx="52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/>
                  <a:t>123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A6134BE-0ECB-42AC-919E-B2E513A9C01D}"/>
                </a:ext>
              </a:extLst>
            </p:cNvPr>
            <p:cNvGrpSpPr/>
            <p:nvPr/>
          </p:nvGrpSpPr>
          <p:grpSpPr>
            <a:xfrm>
              <a:off x="10285591" y="5205128"/>
              <a:ext cx="1118515" cy="649202"/>
              <a:chOff x="10269036" y="3916877"/>
              <a:chExt cx="1118515" cy="649202"/>
            </a:xfrm>
          </p:grpSpPr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AE79005C-F9FC-4109-B470-A89E5525633B}"/>
                  </a:ext>
                </a:extLst>
              </p:cNvPr>
              <p:cNvSpPr/>
              <p:nvPr/>
            </p:nvSpPr>
            <p:spPr>
              <a:xfrm>
                <a:off x="10269036" y="3916877"/>
                <a:ext cx="1118515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100" dirty="0">
                    <a:solidFill>
                      <a:sysClr val="windowText" lastClr="000000"/>
                    </a:solidFill>
                  </a:rPr>
                  <a:t>Count of Playbooks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FF5CD64D-AED5-4FA4-AECC-30CADB5F750E}"/>
                  </a:ext>
                </a:extLst>
              </p:cNvPr>
              <p:cNvSpPr txBox="1"/>
              <p:nvPr/>
            </p:nvSpPr>
            <p:spPr>
              <a:xfrm>
                <a:off x="10844848" y="4192827"/>
                <a:ext cx="52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/>
                  <a:t>123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78D11AA-76CF-40F7-9722-A61BB7463246}"/>
                </a:ext>
              </a:extLst>
            </p:cNvPr>
            <p:cNvGrpSpPr/>
            <p:nvPr/>
          </p:nvGrpSpPr>
          <p:grpSpPr>
            <a:xfrm>
              <a:off x="9061117" y="5222335"/>
              <a:ext cx="1164058" cy="649202"/>
              <a:chOff x="7901193" y="4713042"/>
              <a:chExt cx="1164058" cy="649202"/>
            </a:xfrm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0ECF18E5-3A42-4565-B0B0-CC710B7B98FE}"/>
                  </a:ext>
                </a:extLst>
              </p:cNvPr>
              <p:cNvSpPr/>
              <p:nvPr/>
            </p:nvSpPr>
            <p:spPr>
              <a:xfrm>
                <a:off x="7901193" y="4713042"/>
                <a:ext cx="1118516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100" dirty="0">
                    <a:solidFill>
                      <a:sysClr val="windowText" lastClr="000000"/>
                    </a:solidFill>
                  </a:rPr>
                  <a:t>Count of Roadmaps</a:t>
                </a: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FB7FA8BE-E2C5-4187-86F4-6E1B3A4EB309}"/>
                  </a:ext>
                </a:extLst>
              </p:cNvPr>
              <p:cNvSpPr txBox="1"/>
              <p:nvPr/>
            </p:nvSpPr>
            <p:spPr>
              <a:xfrm>
                <a:off x="8539145" y="4995752"/>
                <a:ext cx="52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/>
                  <a:t>123</a:t>
                </a:r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2E6E11B8-500D-4D54-B402-FFFA1749A238}"/>
                </a:ext>
              </a:extLst>
            </p:cNvPr>
            <p:cNvGrpSpPr/>
            <p:nvPr/>
          </p:nvGrpSpPr>
          <p:grpSpPr>
            <a:xfrm>
              <a:off x="9061118" y="5970529"/>
              <a:ext cx="1147460" cy="649202"/>
              <a:chOff x="9722381" y="2950889"/>
              <a:chExt cx="1203878" cy="649202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5E149118-FA2F-4A6B-8920-5506D0BB3901}"/>
                  </a:ext>
                </a:extLst>
              </p:cNvPr>
              <p:cNvSpPr/>
              <p:nvPr/>
            </p:nvSpPr>
            <p:spPr>
              <a:xfrm>
                <a:off x="9722381" y="2950889"/>
                <a:ext cx="1173511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100" dirty="0">
                    <a:solidFill>
                      <a:sysClr val="windowText" lastClr="000000"/>
                    </a:solidFill>
                  </a:rPr>
                  <a:t>Count of Ideas</a:t>
                </a: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E7C0EFA2-2504-4443-8210-3EB6AB1BF498}"/>
                  </a:ext>
                </a:extLst>
              </p:cNvPr>
              <p:cNvSpPr txBox="1"/>
              <p:nvPr/>
            </p:nvSpPr>
            <p:spPr>
              <a:xfrm>
                <a:off x="10374286" y="3240025"/>
                <a:ext cx="5519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/>
                  <a:t>123</a:t>
                </a:r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BBB5750D-3C7B-4D56-BA07-A314190481D8}"/>
                </a:ext>
              </a:extLst>
            </p:cNvPr>
            <p:cNvGrpSpPr/>
            <p:nvPr/>
          </p:nvGrpSpPr>
          <p:grpSpPr>
            <a:xfrm>
              <a:off x="10285590" y="5983715"/>
              <a:ext cx="1118516" cy="649202"/>
              <a:chOff x="9770162" y="2964075"/>
              <a:chExt cx="1173511" cy="649202"/>
            </a:xfrm>
          </p:grpSpPr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9212E37F-C09E-46DF-A1FF-25E1DB8B4D43}"/>
                  </a:ext>
                </a:extLst>
              </p:cNvPr>
              <p:cNvSpPr/>
              <p:nvPr/>
            </p:nvSpPr>
            <p:spPr>
              <a:xfrm>
                <a:off x="9770162" y="2964075"/>
                <a:ext cx="1173511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100" dirty="0">
                    <a:solidFill>
                      <a:sysClr val="windowText" lastClr="000000"/>
                    </a:solidFill>
                  </a:rPr>
                  <a:t>Count of Solutions</a:t>
                </a: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A2F83042-A8BE-4897-A3C2-F9234A05C695}"/>
                  </a:ext>
                </a:extLst>
              </p:cNvPr>
              <p:cNvSpPr txBox="1"/>
              <p:nvPr/>
            </p:nvSpPr>
            <p:spPr>
              <a:xfrm>
                <a:off x="10374286" y="3240025"/>
                <a:ext cx="5519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/>
                  <a:t>123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95C142E-A91D-46B2-AB73-0DA752D5260D}"/>
                </a:ext>
              </a:extLst>
            </p:cNvPr>
            <p:cNvGrpSpPr/>
            <p:nvPr/>
          </p:nvGrpSpPr>
          <p:grpSpPr>
            <a:xfrm>
              <a:off x="9061942" y="4471626"/>
              <a:ext cx="1148327" cy="649202"/>
              <a:chOff x="12441952" y="3925271"/>
              <a:chExt cx="1148327" cy="649202"/>
            </a:xfrm>
          </p:grpSpPr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29CD3794-975F-4A25-B689-3E95D651D473}"/>
                  </a:ext>
                </a:extLst>
              </p:cNvPr>
              <p:cNvSpPr/>
              <p:nvPr/>
            </p:nvSpPr>
            <p:spPr>
              <a:xfrm>
                <a:off x="12441952" y="3925271"/>
                <a:ext cx="1118516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100" dirty="0">
                    <a:solidFill>
                      <a:sysClr val="windowText" lastClr="000000"/>
                    </a:solidFill>
                  </a:rPr>
                  <a:t>Count of Workgroups</a:t>
                </a:r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60D82D1D-9FBF-42D9-BB89-39DEC7F8C853}"/>
                  </a:ext>
                </a:extLst>
              </p:cNvPr>
              <p:cNvSpPr txBox="1"/>
              <p:nvPr/>
            </p:nvSpPr>
            <p:spPr>
              <a:xfrm>
                <a:off x="13064173" y="4233778"/>
                <a:ext cx="52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/>
                  <a:t>123</a:t>
                </a:r>
              </a:p>
            </p:txBody>
          </p:sp>
        </p:grpSp>
      </p:grpSp>
      <p:sp>
        <p:nvSpPr>
          <p:cNvPr id="169" name="Rectangle 168">
            <a:extLst>
              <a:ext uri="{FF2B5EF4-FFF2-40B4-BE49-F238E27FC236}">
                <a16:creationId xmlns:a16="http://schemas.microsoft.com/office/drawing/2014/main" id="{4F2CBDF1-1988-4308-8A60-A0D5C11CFB82}"/>
              </a:ext>
            </a:extLst>
          </p:cNvPr>
          <p:cNvSpPr/>
          <p:nvPr/>
        </p:nvSpPr>
        <p:spPr>
          <a:xfrm>
            <a:off x="835289" y="3709671"/>
            <a:ext cx="3595216" cy="3271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TREEMAP OF BUSINESS AREAS</a:t>
            </a:r>
            <a:br>
              <a:rPr lang="en-GB" dirty="0">
                <a:solidFill>
                  <a:sysClr val="windowText" lastClr="000000"/>
                </a:solidFill>
              </a:rPr>
            </a:br>
            <a:r>
              <a:rPr lang="en-GB" sz="1800" i="1" dirty="0">
                <a:solidFill>
                  <a:sysClr val="windowText" lastClr="000000"/>
                </a:solidFill>
              </a:rPr>
              <a:t>(Min count 2?)</a:t>
            </a:r>
            <a:endParaRPr lang="en-GB" sz="3200" i="1" dirty="0">
              <a:solidFill>
                <a:sysClr val="windowText" lastClr="000000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57A875F6-9B1F-47E6-B075-CEB8AE1ED037}"/>
              </a:ext>
            </a:extLst>
          </p:cNvPr>
          <p:cNvSpPr/>
          <p:nvPr/>
        </p:nvSpPr>
        <p:spPr>
          <a:xfrm>
            <a:off x="4532010" y="3704042"/>
            <a:ext cx="5009156" cy="3271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Bar chart of industries</a:t>
            </a:r>
            <a:endParaRPr lang="en-GB" sz="3200" i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9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1E67D-023D-41FD-BE23-79CEDCC8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Model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D0FDF08-1E1A-4FDC-836D-108B077AA31E}"/>
              </a:ext>
            </a:extLst>
          </p:cNvPr>
          <p:cNvSpPr/>
          <p:nvPr/>
        </p:nvSpPr>
        <p:spPr>
          <a:xfrm>
            <a:off x="2512661" y="2190138"/>
            <a:ext cx="2299601" cy="1696427"/>
          </a:xfrm>
          <a:prstGeom prst="roundRect">
            <a:avLst>
              <a:gd name="adj" fmla="val 7334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Customer Ideas</a:t>
            </a:r>
            <a:br>
              <a:rPr lang="en-GB" sz="1200" b="1" dirty="0">
                <a:solidFill>
                  <a:schemeClr val="tx1"/>
                </a:solidFill>
              </a:rPr>
            </a:br>
            <a:br>
              <a:rPr lang="en-GB" sz="1200" b="1" dirty="0">
                <a:solidFill>
                  <a:schemeClr val="tx1"/>
                </a:solidFill>
              </a:rPr>
            </a:br>
            <a:r>
              <a:rPr lang="en-GB" sz="1200" dirty="0" err="1">
                <a:solidFill>
                  <a:schemeClr val="tx1"/>
                </a:solidFill>
              </a:rPr>
              <a:t>wsg_id</a:t>
            </a:r>
            <a:r>
              <a:rPr lang="en-GB" sz="1200" dirty="0">
                <a:solidFill>
                  <a:schemeClr val="tx1"/>
                </a:solidFill>
              </a:rPr>
              <a:t> (</a:t>
            </a:r>
            <a:r>
              <a:rPr lang="en-GB" sz="1200" dirty="0" err="1">
                <a:solidFill>
                  <a:schemeClr val="tx1"/>
                </a:solidFill>
              </a:rPr>
              <a:t>fk</a:t>
            </a:r>
            <a:r>
              <a:rPr lang="en-GB" sz="1200" dirty="0">
                <a:solidFill>
                  <a:schemeClr val="tx1"/>
                </a:solidFill>
              </a:rPr>
              <a:t>)</a:t>
            </a:r>
            <a:br>
              <a:rPr lang="en-GB" sz="1200" dirty="0">
                <a:solidFill>
                  <a:schemeClr val="tx1"/>
                </a:solidFill>
              </a:rPr>
            </a:br>
            <a:r>
              <a:rPr lang="en-GB" sz="1200" dirty="0" err="1">
                <a:solidFill>
                  <a:schemeClr val="tx1"/>
                </a:solidFill>
              </a:rPr>
              <a:t>idea_id</a:t>
            </a:r>
            <a:br>
              <a:rPr lang="en-GB" sz="1200" dirty="0">
                <a:solidFill>
                  <a:schemeClr val="tx1"/>
                </a:solidFill>
              </a:rPr>
            </a:br>
            <a:r>
              <a:rPr lang="en-GB" sz="1200" dirty="0" err="1">
                <a:solidFill>
                  <a:schemeClr val="tx1"/>
                </a:solidFill>
              </a:rPr>
              <a:t>idea_name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12920EE-4A17-4C72-A318-20C2C1F2726D}"/>
              </a:ext>
            </a:extLst>
          </p:cNvPr>
          <p:cNvSpPr/>
          <p:nvPr/>
        </p:nvSpPr>
        <p:spPr>
          <a:xfrm>
            <a:off x="9818141" y="2190138"/>
            <a:ext cx="2299601" cy="1696427"/>
          </a:xfrm>
          <a:prstGeom prst="roundRect">
            <a:avLst>
              <a:gd name="adj" fmla="val 7334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Workspaces</a:t>
            </a:r>
            <a:br>
              <a:rPr lang="en-GB" sz="1200" b="1" dirty="0">
                <a:solidFill>
                  <a:schemeClr val="tx1"/>
                </a:solidFill>
              </a:rPr>
            </a:br>
            <a:br>
              <a:rPr lang="en-GB" sz="1200" b="1" dirty="0">
                <a:solidFill>
                  <a:schemeClr val="tx1"/>
                </a:solidFill>
              </a:rPr>
            </a:br>
            <a:r>
              <a:rPr lang="en-GB" sz="1200" dirty="0" err="1">
                <a:solidFill>
                  <a:schemeClr val="tx1"/>
                </a:solidFill>
              </a:rPr>
              <a:t>ws_id</a:t>
            </a:r>
            <a:br>
              <a:rPr lang="en-GB" sz="1200" dirty="0">
                <a:solidFill>
                  <a:schemeClr val="tx1"/>
                </a:solidFill>
              </a:rPr>
            </a:br>
            <a:r>
              <a:rPr lang="en-GB" sz="1200" dirty="0" err="1">
                <a:solidFill>
                  <a:schemeClr val="tx1"/>
                </a:solidFill>
              </a:rPr>
              <a:t>ws_name</a:t>
            </a:r>
            <a:endParaRPr lang="en-GB" sz="1200" dirty="0">
              <a:solidFill>
                <a:schemeClr val="tx1"/>
              </a:solidFill>
            </a:endParaRPr>
          </a:p>
          <a:p>
            <a:pPr algn="ctr"/>
            <a:r>
              <a:rPr lang="en-GB" sz="1200" dirty="0" err="1">
                <a:solidFill>
                  <a:schemeClr val="tx1"/>
                </a:solidFill>
              </a:rPr>
              <a:t>wsg_id</a:t>
            </a:r>
            <a:r>
              <a:rPr lang="en-GB" sz="1200" dirty="0">
                <a:solidFill>
                  <a:schemeClr val="tx1"/>
                </a:solidFill>
              </a:rPr>
              <a:t> (</a:t>
            </a:r>
            <a:r>
              <a:rPr lang="en-GB" sz="1200" dirty="0" err="1">
                <a:solidFill>
                  <a:schemeClr val="tx1"/>
                </a:solidFill>
              </a:rPr>
              <a:t>fk</a:t>
            </a:r>
            <a:r>
              <a:rPr lang="en-GB" sz="12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GB" sz="1200" i="1" dirty="0" err="1">
                <a:solidFill>
                  <a:schemeClr val="tx1"/>
                </a:solidFill>
              </a:rPr>
              <a:t>Trend_name</a:t>
            </a:r>
            <a:r>
              <a:rPr lang="en-GB" sz="1200" i="1" dirty="0">
                <a:solidFill>
                  <a:schemeClr val="tx1"/>
                </a:solidFill>
              </a:rPr>
              <a:t> </a:t>
            </a:r>
            <a:r>
              <a:rPr lang="en-GB" sz="1200" dirty="0">
                <a:solidFill>
                  <a:schemeClr val="tx1"/>
                </a:solidFill>
              </a:rPr>
              <a:t>(o)</a:t>
            </a:r>
            <a:br>
              <a:rPr lang="en-GB" sz="1200" i="1" dirty="0">
                <a:solidFill>
                  <a:schemeClr val="tx1"/>
                </a:solidFill>
              </a:rPr>
            </a:br>
            <a:r>
              <a:rPr lang="en-GB" sz="1200" i="1" dirty="0" err="1">
                <a:solidFill>
                  <a:schemeClr val="tx1"/>
                </a:solidFill>
              </a:rPr>
              <a:t>occurrence_count</a:t>
            </a:r>
            <a:r>
              <a:rPr lang="en-GB" sz="1200" i="1" dirty="0">
                <a:solidFill>
                  <a:schemeClr val="tx1"/>
                </a:solidFill>
              </a:rPr>
              <a:t> </a:t>
            </a:r>
            <a:r>
              <a:rPr lang="en-GB" sz="1200" dirty="0">
                <a:solidFill>
                  <a:schemeClr val="tx1"/>
                </a:solidFill>
              </a:rPr>
              <a:t>(o)</a:t>
            </a:r>
            <a:endParaRPr lang="en-GB" sz="1200" i="1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CD4C990-C9B3-4E7C-9A5C-9691CB4001F8}"/>
              </a:ext>
            </a:extLst>
          </p:cNvPr>
          <p:cNvSpPr/>
          <p:nvPr/>
        </p:nvSpPr>
        <p:spPr>
          <a:xfrm>
            <a:off x="6165403" y="3271113"/>
            <a:ext cx="2299601" cy="1696427"/>
          </a:xfrm>
          <a:prstGeom prst="roundRect">
            <a:avLst>
              <a:gd name="adj" fmla="val 7334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Workgroup</a:t>
            </a:r>
            <a:br>
              <a:rPr lang="en-GB" sz="1200" b="1" dirty="0">
                <a:solidFill>
                  <a:schemeClr val="tx1"/>
                </a:solidFill>
              </a:rPr>
            </a:br>
            <a:br>
              <a:rPr lang="en-GB" sz="1200" b="1" dirty="0">
                <a:solidFill>
                  <a:schemeClr val="tx1"/>
                </a:solidFill>
              </a:rPr>
            </a:br>
            <a:r>
              <a:rPr lang="en-GB" sz="1200" dirty="0" err="1">
                <a:solidFill>
                  <a:schemeClr val="tx1"/>
                </a:solidFill>
              </a:rPr>
              <a:t>wsg_id</a:t>
            </a:r>
            <a:br>
              <a:rPr lang="en-GB" sz="1200" dirty="0">
                <a:solidFill>
                  <a:schemeClr val="tx1"/>
                </a:solidFill>
              </a:rPr>
            </a:br>
            <a:r>
              <a:rPr lang="en-GB" sz="1200" dirty="0">
                <a:solidFill>
                  <a:schemeClr val="tx1"/>
                </a:solidFill>
              </a:rPr>
              <a:t>name</a:t>
            </a:r>
            <a:br>
              <a:rPr lang="en-GB" sz="1200" dirty="0">
                <a:solidFill>
                  <a:schemeClr val="tx1"/>
                </a:solidFill>
              </a:rPr>
            </a:br>
            <a:r>
              <a:rPr lang="en-GB" sz="1200" dirty="0" err="1">
                <a:solidFill>
                  <a:schemeClr val="tx1"/>
                </a:solidFill>
              </a:rPr>
              <a:t>account_name</a:t>
            </a:r>
            <a:r>
              <a:rPr lang="en-GB" sz="1200" dirty="0">
                <a:solidFill>
                  <a:schemeClr val="tx1"/>
                </a:solidFill>
              </a:rPr>
              <a:t> (o)</a:t>
            </a:r>
            <a:br>
              <a:rPr lang="en-GB" sz="1200" dirty="0">
                <a:solidFill>
                  <a:schemeClr val="tx1"/>
                </a:solidFill>
              </a:rPr>
            </a:br>
            <a:r>
              <a:rPr lang="en-GB" sz="1200" dirty="0">
                <a:solidFill>
                  <a:schemeClr val="tx1"/>
                </a:solidFill>
              </a:rPr>
              <a:t>industry (o)</a:t>
            </a:r>
            <a:br>
              <a:rPr lang="en-GB" sz="1200" dirty="0">
                <a:solidFill>
                  <a:schemeClr val="tx1"/>
                </a:solidFill>
              </a:rPr>
            </a:br>
            <a:r>
              <a:rPr lang="en-GB" sz="1200" dirty="0" err="1">
                <a:solidFill>
                  <a:schemeClr val="tx1"/>
                </a:solidFill>
              </a:rPr>
              <a:t>sub_industry</a:t>
            </a:r>
            <a:r>
              <a:rPr lang="en-GB" sz="1200" dirty="0">
                <a:solidFill>
                  <a:schemeClr val="tx1"/>
                </a:solidFill>
              </a:rPr>
              <a:t> (o)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1D39AFB-87D0-41DB-9444-06D453FED3A6}"/>
              </a:ext>
            </a:extLst>
          </p:cNvPr>
          <p:cNvSpPr/>
          <p:nvPr/>
        </p:nvSpPr>
        <p:spPr>
          <a:xfrm>
            <a:off x="6165399" y="1109163"/>
            <a:ext cx="2299601" cy="1696427"/>
          </a:xfrm>
          <a:prstGeom prst="roundRect">
            <a:avLst>
              <a:gd name="adj" fmla="val 7334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Solution</a:t>
            </a:r>
            <a:br>
              <a:rPr lang="en-GB" sz="1200" b="1" dirty="0">
                <a:solidFill>
                  <a:schemeClr val="tx1"/>
                </a:solidFill>
              </a:rPr>
            </a:br>
            <a:br>
              <a:rPr lang="en-GB" sz="1200" b="1" dirty="0">
                <a:solidFill>
                  <a:schemeClr val="tx1"/>
                </a:solidFill>
              </a:rPr>
            </a:br>
            <a:r>
              <a:rPr lang="en-GB" sz="1200" dirty="0" err="1">
                <a:solidFill>
                  <a:schemeClr val="tx1"/>
                </a:solidFill>
              </a:rPr>
              <a:t>wsg_id</a:t>
            </a:r>
            <a:r>
              <a:rPr lang="en-GB" sz="1200" dirty="0">
                <a:solidFill>
                  <a:schemeClr val="tx1"/>
                </a:solidFill>
              </a:rPr>
              <a:t> (</a:t>
            </a:r>
            <a:r>
              <a:rPr lang="en-GB" sz="1200" dirty="0" err="1">
                <a:solidFill>
                  <a:schemeClr val="tx1"/>
                </a:solidFill>
              </a:rPr>
              <a:t>fk</a:t>
            </a:r>
            <a:r>
              <a:rPr lang="en-GB" sz="1200" dirty="0">
                <a:solidFill>
                  <a:schemeClr val="tx1"/>
                </a:solidFill>
              </a:rPr>
              <a:t>)</a:t>
            </a:r>
            <a:br>
              <a:rPr lang="en-GB" sz="1200" dirty="0">
                <a:solidFill>
                  <a:schemeClr val="tx1"/>
                </a:solidFill>
              </a:rPr>
            </a:br>
            <a:r>
              <a:rPr lang="en-GB" sz="1200" dirty="0" err="1">
                <a:solidFill>
                  <a:schemeClr val="tx1"/>
                </a:solidFill>
              </a:rPr>
              <a:t>solution_id</a:t>
            </a:r>
            <a:br>
              <a:rPr lang="en-GB" sz="1200" dirty="0">
                <a:solidFill>
                  <a:schemeClr val="tx1"/>
                </a:solidFill>
              </a:rPr>
            </a:br>
            <a:r>
              <a:rPr lang="en-GB" sz="1200" dirty="0" err="1">
                <a:solidFill>
                  <a:schemeClr val="tx1"/>
                </a:solidFill>
              </a:rPr>
              <a:t>solution_name</a:t>
            </a:r>
            <a:br>
              <a:rPr lang="en-GB" sz="1200" dirty="0">
                <a:solidFill>
                  <a:schemeClr val="tx1"/>
                </a:solidFill>
              </a:rPr>
            </a:br>
            <a:r>
              <a:rPr lang="en-GB" sz="1200" dirty="0" err="1">
                <a:solidFill>
                  <a:schemeClr val="tx1"/>
                </a:solidFill>
              </a:rPr>
              <a:t>creation_date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DBDCE2D-A4D0-4AB5-A7B5-49EB0946C784}"/>
              </a:ext>
            </a:extLst>
          </p:cNvPr>
          <p:cNvSpPr/>
          <p:nvPr/>
        </p:nvSpPr>
        <p:spPr>
          <a:xfrm>
            <a:off x="6165401" y="5424011"/>
            <a:ext cx="2299601" cy="1696427"/>
          </a:xfrm>
          <a:prstGeom prst="roundRect">
            <a:avLst>
              <a:gd name="adj" fmla="val 7334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Playbook</a:t>
            </a:r>
            <a:br>
              <a:rPr lang="en-GB" sz="1200" b="1" dirty="0">
                <a:solidFill>
                  <a:schemeClr val="tx1"/>
                </a:solidFill>
              </a:rPr>
            </a:br>
            <a:br>
              <a:rPr lang="en-GB" sz="1200" b="1" dirty="0">
                <a:solidFill>
                  <a:schemeClr val="tx1"/>
                </a:solidFill>
              </a:rPr>
            </a:br>
            <a:r>
              <a:rPr lang="en-GB" sz="1200" dirty="0" err="1">
                <a:solidFill>
                  <a:schemeClr val="tx1"/>
                </a:solidFill>
              </a:rPr>
              <a:t>wsg_id</a:t>
            </a:r>
            <a:r>
              <a:rPr lang="en-GB" sz="1200" dirty="0">
                <a:solidFill>
                  <a:schemeClr val="tx1"/>
                </a:solidFill>
              </a:rPr>
              <a:t> (</a:t>
            </a:r>
            <a:r>
              <a:rPr lang="en-GB" sz="1200" dirty="0" err="1">
                <a:solidFill>
                  <a:schemeClr val="tx1"/>
                </a:solidFill>
              </a:rPr>
              <a:t>fk</a:t>
            </a:r>
            <a:r>
              <a:rPr lang="en-GB" sz="1200" dirty="0">
                <a:solidFill>
                  <a:schemeClr val="tx1"/>
                </a:solidFill>
              </a:rPr>
              <a:t>)</a:t>
            </a:r>
            <a:br>
              <a:rPr lang="en-GB" sz="1200" dirty="0">
                <a:solidFill>
                  <a:schemeClr val="tx1"/>
                </a:solidFill>
              </a:rPr>
            </a:br>
            <a:r>
              <a:rPr lang="en-GB" sz="1200" dirty="0" err="1">
                <a:solidFill>
                  <a:schemeClr val="tx1"/>
                </a:solidFill>
              </a:rPr>
              <a:t>playbook_id</a:t>
            </a:r>
            <a:br>
              <a:rPr lang="en-GB" sz="1200" dirty="0">
                <a:solidFill>
                  <a:schemeClr val="tx1"/>
                </a:solidFill>
              </a:rPr>
            </a:br>
            <a:r>
              <a:rPr lang="en-GB" sz="1200" dirty="0" err="1">
                <a:solidFill>
                  <a:schemeClr val="tx1"/>
                </a:solidFill>
              </a:rPr>
              <a:t>playbook_name</a:t>
            </a:r>
            <a:br>
              <a:rPr lang="en-GB" sz="1200" dirty="0">
                <a:solidFill>
                  <a:schemeClr val="tx1"/>
                </a:solidFill>
              </a:rPr>
            </a:br>
            <a:r>
              <a:rPr lang="en-GB" sz="1200" dirty="0" err="1">
                <a:solidFill>
                  <a:schemeClr val="tx1"/>
                </a:solidFill>
              </a:rPr>
              <a:t>creation_date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209A212-EC42-49A8-A262-A90DA157D9F7}"/>
              </a:ext>
            </a:extLst>
          </p:cNvPr>
          <p:cNvSpPr/>
          <p:nvPr/>
        </p:nvSpPr>
        <p:spPr>
          <a:xfrm>
            <a:off x="9818140" y="4352088"/>
            <a:ext cx="2299601" cy="1696427"/>
          </a:xfrm>
          <a:prstGeom prst="roundRect">
            <a:avLst>
              <a:gd name="adj" fmla="val 7334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Workspaces</a:t>
            </a:r>
            <a:br>
              <a:rPr lang="en-GB" sz="1200" b="1" dirty="0">
                <a:solidFill>
                  <a:schemeClr val="tx1"/>
                </a:solidFill>
              </a:rPr>
            </a:br>
            <a:br>
              <a:rPr lang="en-GB" sz="1200" b="1" dirty="0">
                <a:solidFill>
                  <a:schemeClr val="tx1"/>
                </a:solidFill>
              </a:rPr>
            </a:br>
            <a:r>
              <a:rPr lang="en-GB" sz="1200" dirty="0" err="1">
                <a:solidFill>
                  <a:schemeClr val="tx1"/>
                </a:solidFill>
              </a:rPr>
              <a:t>ws_id</a:t>
            </a:r>
            <a:br>
              <a:rPr lang="en-GB" sz="1200" dirty="0">
                <a:solidFill>
                  <a:schemeClr val="tx1"/>
                </a:solidFill>
              </a:rPr>
            </a:br>
            <a:r>
              <a:rPr lang="en-GB" sz="1200" dirty="0" err="1">
                <a:solidFill>
                  <a:schemeClr val="tx1"/>
                </a:solidFill>
              </a:rPr>
              <a:t>ws_name</a:t>
            </a:r>
            <a:br>
              <a:rPr lang="en-GB" sz="1200" dirty="0">
                <a:solidFill>
                  <a:schemeClr val="tx1"/>
                </a:solidFill>
              </a:rPr>
            </a:br>
            <a:r>
              <a:rPr lang="en-GB" sz="1200" dirty="0" err="1">
                <a:solidFill>
                  <a:schemeClr val="tx1"/>
                </a:solidFill>
              </a:rPr>
              <a:t>wsg_id</a:t>
            </a:r>
            <a:r>
              <a:rPr lang="en-GB" sz="1200" dirty="0">
                <a:solidFill>
                  <a:schemeClr val="tx1"/>
                </a:solidFill>
              </a:rPr>
              <a:t> (</a:t>
            </a:r>
            <a:r>
              <a:rPr lang="en-GB" sz="1200" dirty="0" err="1">
                <a:solidFill>
                  <a:schemeClr val="tx1"/>
                </a:solidFill>
              </a:rPr>
              <a:t>fk</a:t>
            </a:r>
            <a:r>
              <a:rPr lang="en-GB" sz="1200" dirty="0">
                <a:solidFill>
                  <a:schemeClr val="tx1"/>
                </a:solidFill>
              </a:rPr>
              <a:t>) </a:t>
            </a:r>
          </a:p>
          <a:p>
            <a:pPr algn="ctr"/>
            <a:r>
              <a:rPr lang="en-GB" sz="1200" i="1" dirty="0" err="1">
                <a:solidFill>
                  <a:schemeClr val="tx1"/>
                </a:solidFill>
              </a:rPr>
              <a:t>Business_area_name</a:t>
            </a:r>
            <a:r>
              <a:rPr lang="en-GB" sz="1200" i="1" dirty="0">
                <a:solidFill>
                  <a:schemeClr val="tx1"/>
                </a:solidFill>
              </a:rPr>
              <a:t> </a:t>
            </a:r>
            <a:r>
              <a:rPr lang="en-GB" sz="1200" dirty="0">
                <a:solidFill>
                  <a:schemeClr val="tx1"/>
                </a:solidFill>
              </a:rPr>
              <a:t>(o)</a:t>
            </a:r>
            <a:br>
              <a:rPr lang="en-GB" sz="1200" i="1" dirty="0">
                <a:solidFill>
                  <a:schemeClr val="tx1"/>
                </a:solidFill>
              </a:rPr>
            </a:br>
            <a:r>
              <a:rPr lang="en-GB" sz="1200" i="1" dirty="0" err="1">
                <a:solidFill>
                  <a:schemeClr val="tx1"/>
                </a:solidFill>
              </a:rPr>
              <a:t>occurrence_count</a:t>
            </a:r>
            <a:r>
              <a:rPr lang="en-GB" sz="1200" i="1" dirty="0">
                <a:solidFill>
                  <a:schemeClr val="tx1"/>
                </a:solidFill>
              </a:rPr>
              <a:t> </a:t>
            </a:r>
            <a:r>
              <a:rPr lang="en-GB" sz="1200" dirty="0">
                <a:solidFill>
                  <a:schemeClr val="tx1"/>
                </a:solidFill>
              </a:rPr>
              <a:t>(o)</a:t>
            </a:r>
            <a:endParaRPr lang="en-GB" sz="1200" i="1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7BB72E-1B64-41DD-BD03-B9C5B8802E19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8465004" y="3038352"/>
            <a:ext cx="1353137" cy="1080975"/>
          </a:xfrm>
          <a:prstGeom prst="line">
            <a:avLst/>
          </a:prstGeom>
          <a:ln w="63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A724740-CBEF-4782-BF55-1D3EE5B3C1D0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8465004" y="4119327"/>
            <a:ext cx="1353136" cy="1080975"/>
          </a:xfrm>
          <a:prstGeom prst="line">
            <a:avLst/>
          </a:prstGeom>
          <a:ln w="63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05A0E16-DF67-42BB-B21D-81B75C5A0877}"/>
              </a:ext>
            </a:extLst>
          </p:cNvPr>
          <p:cNvCxnSpPr>
            <a:cxnSpLocks/>
            <a:stCxn id="4" idx="0"/>
            <a:endCxn id="6" idx="2"/>
          </p:cNvCxnSpPr>
          <p:nvPr/>
        </p:nvCxnSpPr>
        <p:spPr>
          <a:xfrm flipH="1" flipV="1">
            <a:off x="7315200" y="2805590"/>
            <a:ext cx="4" cy="465523"/>
          </a:xfrm>
          <a:prstGeom prst="line">
            <a:avLst/>
          </a:prstGeom>
          <a:ln w="63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5A542D0-E392-41AE-B032-C284FEF6F006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flipH="1" flipV="1">
            <a:off x="4812262" y="3038352"/>
            <a:ext cx="1353141" cy="1080975"/>
          </a:xfrm>
          <a:prstGeom prst="line">
            <a:avLst/>
          </a:prstGeom>
          <a:ln w="63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E033DCB-4788-404C-B768-15C590D5367A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7315202" y="4967540"/>
            <a:ext cx="2" cy="456471"/>
          </a:xfrm>
          <a:prstGeom prst="line">
            <a:avLst/>
          </a:prstGeom>
          <a:ln w="63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9287ED6-BE20-4C07-B26A-F250DD9D1644}"/>
              </a:ext>
            </a:extLst>
          </p:cNvPr>
          <p:cNvSpPr/>
          <p:nvPr/>
        </p:nvSpPr>
        <p:spPr>
          <a:xfrm>
            <a:off x="2512659" y="4352088"/>
            <a:ext cx="2299601" cy="1696427"/>
          </a:xfrm>
          <a:prstGeom prst="roundRect">
            <a:avLst>
              <a:gd name="adj" fmla="val 7334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Person</a:t>
            </a:r>
          </a:p>
          <a:p>
            <a:pPr algn="ctr"/>
            <a:br>
              <a:rPr lang="en-GB" sz="1200" b="1" dirty="0">
                <a:solidFill>
                  <a:schemeClr val="tx1"/>
                </a:solidFill>
              </a:rPr>
            </a:br>
            <a:r>
              <a:rPr lang="en-GB" sz="1200" dirty="0" err="1">
                <a:solidFill>
                  <a:schemeClr val="tx1"/>
                </a:solidFill>
              </a:rPr>
              <a:t>wsg_id</a:t>
            </a:r>
            <a:r>
              <a:rPr lang="en-GB" sz="1200" dirty="0">
                <a:solidFill>
                  <a:schemeClr val="tx1"/>
                </a:solidFill>
              </a:rPr>
              <a:t> (</a:t>
            </a:r>
            <a:r>
              <a:rPr lang="en-GB" sz="1200" dirty="0" err="1">
                <a:solidFill>
                  <a:schemeClr val="tx1"/>
                </a:solidFill>
              </a:rPr>
              <a:t>fk</a:t>
            </a:r>
            <a:r>
              <a:rPr lang="en-GB" sz="1200" dirty="0">
                <a:solidFill>
                  <a:schemeClr val="tx1"/>
                </a:solidFill>
              </a:rPr>
              <a:t>) </a:t>
            </a:r>
            <a:br>
              <a:rPr lang="en-GB" sz="1200" dirty="0">
                <a:solidFill>
                  <a:schemeClr val="tx1"/>
                </a:solidFill>
              </a:rPr>
            </a:br>
            <a:r>
              <a:rPr lang="en-GB" sz="1200" dirty="0" err="1">
                <a:solidFill>
                  <a:schemeClr val="tx1"/>
                </a:solidFill>
              </a:rPr>
              <a:t>person_id</a:t>
            </a:r>
            <a:br>
              <a:rPr lang="en-GB" sz="1200" dirty="0">
                <a:solidFill>
                  <a:schemeClr val="tx1"/>
                </a:solidFill>
              </a:rPr>
            </a:br>
            <a:r>
              <a:rPr lang="en-GB" sz="1200" dirty="0">
                <a:solidFill>
                  <a:schemeClr val="tx1"/>
                </a:solidFill>
              </a:rPr>
              <a:t>name</a:t>
            </a:r>
            <a:br>
              <a:rPr lang="en-GB" sz="1200" dirty="0">
                <a:solidFill>
                  <a:schemeClr val="tx1"/>
                </a:solidFill>
              </a:rPr>
            </a:br>
            <a:r>
              <a:rPr lang="en-GB" sz="1200" dirty="0">
                <a:solidFill>
                  <a:schemeClr val="tx1"/>
                </a:solidFill>
              </a:rPr>
              <a:t>email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8C5A7AE-4D2C-4B8E-A5D5-88092831E2FB}"/>
              </a:ext>
            </a:extLst>
          </p:cNvPr>
          <p:cNvCxnSpPr>
            <a:cxnSpLocks/>
            <a:stCxn id="4" idx="1"/>
            <a:endCxn id="31" idx="3"/>
          </p:cNvCxnSpPr>
          <p:nvPr/>
        </p:nvCxnSpPr>
        <p:spPr>
          <a:xfrm flipH="1">
            <a:off x="4812260" y="4119327"/>
            <a:ext cx="1353143" cy="1080975"/>
          </a:xfrm>
          <a:prstGeom prst="line">
            <a:avLst/>
          </a:prstGeom>
          <a:ln w="63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36140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E13290-4D01-4C59-BDC7-222DE916CAD2}"/>
              </a:ext>
            </a:extLst>
          </p:cNvPr>
          <p:cNvSpPr/>
          <p:nvPr/>
        </p:nvSpPr>
        <p:spPr>
          <a:xfrm>
            <a:off x="685799" y="2057399"/>
            <a:ext cx="11344519" cy="5121275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48E331-DC1E-4A13-984B-2C63D0E0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Contribution report</a:t>
            </a:r>
            <a:br>
              <a:rPr lang="en-GB" dirty="0"/>
            </a:br>
            <a:r>
              <a:rPr lang="en-GB" sz="2400" b="0" dirty="0"/>
              <a:t>Page 1 : General contribution to core modules</a:t>
            </a:r>
            <a:br>
              <a:rPr lang="en-GB" sz="2800" b="0" dirty="0"/>
            </a:br>
            <a:r>
              <a:rPr lang="en-GB" sz="2000" b="0" i="1" dirty="0"/>
              <a:t>Group by industry or HR reporting line</a:t>
            </a:r>
            <a:endParaRPr lang="en-GB" b="0" i="1" dirty="0"/>
          </a:p>
        </p:txBody>
      </p:sp>
      <p:pic>
        <p:nvPicPr>
          <p:cNvPr id="6" name="Picture 5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3CD6A4F7-FDD3-4CF3-8A29-CF420008B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89" y="2333370"/>
            <a:ext cx="1237351" cy="2220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ED5365-0C1E-49B3-9892-F302E004B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8534" y="2241809"/>
            <a:ext cx="1820170" cy="40521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DDF890-3345-4D5A-AEF3-20C2D3CEFDEB}"/>
              </a:ext>
            </a:extLst>
          </p:cNvPr>
          <p:cNvCxnSpPr>
            <a:cxnSpLocks/>
          </p:cNvCxnSpPr>
          <p:nvPr/>
        </p:nvCxnSpPr>
        <p:spPr>
          <a:xfrm>
            <a:off x="685800" y="2840736"/>
            <a:ext cx="11344518" cy="0"/>
          </a:xfrm>
          <a:prstGeom prst="line">
            <a:avLst/>
          </a:prstGeom>
          <a:ln w="6350" cap="sq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A5F2CE7-C941-40D5-B1B2-5EA741AD5D1A}"/>
              </a:ext>
            </a:extLst>
          </p:cNvPr>
          <p:cNvSpPr/>
          <p:nvPr/>
        </p:nvSpPr>
        <p:spPr>
          <a:xfrm>
            <a:off x="835289" y="2974848"/>
            <a:ext cx="1615303" cy="649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dirty="0">
                <a:solidFill>
                  <a:sysClr val="windowText" lastClr="000000"/>
                </a:solidFill>
              </a:rPr>
              <a:t>Industry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2F0A33-CB65-4715-956F-DC1FDD674D9F}"/>
              </a:ext>
            </a:extLst>
          </p:cNvPr>
          <p:cNvSpPr/>
          <p:nvPr/>
        </p:nvSpPr>
        <p:spPr>
          <a:xfrm>
            <a:off x="2600081" y="2974848"/>
            <a:ext cx="1615303" cy="649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dirty="0">
                <a:solidFill>
                  <a:sysClr val="windowText" lastClr="000000"/>
                </a:solidFill>
              </a:rPr>
              <a:t>Sub Industry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659CB3-68F1-4EE0-BDFC-BD17316C42C1}"/>
              </a:ext>
            </a:extLst>
          </p:cNvPr>
          <p:cNvSpPr/>
          <p:nvPr/>
        </p:nvSpPr>
        <p:spPr>
          <a:xfrm>
            <a:off x="4364873" y="2974848"/>
            <a:ext cx="1615303" cy="649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dirty="0">
                <a:solidFill>
                  <a:sysClr val="windowText" lastClr="000000"/>
                </a:solidFill>
              </a:rPr>
              <a:t>Reports to…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2BAF68-36B9-4F8A-849C-02B78010E093}"/>
              </a:ext>
            </a:extLst>
          </p:cNvPr>
          <p:cNvSpPr/>
          <p:nvPr/>
        </p:nvSpPr>
        <p:spPr>
          <a:xfrm>
            <a:off x="6049229" y="2974848"/>
            <a:ext cx="3386525" cy="649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dirty="0">
                <a:solidFill>
                  <a:sysClr val="windowText" lastClr="000000"/>
                </a:solidFill>
              </a:rPr>
              <a:t>Submissions between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AC47EF-8DD5-4F29-B788-88EC650686F2}"/>
              </a:ext>
            </a:extLst>
          </p:cNvPr>
          <p:cNvSpPr/>
          <p:nvPr/>
        </p:nvSpPr>
        <p:spPr>
          <a:xfrm>
            <a:off x="9489175" y="2974848"/>
            <a:ext cx="1173511" cy="649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dirty="0">
                <a:solidFill>
                  <a:sysClr val="windowText" lastClr="000000"/>
                </a:solidFill>
              </a:rPr>
              <a:t>Count of Trends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6F6013-D797-492A-B525-C8E9D9B28358}"/>
              </a:ext>
            </a:extLst>
          </p:cNvPr>
          <p:cNvSpPr/>
          <p:nvPr/>
        </p:nvSpPr>
        <p:spPr>
          <a:xfrm>
            <a:off x="10720039" y="2974848"/>
            <a:ext cx="1173511" cy="649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dirty="0">
                <a:solidFill>
                  <a:sysClr val="windowText" lastClr="000000"/>
                </a:solidFill>
              </a:rPr>
              <a:t>Count of Solutions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9648E2-D107-4002-93E8-695A776F1534}"/>
              </a:ext>
            </a:extLst>
          </p:cNvPr>
          <p:cNvSpPr txBox="1"/>
          <p:nvPr/>
        </p:nvSpPr>
        <p:spPr>
          <a:xfrm>
            <a:off x="10094358" y="323786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/>
              <a:t>123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2048D5-3CC6-4C8F-90A7-06F205500D98}"/>
              </a:ext>
            </a:extLst>
          </p:cNvPr>
          <p:cNvSpPr txBox="1"/>
          <p:nvPr/>
        </p:nvSpPr>
        <p:spPr>
          <a:xfrm>
            <a:off x="11324163" y="325079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/>
              <a:t>123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059157C-45EA-4A6B-B392-CD65C741ED2C}"/>
              </a:ext>
            </a:extLst>
          </p:cNvPr>
          <p:cNvGrpSpPr/>
          <p:nvPr/>
        </p:nvGrpSpPr>
        <p:grpSpPr>
          <a:xfrm>
            <a:off x="897731" y="3315955"/>
            <a:ext cx="1478757" cy="248874"/>
            <a:chOff x="897731" y="3315955"/>
            <a:chExt cx="1478757" cy="24887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66A49BB-8E3F-4F2F-AE76-E853103F4878}"/>
                </a:ext>
              </a:extLst>
            </p:cNvPr>
            <p:cNvSpPr/>
            <p:nvPr/>
          </p:nvSpPr>
          <p:spPr>
            <a:xfrm>
              <a:off x="897731" y="3315955"/>
              <a:ext cx="1478757" cy="2488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100" dirty="0">
                  <a:solidFill>
                    <a:schemeClr val="tx1"/>
                  </a:solidFill>
                </a:rPr>
                <a:t>All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37A81D2-699D-4E6D-BDD7-0C4438B0540A}"/>
                </a:ext>
              </a:extLst>
            </p:cNvPr>
            <p:cNvGrpSpPr/>
            <p:nvPr/>
          </p:nvGrpSpPr>
          <p:grpSpPr>
            <a:xfrm>
              <a:off x="2177797" y="3408265"/>
              <a:ext cx="157162" cy="66770"/>
              <a:chOff x="92869" y="2840736"/>
              <a:chExt cx="157162" cy="66770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285CDA6-FF9C-4650-9D31-0662F6239900}"/>
                  </a:ext>
                </a:extLst>
              </p:cNvPr>
              <p:cNvCxnSpPr/>
              <p:nvPr/>
            </p:nvCxnSpPr>
            <p:spPr>
              <a:xfrm>
                <a:off x="92869" y="2840736"/>
                <a:ext cx="78581" cy="66770"/>
              </a:xfrm>
              <a:prstGeom prst="line">
                <a:avLst/>
              </a:prstGeom>
              <a:ln w="6350" cap="sq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B2B1FEF-B030-477B-980B-F5C77DEDBC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1450" y="2840736"/>
                <a:ext cx="78581" cy="66770"/>
              </a:xfrm>
              <a:prstGeom prst="line">
                <a:avLst/>
              </a:prstGeom>
              <a:ln w="6350" cap="sq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1BF65D5-BF72-480B-9AE1-6C7E8F705AD5}"/>
              </a:ext>
            </a:extLst>
          </p:cNvPr>
          <p:cNvGrpSpPr/>
          <p:nvPr/>
        </p:nvGrpSpPr>
        <p:grpSpPr>
          <a:xfrm>
            <a:off x="2668353" y="3311791"/>
            <a:ext cx="1478757" cy="248874"/>
            <a:chOff x="897731" y="3315955"/>
            <a:chExt cx="1478757" cy="24887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79CDDC0-E878-49BD-A1B1-AE562D4E0151}"/>
                </a:ext>
              </a:extLst>
            </p:cNvPr>
            <p:cNvSpPr/>
            <p:nvPr/>
          </p:nvSpPr>
          <p:spPr>
            <a:xfrm>
              <a:off x="897731" y="3315955"/>
              <a:ext cx="1478757" cy="2488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100" dirty="0">
                  <a:solidFill>
                    <a:schemeClr val="tx1"/>
                  </a:solidFill>
                </a:rPr>
                <a:t>All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37CE832-A1F9-49D2-B1EC-C5607C040726}"/>
                </a:ext>
              </a:extLst>
            </p:cNvPr>
            <p:cNvGrpSpPr/>
            <p:nvPr/>
          </p:nvGrpSpPr>
          <p:grpSpPr>
            <a:xfrm>
              <a:off x="2177797" y="3408265"/>
              <a:ext cx="157162" cy="66770"/>
              <a:chOff x="92869" y="2840736"/>
              <a:chExt cx="157162" cy="6677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F0799426-9C70-47FA-B026-AEA7B0A1E4A1}"/>
                  </a:ext>
                </a:extLst>
              </p:cNvPr>
              <p:cNvCxnSpPr/>
              <p:nvPr/>
            </p:nvCxnSpPr>
            <p:spPr>
              <a:xfrm>
                <a:off x="92869" y="2840736"/>
                <a:ext cx="78581" cy="66770"/>
              </a:xfrm>
              <a:prstGeom prst="line">
                <a:avLst/>
              </a:prstGeom>
              <a:ln w="6350" cap="sq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19B6F179-5D4A-4F21-BB18-DB0543BB67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1450" y="2840736"/>
                <a:ext cx="78581" cy="66770"/>
              </a:xfrm>
              <a:prstGeom prst="line">
                <a:avLst/>
              </a:prstGeom>
              <a:ln w="6350" cap="sq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FB32249-5730-4657-9C6B-4F2691086947}"/>
              </a:ext>
            </a:extLst>
          </p:cNvPr>
          <p:cNvGrpSpPr/>
          <p:nvPr/>
        </p:nvGrpSpPr>
        <p:grpSpPr>
          <a:xfrm>
            <a:off x="4438975" y="3307627"/>
            <a:ext cx="1478757" cy="248874"/>
            <a:chOff x="897731" y="3315955"/>
            <a:chExt cx="1478757" cy="24887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34F8641-8E8A-4BE5-B208-E73EC3EC59AC}"/>
                </a:ext>
              </a:extLst>
            </p:cNvPr>
            <p:cNvSpPr/>
            <p:nvPr/>
          </p:nvSpPr>
          <p:spPr>
            <a:xfrm>
              <a:off x="897731" y="3315955"/>
              <a:ext cx="1478757" cy="2488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100" dirty="0">
                  <a:solidFill>
                    <a:schemeClr val="tx1"/>
                  </a:solidFill>
                </a:rPr>
                <a:t>All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6A6B5A0-665A-4A67-A6BC-0A6B08D4557C}"/>
                </a:ext>
              </a:extLst>
            </p:cNvPr>
            <p:cNvGrpSpPr/>
            <p:nvPr/>
          </p:nvGrpSpPr>
          <p:grpSpPr>
            <a:xfrm>
              <a:off x="2177797" y="3408265"/>
              <a:ext cx="157162" cy="66770"/>
              <a:chOff x="92869" y="2840736"/>
              <a:chExt cx="157162" cy="66770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5DF3FF2-4ADC-4920-AF60-D270AFF73396}"/>
                  </a:ext>
                </a:extLst>
              </p:cNvPr>
              <p:cNvCxnSpPr/>
              <p:nvPr/>
            </p:nvCxnSpPr>
            <p:spPr>
              <a:xfrm>
                <a:off x="92869" y="2840736"/>
                <a:ext cx="78581" cy="66770"/>
              </a:xfrm>
              <a:prstGeom prst="line">
                <a:avLst/>
              </a:prstGeom>
              <a:ln w="6350" cap="sq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32F94801-AE33-4FDE-9D44-72C7B2CE2D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1450" y="2840736"/>
                <a:ext cx="78581" cy="66770"/>
              </a:xfrm>
              <a:prstGeom prst="line">
                <a:avLst/>
              </a:prstGeom>
              <a:ln w="6350" cap="sq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11700B2E-5268-4DD1-9BEC-D372DC845616}"/>
              </a:ext>
            </a:extLst>
          </p:cNvPr>
          <p:cNvSpPr/>
          <p:nvPr/>
        </p:nvSpPr>
        <p:spPr>
          <a:xfrm>
            <a:off x="828859" y="3790198"/>
            <a:ext cx="5467162" cy="3267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b="1" dirty="0">
                <a:solidFill>
                  <a:sysClr val="windowText" lastClr="000000"/>
                </a:solidFill>
              </a:rPr>
              <a:t>Top contributors - Trends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82F9CB3-6FFD-45D6-8F3A-C293EB39F330}"/>
              </a:ext>
            </a:extLst>
          </p:cNvPr>
          <p:cNvSpPr/>
          <p:nvPr/>
        </p:nvSpPr>
        <p:spPr>
          <a:xfrm>
            <a:off x="6426388" y="3790197"/>
            <a:ext cx="5467162" cy="3267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b="1" dirty="0">
                <a:solidFill>
                  <a:sysClr val="windowText" lastClr="000000"/>
                </a:solidFill>
              </a:rPr>
              <a:t>Top contributors - Solutions</a:t>
            </a:r>
          </a:p>
        </p:txBody>
      </p:sp>
      <p:graphicFrame>
        <p:nvGraphicFramePr>
          <p:cNvPr id="40" name="Table 40">
            <a:extLst>
              <a:ext uri="{FF2B5EF4-FFF2-40B4-BE49-F238E27FC236}">
                <a16:creationId xmlns:a16="http://schemas.microsoft.com/office/drawing/2014/main" id="{E53EB12A-F4B5-47D6-AC0C-A9C3757FF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609676"/>
              </p:ext>
            </p:extLst>
          </p:nvPr>
        </p:nvGraphicFramePr>
        <p:xfrm>
          <a:off x="1366688" y="4131947"/>
          <a:ext cx="4654133" cy="2830832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1813385">
                  <a:extLst>
                    <a:ext uri="{9D8B030D-6E8A-4147-A177-3AD203B41FA5}">
                      <a16:colId xmlns:a16="http://schemas.microsoft.com/office/drawing/2014/main" val="418080898"/>
                    </a:ext>
                  </a:extLst>
                </a:gridCol>
                <a:gridCol w="2208004">
                  <a:extLst>
                    <a:ext uri="{9D8B030D-6E8A-4147-A177-3AD203B41FA5}">
                      <a16:colId xmlns:a16="http://schemas.microsoft.com/office/drawing/2014/main" val="2150854987"/>
                    </a:ext>
                  </a:extLst>
                </a:gridCol>
                <a:gridCol w="632744">
                  <a:extLst>
                    <a:ext uri="{9D8B030D-6E8A-4147-A177-3AD203B41FA5}">
                      <a16:colId xmlns:a16="http://schemas.microsoft.com/office/drawing/2014/main" val="1767650693"/>
                    </a:ext>
                  </a:extLst>
                </a:gridCol>
              </a:tblGrid>
              <a:tr h="353854">
                <a:tc>
                  <a:txBody>
                    <a:bodyPr/>
                    <a:lstStyle/>
                    <a:p>
                      <a:r>
                        <a:rPr lang="en-GB" sz="10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Last login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484601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0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dd/mm/</a:t>
                      </a:r>
                      <a:r>
                        <a:rPr lang="en-GB" sz="1000" dirty="0" err="1"/>
                        <a:t>yyy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14747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000" dirty="0"/>
                        <a:t>Person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dd/mm/</a:t>
                      </a:r>
                      <a:r>
                        <a:rPr lang="en-GB" sz="1000" dirty="0" err="1"/>
                        <a:t>yyy</a:t>
                      </a:r>
                      <a:endParaRPr lang="en-GB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594345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0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dd/mm/</a:t>
                      </a:r>
                      <a:r>
                        <a:rPr lang="en-GB" sz="1000" dirty="0" err="1"/>
                        <a:t>yyy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710100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000" dirty="0"/>
                        <a:t>Person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dd/mm/</a:t>
                      </a:r>
                      <a:r>
                        <a:rPr lang="en-GB" sz="1000" dirty="0" err="1"/>
                        <a:t>yyy</a:t>
                      </a:r>
                      <a:endParaRPr lang="en-GB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948495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0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dd/mm/</a:t>
                      </a:r>
                      <a:r>
                        <a:rPr lang="en-GB" sz="1000" dirty="0" err="1"/>
                        <a:t>yyy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419735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000" dirty="0"/>
                        <a:t>Person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dd/mm/</a:t>
                      </a:r>
                      <a:r>
                        <a:rPr lang="en-GB" sz="1000" dirty="0" err="1"/>
                        <a:t>yyy</a:t>
                      </a:r>
                      <a:endParaRPr lang="en-GB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380259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0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dd/mm/</a:t>
                      </a:r>
                      <a:r>
                        <a:rPr lang="en-GB" sz="1000" dirty="0" err="1"/>
                        <a:t>yyy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450722"/>
                  </a:ext>
                </a:extLst>
              </a:tr>
            </a:tbl>
          </a:graphicData>
        </a:graphic>
      </p:graphicFrame>
      <p:grpSp>
        <p:nvGrpSpPr>
          <p:cNvPr id="46" name="Group 45">
            <a:extLst>
              <a:ext uri="{FF2B5EF4-FFF2-40B4-BE49-F238E27FC236}">
                <a16:creationId xmlns:a16="http://schemas.microsoft.com/office/drawing/2014/main" id="{2F1EDB8A-BEE8-4C23-9D29-51CB495F7DE2}"/>
              </a:ext>
            </a:extLst>
          </p:cNvPr>
          <p:cNvGrpSpPr/>
          <p:nvPr/>
        </p:nvGrpSpPr>
        <p:grpSpPr>
          <a:xfrm flipH="1">
            <a:off x="6112701" y="4544680"/>
            <a:ext cx="45719" cy="2418099"/>
            <a:chOff x="12906375" y="2668255"/>
            <a:chExt cx="0" cy="310389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2E7A009-D74D-4A01-9DCD-BF28185459BB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762250"/>
              <a:ext cx="0" cy="3009900"/>
            </a:xfrm>
            <a:prstGeom prst="line">
              <a:avLst/>
            </a:prstGeom>
            <a:ln w="63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D6A940B-95AA-477F-8C7A-DC7FAB0B75BC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668255"/>
              <a:ext cx="0" cy="1295400"/>
            </a:xfrm>
            <a:prstGeom prst="line">
              <a:avLst/>
            </a:prstGeom>
            <a:ln w="571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8AACCB0-8813-4795-A513-8083E61B3565}"/>
              </a:ext>
            </a:extLst>
          </p:cNvPr>
          <p:cNvGrpSpPr/>
          <p:nvPr/>
        </p:nvGrpSpPr>
        <p:grpSpPr>
          <a:xfrm>
            <a:off x="962352" y="4573511"/>
            <a:ext cx="258272" cy="2206991"/>
            <a:chOff x="3750910" y="4573511"/>
            <a:chExt cx="258272" cy="2206991"/>
          </a:xfrm>
        </p:grpSpPr>
        <p:sp>
          <p:nvSpPr>
            <p:cNvPr id="47" name="Freeform 113">
              <a:extLst>
                <a:ext uri="{FF2B5EF4-FFF2-40B4-BE49-F238E27FC236}">
                  <a16:creationId xmlns:a16="http://schemas.microsoft.com/office/drawing/2014/main" id="{DA6DAEE2-FD2F-4638-92D1-7F83FD82846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750910" y="4573511"/>
              <a:ext cx="258272" cy="129515"/>
            </a:xfrm>
            <a:custGeom>
              <a:avLst/>
              <a:gdLst>
                <a:gd name="T0" fmla="*/ 1152 w 1152"/>
                <a:gd name="T1" fmla="*/ 288 h 576"/>
                <a:gd name="T2" fmla="*/ 576 w 1152"/>
                <a:gd name="T3" fmla="*/ 576 h 576"/>
                <a:gd name="T4" fmla="*/ 0 w 1152"/>
                <a:gd name="T5" fmla="*/ 288 h 576"/>
                <a:gd name="T6" fmla="*/ 576 w 1152"/>
                <a:gd name="T7" fmla="*/ 0 h 576"/>
                <a:gd name="T8" fmla="*/ 1152 w 1152"/>
                <a:gd name="T9" fmla="*/ 288 h 576"/>
                <a:gd name="T10" fmla="*/ 576 w 1152"/>
                <a:gd name="T11" fmla="*/ 96 h 576"/>
                <a:gd name="T12" fmla="*/ 384 w 1152"/>
                <a:gd name="T13" fmla="*/ 288 h 576"/>
                <a:gd name="T14" fmla="*/ 576 w 1152"/>
                <a:gd name="T15" fmla="*/ 480 h 576"/>
                <a:gd name="T16" fmla="*/ 768 w 1152"/>
                <a:gd name="T17" fmla="*/ 288 h 576"/>
                <a:gd name="T18" fmla="*/ 576 w 1152"/>
                <a:gd name="T19" fmla="*/ 9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2" h="576">
                  <a:moveTo>
                    <a:pt x="1152" y="288"/>
                  </a:moveTo>
                  <a:cubicBezTo>
                    <a:pt x="1021" y="464"/>
                    <a:pt x="812" y="576"/>
                    <a:pt x="576" y="576"/>
                  </a:cubicBezTo>
                  <a:cubicBezTo>
                    <a:pt x="340" y="576"/>
                    <a:pt x="131" y="464"/>
                    <a:pt x="0" y="288"/>
                  </a:cubicBezTo>
                  <a:cubicBezTo>
                    <a:pt x="131" y="112"/>
                    <a:pt x="340" y="0"/>
                    <a:pt x="576" y="0"/>
                  </a:cubicBezTo>
                  <a:cubicBezTo>
                    <a:pt x="812" y="0"/>
                    <a:pt x="1021" y="112"/>
                    <a:pt x="1152" y="288"/>
                  </a:cubicBezTo>
                  <a:close/>
                  <a:moveTo>
                    <a:pt x="576" y="96"/>
                  </a:moveTo>
                  <a:cubicBezTo>
                    <a:pt x="470" y="96"/>
                    <a:pt x="384" y="182"/>
                    <a:pt x="384" y="288"/>
                  </a:cubicBezTo>
                  <a:cubicBezTo>
                    <a:pt x="384" y="394"/>
                    <a:pt x="470" y="480"/>
                    <a:pt x="576" y="480"/>
                  </a:cubicBezTo>
                  <a:cubicBezTo>
                    <a:pt x="682" y="480"/>
                    <a:pt x="768" y="394"/>
                    <a:pt x="768" y="288"/>
                  </a:cubicBezTo>
                  <a:cubicBezTo>
                    <a:pt x="768" y="182"/>
                    <a:pt x="682" y="96"/>
                    <a:pt x="576" y="9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Freeform 113">
              <a:extLst>
                <a:ext uri="{FF2B5EF4-FFF2-40B4-BE49-F238E27FC236}">
                  <a16:creationId xmlns:a16="http://schemas.microsoft.com/office/drawing/2014/main" id="{F152BA8D-22CC-4293-ADEA-00A099D0381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750910" y="4919757"/>
              <a:ext cx="258272" cy="129515"/>
            </a:xfrm>
            <a:custGeom>
              <a:avLst/>
              <a:gdLst>
                <a:gd name="T0" fmla="*/ 1152 w 1152"/>
                <a:gd name="T1" fmla="*/ 288 h 576"/>
                <a:gd name="T2" fmla="*/ 576 w 1152"/>
                <a:gd name="T3" fmla="*/ 576 h 576"/>
                <a:gd name="T4" fmla="*/ 0 w 1152"/>
                <a:gd name="T5" fmla="*/ 288 h 576"/>
                <a:gd name="T6" fmla="*/ 576 w 1152"/>
                <a:gd name="T7" fmla="*/ 0 h 576"/>
                <a:gd name="T8" fmla="*/ 1152 w 1152"/>
                <a:gd name="T9" fmla="*/ 288 h 576"/>
                <a:gd name="T10" fmla="*/ 576 w 1152"/>
                <a:gd name="T11" fmla="*/ 96 h 576"/>
                <a:gd name="T12" fmla="*/ 384 w 1152"/>
                <a:gd name="T13" fmla="*/ 288 h 576"/>
                <a:gd name="T14" fmla="*/ 576 w 1152"/>
                <a:gd name="T15" fmla="*/ 480 h 576"/>
                <a:gd name="T16" fmla="*/ 768 w 1152"/>
                <a:gd name="T17" fmla="*/ 288 h 576"/>
                <a:gd name="T18" fmla="*/ 576 w 1152"/>
                <a:gd name="T19" fmla="*/ 9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2" h="576">
                  <a:moveTo>
                    <a:pt x="1152" y="288"/>
                  </a:moveTo>
                  <a:cubicBezTo>
                    <a:pt x="1021" y="464"/>
                    <a:pt x="812" y="576"/>
                    <a:pt x="576" y="576"/>
                  </a:cubicBezTo>
                  <a:cubicBezTo>
                    <a:pt x="340" y="576"/>
                    <a:pt x="131" y="464"/>
                    <a:pt x="0" y="288"/>
                  </a:cubicBezTo>
                  <a:cubicBezTo>
                    <a:pt x="131" y="112"/>
                    <a:pt x="340" y="0"/>
                    <a:pt x="576" y="0"/>
                  </a:cubicBezTo>
                  <a:cubicBezTo>
                    <a:pt x="812" y="0"/>
                    <a:pt x="1021" y="112"/>
                    <a:pt x="1152" y="288"/>
                  </a:cubicBezTo>
                  <a:close/>
                  <a:moveTo>
                    <a:pt x="576" y="96"/>
                  </a:moveTo>
                  <a:cubicBezTo>
                    <a:pt x="470" y="96"/>
                    <a:pt x="384" y="182"/>
                    <a:pt x="384" y="288"/>
                  </a:cubicBezTo>
                  <a:cubicBezTo>
                    <a:pt x="384" y="394"/>
                    <a:pt x="470" y="480"/>
                    <a:pt x="576" y="480"/>
                  </a:cubicBezTo>
                  <a:cubicBezTo>
                    <a:pt x="682" y="480"/>
                    <a:pt x="768" y="394"/>
                    <a:pt x="768" y="288"/>
                  </a:cubicBezTo>
                  <a:cubicBezTo>
                    <a:pt x="768" y="182"/>
                    <a:pt x="682" y="96"/>
                    <a:pt x="576" y="9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113">
              <a:extLst>
                <a:ext uri="{FF2B5EF4-FFF2-40B4-BE49-F238E27FC236}">
                  <a16:creationId xmlns:a16="http://schemas.microsoft.com/office/drawing/2014/main" id="{83428D47-D548-4232-8B04-9319212567D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750910" y="5266003"/>
              <a:ext cx="258272" cy="129515"/>
            </a:xfrm>
            <a:custGeom>
              <a:avLst/>
              <a:gdLst>
                <a:gd name="T0" fmla="*/ 1152 w 1152"/>
                <a:gd name="T1" fmla="*/ 288 h 576"/>
                <a:gd name="T2" fmla="*/ 576 w 1152"/>
                <a:gd name="T3" fmla="*/ 576 h 576"/>
                <a:gd name="T4" fmla="*/ 0 w 1152"/>
                <a:gd name="T5" fmla="*/ 288 h 576"/>
                <a:gd name="T6" fmla="*/ 576 w 1152"/>
                <a:gd name="T7" fmla="*/ 0 h 576"/>
                <a:gd name="T8" fmla="*/ 1152 w 1152"/>
                <a:gd name="T9" fmla="*/ 288 h 576"/>
                <a:gd name="T10" fmla="*/ 576 w 1152"/>
                <a:gd name="T11" fmla="*/ 96 h 576"/>
                <a:gd name="T12" fmla="*/ 384 w 1152"/>
                <a:gd name="T13" fmla="*/ 288 h 576"/>
                <a:gd name="T14" fmla="*/ 576 w 1152"/>
                <a:gd name="T15" fmla="*/ 480 h 576"/>
                <a:gd name="T16" fmla="*/ 768 w 1152"/>
                <a:gd name="T17" fmla="*/ 288 h 576"/>
                <a:gd name="T18" fmla="*/ 576 w 1152"/>
                <a:gd name="T19" fmla="*/ 9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2" h="576">
                  <a:moveTo>
                    <a:pt x="1152" y="288"/>
                  </a:moveTo>
                  <a:cubicBezTo>
                    <a:pt x="1021" y="464"/>
                    <a:pt x="812" y="576"/>
                    <a:pt x="576" y="576"/>
                  </a:cubicBezTo>
                  <a:cubicBezTo>
                    <a:pt x="340" y="576"/>
                    <a:pt x="131" y="464"/>
                    <a:pt x="0" y="288"/>
                  </a:cubicBezTo>
                  <a:cubicBezTo>
                    <a:pt x="131" y="112"/>
                    <a:pt x="340" y="0"/>
                    <a:pt x="576" y="0"/>
                  </a:cubicBezTo>
                  <a:cubicBezTo>
                    <a:pt x="812" y="0"/>
                    <a:pt x="1021" y="112"/>
                    <a:pt x="1152" y="288"/>
                  </a:cubicBezTo>
                  <a:close/>
                  <a:moveTo>
                    <a:pt x="576" y="96"/>
                  </a:moveTo>
                  <a:cubicBezTo>
                    <a:pt x="470" y="96"/>
                    <a:pt x="384" y="182"/>
                    <a:pt x="384" y="288"/>
                  </a:cubicBezTo>
                  <a:cubicBezTo>
                    <a:pt x="384" y="394"/>
                    <a:pt x="470" y="480"/>
                    <a:pt x="576" y="480"/>
                  </a:cubicBezTo>
                  <a:cubicBezTo>
                    <a:pt x="682" y="480"/>
                    <a:pt x="768" y="394"/>
                    <a:pt x="768" y="288"/>
                  </a:cubicBezTo>
                  <a:cubicBezTo>
                    <a:pt x="768" y="182"/>
                    <a:pt x="682" y="96"/>
                    <a:pt x="576" y="9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113">
              <a:extLst>
                <a:ext uri="{FF2B5EF4-FFF2-40B4-BE49-F238E27FC236}">
                  <a16:creationId xmlns:a16="http://schemas.microsoft.com/office/drawing/2014/main" id="{E7A4EE1F-EC4E-4AD2-8706-872C7660BF5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750910" y="5612249"/>
              <a:ext cx="258272" cy="129515"/>
            </a:xfrm>
            <a:custGeom>
              <a:avLst/>
              <a:gdLst>
                <a:gd name="T0" fmla="*/ 1152 w 1152"/>
                <a:gd name="T1" fmla="*/ 288 h 576"/>
                <a:gd name="T2" fmla="*/ 576 w 1152"/>
                <a:gd name="T3" fmla="*/ 576 h 576"/>
                <a:gd name="T4" fmla="*/ 0 w 1152"/>
                <a:gd name="T5" fmla="*/ 288 h 576"/>
                <a:gd name="T6" fmla="*/ 576 w 1152"/>
                <a:gd name="T7" fmla="*/ 0 h 576"/>
                <a:gd name="T8" fmla="*/ 1152 w 1152"/>
                <a:gd name="T9" fmla="*/ 288 h 576"/>
                <a:gd name="T10" fmla="*/ 576 w 1152"/>
                <a:gd name="T11" fmla="*/ 96 h 576"/>
                <a:gd name="T12" fmla="*/ 384 w 1152"/>
                <a:gd name="T13" fmla="*/ 288 h 576"/>
                <a:gd name="T14" fmla="*/ 576 w 1152"/>
                <a:gd name="T15" fmla="*/ 480 h 576"/>
                <a:gd name="T16" fmla="*/ 768 w 1152"/>
                <a:gd name="T17" fmla="*/ 288 h 576"/>
                <a:gd name="T18" fmla="*/ 576 w 1152"/>
                <a:gd name="T19" fmla="*/ 9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2" h="576">
                  <a:moveTo>
                    <a:pt x="1152" y="288"/>
                  </a:moveTo>
                  <a:cubicBezTo>
                    <a:pt x="1021" y="464"/>
                    <a:pt x="812" y="576"/>
                    <a:pt x="576" y="576"/>
                  </a:cubicBezTo>
                  <a:cubicBezTo>
                    <a:pt x="340" y="576"/>
                    <a:pt x="131" y="464"/>
                    <a:pt x="0" y="288"/>
                  </a:cubicBezTo>
                  <a:cubicBezTo>
                    <a:pt x="131" y="112"/>
                    <a:pt x="340" y="0"/>
                    <a:pt x="576" y="0"/>
                  </a:cubicBezTo>
                  <a:cubicBezTo>
                    <a:pt x="812" y="0"/>
                    <a:pt x="1021" y="112"/>
                    <a:pt x="1152" y="288"/>
                  </a:cubicBezTo>
                  <a:close/>
                  <a:moveTo>
                    <a:pt x="576" y="96"/>
                  </a:moveTo>
                  <a:cubicBezTo>
                    <a:pt x="470" y="96"/>
                    <a:pt x="384" y="182"/>
                    <a:pt x="384" y="288"/>
                  </a:cubicBezTo>
                  <a:cubicBezTo>
                    <a:pt x="384" y="394"/>
                    <a:pt x="470" y="480"/>
                    <a:pt x="576" y="480"/>
                  </a:cubicBezTo>
                  <a:cubicBezTo>
                    <a:pt x="682" y="480"/>
                    <a:pt x="768" y="394"/>
                    <a:pt x="768" y="288"/>
                  </a:cubicBezTo>
                  <a:cubicBezTo>
                    <a:pt x="768" y="182"/>
                    <a:pt x="682" y="96"/>
                    <a:pt x="576" y="9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" name="Freeform 113">
              <a:extLst>
                <a:ext uri="{FF2B5EF4-FFF2-40B4-BE49-F238E27FC236}">
                  <a16:creationId xmlns:a16="http://schemas.microsoft.com/office/drawing/2014/main" id="{A1779B82-CEE9-48DB-B2A7-BD8E3FA02AA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750910" y="5958495"/>
              <a:ext cx="258272" cy="129515"/>
            </a:xfrm>
            <a:custGeom>
              <a:avLst/>
              <a:gdLst>
                <a:gd name="T0" fmla="*/ 1152 w 1152"/>
                <a:gd name="T1" fmla="*/ 288 h 576"/>
                <a:gd name="T2" fmla="*/ 576 w 1152"/>
                <a:gd name="T3" fmla="*/ 576 h 576"/>
                <a:gd name="T4" fmla="*/ 0 w 1152"/>
                <a:gd name="T5" fmla="*/ 288 h 576"/>
                <a:gd name="T6" fmla="*/ 576 w 1152"/>
                <a:gd name="T7" fmla="*/ 0 h 576"/>
                <a:gd name="T8" fmla="*/ 1152 w 1152"/>
                <a:gd name="T9" fmla="*/ 288 h 576"/>
                <a:gd name="T10" fmla="*/ 576 w 1152"/>
                <a:gd name="T11" fmla="*/ 96 h 576"/>
                <a:gd name="T12" fmla="*/ 384 w 1152"/>
                <a:gd name="T13" fmla="*/ 288 h 576"/>
                <a:gd name="T14" fmla="*/ 576 w 1152"/>
                <a:gd name="T15" fmla="*/ 480 h 576"/>
                <a:gd name="T16" fmla="*/ 768 w 1152"/>
                <a:gd name="T17" fmla="*/ 288 h 576"/>
                <a:gd name="T18" fmla="*/ 576 w 1152"/>
                <a:gd name="T19" fmla="*/ 9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2" h="576">
                  <a:moveTo>
                    <a:pt x="1152" y="288"/>
                  </a:moveTo>
                  <a:cubicBezTo>
                    <a:pt x="1021" y="464"/>
                    <a:pt x="812" y="576"/>
                    <a:pt x="576" y="576"/>
                  </a:cubicBezTo>
                  <a:cubicBezTo>
                    <a:pt x="340" y="576"/>
                    <a:pt x="131" y="464"/>
                    <a:pt x="0" y="288"/>
                  </a:cubicBezTo>
                  <a:cubicBezTo>
                    <a:pt x="131" y="112"/>
                    <a:pt x="340" y="0"/>
                    <a:pt x="576" y="0"/>
                  </a:cubicBezTo>
                  <a:cubicBezTo>
                    <a:pt x="812" y="0"/>
                    <a:pt x="1021" y="112"/>
                    <a:pt x="1152" y="288"/>
                  </a:cubicBezTo>
                  <a:close/>
                  <a:moveTo>
                    <a:pt x="576" y="96"/>
                  </a:moveTo>
                  <a:cubicBezTo>
                    <a:pt x="470" y="96"/>
                    <a:pt x="384" y="182"/>
                    <a:pt x="384" y="288"/>
                  </a:cubicBezTo>
                  <a:cubicBezTo>
                    <a:pt x="384" y="394"/>
                    <a:pt x="470" y="480"/>
                    <a:pt x="576" y="480"/>
                  </a:cubicBezTo>
                  <a:cubicBezTo>
                    <a:pt x="682" y="480"/>
                    <a:pt x="768" y="394"/>
                    <a:pt x="768" y="288"/>
                  </a:cubicBezTo>
                  <a:cubicBezTo>
                    <a:pt x="768" y="182"/>
                    <a:pt x="682" y="96"/>
                    <a:pt x="576" y="9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Freeform 113">
              <a:extLst>
                <a:ext uri="{FF2B5EF4-FFF2-40B4-BE49-F238E27FC236}">
                  <a16:creationId xmlns:a16="http://schemas.microsoft.com/office/drawing/2014/main" id="{68D699AE-3AA0-477D-9F47-71B778B3902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750910" y="6304741"/>
              <a:ext cx="258272" cy="129515"/>
            </a:xfrm>
            <a:custGeom>
              <a:avLst/>
              <a:gdLst>
                <a:gd name="T0" fmla="*/ 1152 w 1152"/>
                <a:gd name="T1" fmla="*/ 288 h 576"/>
                <a:gd name="T2" fmla="*/ 576 w 1152"/>
                <a:gd name="T3" fmla="*/ 576 h 576"/>
                <a:gd name="T4" fmla="*/ 0 w 1152"/>
                <a:gd name="T5" fmla="*/ 288 h 576"/>
                <a:gd name="T6" fmla="*/ 576 w 1152"/>
                <a:gd name="T7" fmla="*/ 0 h 576"/>
                <a:gd name="T8" fmla="*/ 1152 w 1152"/>
                <a:gd name="T9" fmla="*/ 288 h 576"/>
                <a:gd name="T10" fmla="*/ 576 w 1152"/>
                <a:gd name="T11" fmla="*/ 96 h 576"/>
                <a:gd name="T12" fmla="*/ 384 w 1152"/>
                <a:gd name="T13" fmla="*/ 288 h 576"/>
                <a:gd name="T14" fmla="*/ 576 w 1152"/>
                <a:gd name="T15" fmla="*/ 480 h 576"/>
                <a:gd name="T16" fmla="*/ 768 w 1152"/>
                <a:gd name="T17" fmla="*/ 288 h 576"/>
                <a:gd name="T18" fmla="*/ 576 w 1152"/>
                <a:gd name="T19" fmla="*/ 9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2" h="576">
                  <a:moveTo>
                    <a:pt x="1152" y="288"/>
                  </a:moveTo>
                  <a:cubicBezTo>
                    <a:pt x="1021" y="464"/>
                    <a:pt x="812" y="576"/>
                    <a:pt x="576" y="576"/>
                  </a:cubicBezTo>
                  <a:cubicBezTo>
                    <a:pt x="340" y="576"/>
                    <a:pt x="131" y="464"/>
                    <a:pt x="0" y="288"/>
                  </a:cubicBezTo>
                  <a:cubicBezTo>
                    <a:pt x="131" y="112"/>
                    <a:pt x="340" y="0"/>
                    <a:pt x="576" y="0"/>
                  </a:cubicBezTo>
                  <a:cubicBezTo>
                    <a:pt x="812" y="0"/>
                    <a:pt x="1021" y="112"/>
                    <a:pt x="1152" y="288"/>
                  </a:cubicBezTo>
                  <a:close/>
                  <a:moveTo>
                    <a:pt x="576" y="96"/>
                  </a:moveTo>
                  <a:cubicBezTo>
                    <a:pt x="470" y="96"/>
                    <a:pt x="384" y="182"/>
                    <a:pt x="384" y="288"/>
                  </a:cubicBezTo>
                  <a:cubicBezTo>
                    <a:pt x="384" y="394"/>
                    <a:pt x="470" y="480"/>
                    <a:pt x="576" y="480"/>
                  </a:cubicBezTo>
                  <a:cubicBezTo>
                    <a:pt x="682" y="480"/>
                    <a:pt x="768" y="394"/>
                    <a:pt x="768" y="288"/>
                  </a:cubicBezTo>
                  <a:cubicBezTo>
                    <a:pt x="768" y="182"/>
                    <a:pt x="682" y="96"/>
                    <a:pt x="576" y="9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" name="Freeform 113">
              <a:extLst>
                <a:ext uri="{FF2B5EF4-FFF2-40B4-BE49-F238E27FC236}">
                  <a16:creationId xmlns:a16="http://schemas.microsoft.com/office/drawing/2014/main" id="{4186A458-BF99-4258-824C-D4AFE825DAC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750910" y="6650987"/>
              <a:ext cx="258272" cy="129515"/>
            </a:xfrm>
            <a:custGeom>
              <a:avLst/>
              <a:gdLst>
                <a:gd name="T0" fmla="*/ 1152 w 1152"/>
                <a:gd name="T1" fmla="*/ 288 h 576"/>
                <a:gd name="T2" fmla="*/ 576 w 1152"/>
                <a:gd name="T3" fmla="*/ 576 h 576"/>
                <a:gd name="T4" fmla="*/ 0 w 1152"/>
                <a:gd name="T5" fmla="*/ 288 h 576"/>
                <a:gd name="T6" fmla="*/ 576 w 1152"/>
                <a:gd name="T7" fmla="*/ 0 h 576"/>
                <a:gd name="T8" fmla="*/ 1152 w 1152"/>
                <a:gd name="T9" fmla="*/ 288 h 576"/>
                <a:gd name="T10" fmla="*/ 576 w 1152"/>
                <a:gd name="T11" fmla="*/ 96 h 576"/>
                <a:gd name="T12" fmla="*/ 384 w 1152"/>
                <a:gd name="T13" fmla="*/ 288 h 576"/>
                <a:gd name="T14" fmla="*/ 576 w 1152"/>
                <a:gd name="T15" fmla="*/ 480 h 576"/>
                <a:gd name="T16" fmla="*/ 768 w 1152"/>
                <a:gd name="T17" fmla="*/ 288 h 576"/>
                <a:gd name="T18" fmla="*/ 576 w 1152"/>
                <a:gd name="T19" fmla="*/ 9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2" h="576">
                  <a:moveTo>
                    <a:pt x="1152" y="288"/>
                  </a:moveTo>
                  <a:cubicBezTo>
                    <a:pt x="1021" y="464"/>
                    <a:pt x="812" y="576"/>
                    <a:pt x="576" y="576"/>
                  </a:cubicBezTo>
                  <a:cubicBezTo>
                    <a:pt x="340" y="576"/>
                    <a:pt x="131" y="464"/>
                    <a:pt x="0" y="288"/>
                  </a:cubicBezTo>
                  <a:cubicBezTo>
                    <a:pt x="131" y="112"/>
                    <a:pt x="340" y="0"/>
                    <a:pt x="576" y="0"/>
                  </a:cubicBezTo>
                  <a:cubicBezTo>
                    <a:pt x="812" y="0"/>
                    <a:pt x="1021" y="112"/>
                    <a:pt x="1152" y="288"/>
                  </a:cubicBezTo>
                  <a:close/>
                  <a:moveTo>
                    <a:pt x="576" y="96"/>
                  </a:moveTo>
                  <a:cubicBezTo>
                    <a:pt x="470" y="96"/>
                    <a:pt x="384" y="182"/>
                    <a:pt x="384" y="288"/>
                  </a:cubicBezTo>
                  <a:cubicBezTo>
                    <a:pt x="384" y="394"/>
                    <a:pt x="470" y="480"/>
                    <a:pt x="576" y="480"/>
                  </a:cubicBezTo>
                  <a:cubicBezTo>
                    <a:pt x="682" y="480"/>
                    <a:pt x="768" y="394"/>
                    <a:pt x="768" y="288"/>
                  </a:cubicBezTo>
                  <a:cubicBezTo>
                    <a:pt x="768" y="182"/>
                    <a:pt x="682" y="96"/>
                    <a:pt x="576" y="9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1F9AED0A-EB0D-4D1D-A7B6-4F8D2F465411}"/>
              </a:ext>
            </a:extLst>
          </p:cNvPr>
          <p:cNvSpPr/>
          <p:nvPr/>
        </p:nvSpPr>
        <p:spPr>
          <a:xfrm>
            <a:off x="4342122" y="2259748"/>
            <a:ext cx="4031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800" b="1" dirty="0">
                <a:solidFill>
                  <a:schemeClr val="bg1"/>
                </a:solidFill>
              </a:rPr>
              <a:t>Digital Explorer contribution report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F9F2926-7CF3-4641-8B80-D629534DFD9F}"/>
              </a:ext>
            </a:extLst>
          </p:cNvPr>
          <p:cNvGrpSpPr/>
          <p:nvPr/>
        </p:nvGrpSpPr>
        <p:grpSpPr>
          <a:xfrm>
            <a:off x="6122458" y="3266363"/>
            <a:ext cx="1331878" cy="251460"/>
            <a:chOff x="6122458" y="3266363"/>
            <a:chExt cx="1331878" cy="251460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FBC3CFE-4BCE-422C-B0AA-F8E27A78BE47}"/>
                </a:ext>
              </a:extLst>
            </p:cNvPr>
            <p:cNvGrpSpPr/>
            <p:nvPr/>
          </p:nvGrpSpPr>
          <p:grpSpPr>
            <a:xfrm>
              <a:off x="6122458" y="3266363"/>
              <a:ext cx="1033812" cy="248874"/>
              <a:chOff x="897731" y="3315955"/>
              <a:chExt cx="1478757" cy="248874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B31944B-831C-456D-AA75-6F750BFEB23D}"/>
                  </a:ext>
                </a:extLst>
              </p:cNvPr>
              <p:cNvSpPr/>
              <p:nvPr/>
            </p:nvSpPr>
            <p:spPr>
              <a:xfrm>
                <a:off x="897731" y="3315955"/>
                <a:ext cx="1478757" cy="2488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100" dirty="0">
                    <a:solidFill>
                      <a:schemeClr val="tx1"/>
                    </a:solidFill>
                  </a:rPr>
                  <a:t>01/04/2017</a:t>
                </a:r>
              </a:p>
            </p:txBody>
          </p: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70BE1299-3260-49EA-B77F-47B0E8C92FEF}"/>
                  </a:ext>
                </a:extLst>
              </p:cNvPr>
              <p:cNvGrpSpPr/>
              <p:nvPr/>
            </p:nvGrpSpPr>
            <p:grpSpPr>
              <a:xfrm>
                <a:off x="2177797" y="3408265"/>
                <a:ext cx="157162" cy="66770"/>
                <a:chOff x="92869" y="2840736"/>
                <a:chExt cx="157162" cy="66770"/>
              </a:xfrm>
            </p:grpSpPr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2FC2866C-049B-4662-BC6D-A8BFFF22633E}"/>
                    </a:ext>
                  </a:extLst>
                </p:cNvPr>
                <p:cNvCxnSpPr/>
                <p:nvPr/>
              </p:nvCxnSpPr>
              <p:spPr>
                <a:xfrm>
                  <a:off x="92869" y="2840736"/>
                  <a:ext cx="78581" cy="66770"/>
                </a:xfrm>
                <a:prstGeom prst="line">
                  <a:avLst/>
                </a:prstGeom>
                <a:ln w="6350" cap="sq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7E935A71-AD5E-494F-B16D-35450C726B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" y="2840736"/>
                  <a:ext cx="78581" cy="66770"/>
                </a:xfrm>
                <a:prstGeom prst="line">
                  <a:avLst/>
                </a:prstGeom>
                <a:ln w="6350" cap="sq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05B2D87-035A-4A4D-BA1A-A567596FD8A5}"/>
                </a:ext>
              </a:extLst>
            </p:cNvPr>
            <p:cNvGrpSpPr/>
            <p:nvPr/>
          </p:nvGrpSpPr>
          <p:grpSpPr>
            <a:xfrm>
              <a:off x="7202876" y="3266363"/>
              <a:ext cx="251460" cy="251460"/>
              <a:chOff x="8381682" y="856478"/>
              <a:chExt cx="251460" cy="251460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776495D9-BA55-44CB-97EA-9A7891B50CA2}"/>
                  </a:ext>
                </a:extLst>
              </p:cNvPr>
              <p:cNvSpPr/>
              <p:nvPr/>
            </p:nvSpPr>
            <p:spPr>
              <a:xfrm>
                <a:off x="8381682" y="856478"/>
                <a:ext cx="251460" cy="2514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3B7A7BB2-F426-4C90-8E08-F6103D6C8760}"/>
                  </a:ext>
                </a:extLst>
              </p:cNvPr>
              <p:cNvGrpSpPr/>
              <p:nvPr/>
            </p:nvGrpSpPr>
            <p:grpSpPr>
              <a:xfrm>
                <a:off x="8421383" y="895031"/>
                <a:ext cx="172058" cy="174355"/>
                <a:chOff x="8398825" y="872171"/>
                <a:chExt cx="217175" cy="220074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1BF878CC-2A14-4213-BBC9-DB239D21206D}"/>
                    </a:ext>
                  </a:extLst>
                </p:cNvPr>
                <p:cNvGrpSpPr/>
                <p:nvPr/>
              </p:nvGrpSpPr>
              <p:grpSpPr>
                <a:xfrm>
                  <a:off x="8398825" y="926098"/>
                  <a:ext cx="217175" cy="166147"/>
                  <a:chOff x="7437119" y="280669"/>
                  <a:chExt cx="217175" cy="166147"/>
                </a:xfrm>
              </p:grpSpPr>
              <p:sp>
                <p:nvSpPr>
                  <p:cNvPr id="98" name="Rectangle 97">
                    <a:extLst>
                      <a:ext uri="{FF2B5EF4-FFF2-40B4-BE49-F238E27FC236}">
                        <a16:creationId xmlns:a16="http://schemas.microsoft.com/office/drawing/2014/main" id="{8BC204B6-8E47-4909-9A07-90764D82F007}"/>
                      </a:ext>
                    </a:extLst>
                  </p:cNvPr>
                  <p:cNvSpPr/>
                  <p:nvPr/>
                </p:nvSpPr>
                <p:spPr>
                  <a:xfrm>
                    <a:off x="7437119" y="280669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9" name="Rectangle 98">
                    <a:extLst>
                      <a:ext uri="{FF2B5EF4-FFF2-40B4-BE49-F238E27FC236}">
                        <a16:creationId xmlns:a16="http://schemas.microsoft.com/office/drawing/2014/main" id="{50BEB30B-0745-41F1-B8C9-B65EC03F8339}"/>
                      </a:ext>
                    </a:extLst>
                  </p:cNvPr>
                  <p:cNvSpPr/>
                  <p:nvPr/>
                </p:nvSpPr>
                <p:spPr>
                  <a:xfrm>
                    <a:off x="7494271" y="280669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3653599D-1691-498E-9F10-F07AA414234B}"/>
                      </a:ext>
                    </a:extLst>
                  </p:cNvPr>
                  <p:cNvSpPr/>
                  <p:nvPr/>
                </p:nvSpPr>
                <p:spPr>
                  <a:xfrm>
                    <a:off x="7551423" y="280669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1" name="Rectangle 100">
                    <a:extLst>
                      <a:ext uri="{FF2B5EF4-FFF2-40B4-BE49-F238E27FC236}">
                        <a16:creationId xmlns:a16="http://schemas.microsoft.com/office/drawing/2014/main" id="{91B97560-B6A2-43F2-9904-EBEB2CA420F3}"/>
                      </a:ext>
                    </a:extLst>
                  </p:cNvPr>
                  <p:cNvSpPr/>
                  <p:nvPr/>
                </p:nvSpPr>
                <p:spPr>
                  <a:xfrm>
                    <a:off x="7608575" y="280669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62C57EF3-0544-479F-B691-D4F0762C6122}"/>
                      </a:ext>
                    </a:extLst>
                  </p:cNvPr>
                  <p:cNvSpPr/>
                  <p:nvPr/>
                </p:nvSpPr>
                <p:spPr>
                  <a:xfrm>
                    <a:off x="7437119" y="340883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3" name="Rectangle 102">
                    <a:extLst>
                      <a:ext uri="{FF2B5EF4-FFF2-40B4-BE49-F238E27FC236}">
                        <a16:creationId xmlns:a16="http://schemas.microsoft.com/office/drawing/2014/main" id="{4984D48D-A103-4D49-8D62-A74EA2713CCA}"/>
                      </a:ext>
                    </a:extLst>
                  </p:cNvPr>
                  <p:cNvSpPr/>
                  <p:nvPr/>
                </p:nvSpPr>
                <p:spPr>
                  <a:xfrm>
                    <a:off x="7494271" y="340883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id="{1A26E24D-6F41-4039-BED5-5DB1169B6DFF}"/>
                      </a:ext>
                    </a:extLst>
                  </p:cNvPr>
                  <p:cNvSpPr/>
                  <p:nvPr/>
                </p:nvSpPr>
                <p:spPr>
                  <a:xfrm>
                    <a:off x="7551423" y="340883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FAAFFB3B-EC64-49B4-A774-E85867045D1C}"/>
                      </a:ext>
                    </a:extLst>
                  </p:cNvPr>
                  <p:cNvSpPr/>
                  <p:nvPr/>
                </p:nvSpPr>
                <p:spPr>
                  <a:xfrm>
                    <a:off x="7608575" y="340883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6" name="Rectangle 105">
                    <a:extLst>
                      <a:ext uri="{FF2B5EF4-FFF2-40B4-BE49-F238E27FC236}">
                        <a16:creationId xmlns:a16="http://schemas.microsoft.com/office/drawing/2014/main" id="{0891E1D4-7F57-4C93-8242-AEC37879E635}"/>
                      </a:ext>
                    </a:extLst>
                  </p:cNvPr>
                  <p:cNvSpPr/>
                  <p:nvPr/>
                </p:nvSpPr>
                <p:spPr>
                  <a:xfrm>
                    <a:off x="7437119" y="401097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7" name="Rectangle 106">
                    <a:extLst>
                      <a:ext uri="{FF2B5EF4-FFF2-40B4-BE49-F238E27FC236}">
                        <a16:creationId xmlns:a16="http://schemas.microsoft.com/office/drawing/2014/main" id="{DE529340-7B23-48AA-A542-93A094CF5D4E}"/>
                      </a:ext>
                    </a:extLst>
                  </p:cNvPr>
                  <p:cNvSpPr/>
                  <p:nvPr/>
                </p:nvSpPr>
                <p:spPr>
                  <a:xfrm>
                    <a:off x="7494271" y="401097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8" name="Rectangle 107">
                    <a:extLst>
                      <a:ext uri="{FF2B5EF4-FFF2-40B4-BE49-F238E27FC236}">
                        <a16:creationId xmlns:a16="http://schemas.microsoft.com/office/drawing/2014/main" id="{E54689B2-AC8E-4BB5-AC78-3BAD40E43A67}"/>
                      </a:ext>
                    </a:extLst>
                  </p:cNvPr>
                  <p:cNvSpPr/>
                  <p:nvPr/>
                </p:nvSpPr>
                <p:spPr>
                  <a:xfrm>
                    <a:off x="7551423" y="401097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9" name="Rectangle 108">
                    <a:extLst>
                      <a:ext uri="{FF2B5EF4-FFF2-40B4-BE49-F238E27FC236}">
                        <a16:creationId xmlns:a16="http://schemas.microsoft.com/office/drawing/2014/main" id="{958D4A20-F018-4391-AD23-1AEA3A7E1765}"/>
                      </a:ext>
                    </a:extLst>
                  </p:cNvPr>
                  <p:cNvSpPr/>
                  <p:nvPr/>
                </p:nvSpPr>
                <p:spPr>
                  <a:xfrm>
                    <a:off x="7608575" y="401097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13E85CE0-E4AE-48F0-888C-FCCEC1348583}"/>
                    </a:ext>
                  </a:extLst>
                </p:cNvPr>
                <p:cNvSpPr/>
                <p:nvPr/>
              </p:nvSpPr>
              <p:spPr>
                <a:xfrm>
                  <a:off x="8398825" y="872171"/>
                  <a:ext cx="217175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BB5AD0E4-870A-463C-B8B0-8663AAD0D4E6}"/>
              </a:ext>
            </a:extLst>
          </p:cNvPr>
          <p:cNvGrpSpPr/>
          <p:nvPr/>
        </p:nvGrpSpPr>
        <p:grpSpPr>
          <a:xfrm>
            <a:off x="7918038" y="3263777"/>
            <a:ext cx="1331878" cy="251460"/>
            <a:chOff x="6122458" y="3266363"/>
            <a:chExt cx="1331878" cy="251460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907F3917-85ED-411E-BFAC-767DAC3C5309}"/>
                </a:ext>
              </a:extLst>
            </p:cNvPr>
            <p:cNvGrpSpPr/>
            <p:nvPr/>
          </p:nvGrpSpPr>
          <p:grpSpPr>
            <a:xfrm>
              <a:off x="6122458" y="3266363"/>
              <a:ext cx="1033812" cy="248874"/>
              <a:chOff x="897731" y="3315955"/>
              <a:chExt cx="1478757" cy="248874"/>
            </a:xfrm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7B1A4F45-BAAC-40D0-BB32-FAA15CAB8869}"/>
                  </a:ext>
                </a:extLst>
              </p:cNvPr>
              <p:cNvSpPr/>
              <p:nvPr/>
            </p:nvSpPr>
            <p:spPr>
              <a:xfrm>
                <a:off x="897731" y="3315955"/>
                <a:ext cx="1478757" cy="2488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100" dirty="0">
                    <a:solidFill>
                      <a:schemeClr val="tx1"/>
                    </a:solidFill>
                  </a:rPr>
                  <a:t>30/06/2020</a:t>
                </a: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CBCBBCBF-7AC4-47E5-9A25-1DF2672FF67B}"/>
                  </a:ext>
                </a:extLst>
              </p:cNvPr>
              <p:cNvGrpSpPr/>
              <p:nvPr/>
            </p:nvGrpSpPr>
            <p:grpSpPr>
              <a:xfrm>
                <a:off x="2177797" y="3408265"/>
                <a:ext cx="157162" cy="66770"/>
                <a:chOff x="92869" y="2840736"/>
                <a:chExt cx="157162" cy="66770"/>
              </a:xfrm>
            </p:grpSpPr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D8ED67C2-F1FF-4E05-A067-B1AF6338F22F}"/>
                    </a:ext>
                  </a:extLst>
                </p:cNvPr>
                <p:cNvCxnSpPr/>
                <p:nvPr/>
              </p:nvCxnSpPr>
              <p:spPr>
                <a:xfrm>
                  <a:off x="92869" y="2840736"/>
                  <a:ext cx="78581" cy="66770"/>
                </a:xfrm>
                <a:prstGeom prst="line">
                  <a:avLst/>
                </a:prstGeom>
                <a:ln w="6350" cap="sq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8D2CD7CD-D0B1-418B-9D60-B6BA391528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" y="2840736"/>
                  <a:ext cx="78581" cy="66770"/>
                </a:xfrm>
                <a:prstGeom prst="line">
                  <a:avLst/>
                </a:prstGeom>
                <a:ln w="6350" cap="sq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2F82C966-EAF6-46EA-88A3-FF1E2ECA897B}"/>
                </a:ext>
              </a:extLst>
            </p:cNvPr>
            <p:cNvGrpSpPr/>
            <p:nvPr/>
          </p:nvGrpSpPr>
          <p:grpSpPr>
            <a:xfrm>
              <a:off x="7202876" y="3266363"/>
              <a:ext cx="251460" cy="251460"/>
              <a:chOff x="8381682" y="856478"/>
              <a:chExt cx="251460" cy="251460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36642802-7388-489E-B05D-42B2D5E444A7}"/>
                  </a:ext>
                </a:extLst>
              </p:cNvPr>
              <p:cNvSpPr/>
              <p:nvPr/>
            </p:nvSpPr>
            <p:spPr>
              <a:xfrm>
                <a:off x="8381682" y="856478"/>
                <a:ext cx="251460" cy="2514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5A0E4F90-776A-41A0-945F-C3E4A36F5CF4}"/>
                  </a:ext>
                </a:extLst>
              </p:cNvPr>
              <p:cNvGrpSpPr/>
              <p:nvPr/>
            </p:nvGrpSpPr>
            <p:grpSpPr>
              <a:xfrm>
                <a:off x="8421383" y="895031"/>
                <a:ext cx="172058" cy="174355"/>
                <a:chOff x="8398825" y="872171"/>
                <a:chExt cx="217175" cy="220074"/>
              </a:xfrm>
            </p:grpSpPr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D8B312CD-E28E-4A4B-9BCF-F7B1685F1E67}"/>
                    </a:ext>
                  </a:extLst>
                </p:cNvPr>
                <p:cNvGrpSpPr/>
                <p:nvPr/>
              </p:nvGrpSpPr>
              <p:grpSpPr>
                <a:xfrm>
                  <a:off x="8398825" y="926098"/>
                  <a:ext cx="217175" cy="166147"/>
                  <a:chOff x="7437119" y="280669"/>
                  <a:chExt cx="217175" cy="166147"/>
                </a:xfrm>
              </p:grpSpPr>
              <p:sp>
                <p:nvSpPr>
                  <p:cNvPr id="117" name="Rectangle 116">
                    <a:extLst>
                      <a:ext uri="{FF2B5EF4-FFF2-40B4-BE49-F238E27FC236}">
                        <a16:creationId xmlns:a16="http://schemas.microsoft.com/office/drawing/2014/main" id="{8A943DBB-E704-4B50-81D5-B9A6CEA8A648}"/>
                      </a:ext>
                    </a:extLst>
                  </p:cNvPr>
                  <p:cNvSpPr/>
                  <p:nvPr/>
                </p:nvSpPr>
                <p:spPr>
                  <a:xfrm>
                    <a:off x="7437119" y="280669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8" name="Rectangle 117">
                    <a:extLst>
                      <a:ext uri="{FF2B5EF4-FFF2-40B4-BE49-F238E27FC236}">
                        <a16:creationId xmlns:a16="http://schemas.microsoft.com/office/drawing/2014/main" id="{C7F9EBDA-AE06-4816-9887-7741E2B2D18B}"/>
                      </a:ext>
                    </a:extLst>
                  </p:cNvPr>
                  <p:cNvSpPr/>
                  <p:nvPr/>
                </p:nvSpPr>
                <p:spPr>
                  <a:xfrm>
                    <a:off x="7494271" y="280669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A92E61C3-7927-4414-A073-FF482A192D32}"/>
                      </a:ext>
                    </a:extLst>
                  </p:cNvPr>
                  <p:cNvSpPr/>
                  <p:nvPr/>
                </p:nvSpPr>
                <p:spPr>
                  <a:xfrm>
                    <a:off x="7551423" y="280669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04BC1E29-AF80-4E41-8624-E839D2D5E6E3}"/>
                      </a:ext>
                    </a:extLst>
                  </p:cNvPr>
                  <p:cNvSpPr/>
                  <p:nvPr/>
                </p:nvSpPr>
                <p:spPr>
                  <a:xfrm>
                    <a:off x="7608575" y="280669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1" name="Rectangle 120">
                    <a:extLst>
                      <a:ext uri="{FF2B5EF4-FFF2-40B4-BE49-F238E27FC236}">
                        <a16:creationId xmlns:a16="http://schemas.microsoft.com/office/drawing/2014/main" id="{3D8E644A-83E7-4B2D-97D3-939EBE98F5D5}"/>
                      </a:ext>
                    </a:extLst>
                  </p:cNvPr>
                  <p:cNvSpPr/>
                  <p:nvPr/>
                </p:nvSpPr>
                <p:spPr>
                  <a:xfrm>
                    <a:off x="7437119" y="340883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2" name="Rectangle 121">
                    <a:extLst>
                      <a:ext uri="{FF2B5EF4-FFF2-40B4-BE49-F238E27FC236}">
                        <a16:creationId xmlns:a16="http://schemas.microsoft.com/office/drawing/2014/main" id="{BB79C90A-2993-476F-80DC-620FFBE6EA76}"/>
                      </a:ext>
                    </a:extLst>
                  </p:cNvPr>
                  <p:cNvSpPr/>
                  <p:nvPr/>
                </p:nvSpPr>
                <p:spPr>
                  <a:xfrm>
                    <a:off x="7494271" y="340883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C6397117-14D5-40D9-8AFA-D2BDF1ED45E3}"/>
                      </a:ext>
                    </a:extLst>
                  </p:cNvPr>
                  <p:cNvSpPr/>
                  <p:nvPr/>
                </p:nvSpPr>
                <p:spPr>
                  <a:xfrm>
                    <a:off x="7551423" y="340883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830F50BE-BB48-46D7-9362-335DFD8E93AA}"/>
                      </a:ext>
                    </a:extLst>
                  </p:cNvPr>
                  <p:cNvSpPr/>
                  <p:nvPr/>
                </p:nvSpPr>
                <p:spPr>
                  <a:xfrm>
                    <a:off x="7608575" y="340883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id="{B99546CC-40B9-466E-BA92-FDA84531B441}"/>
                      </a:ext>
                    </a:extLst>
                  </p:cNvPr>
                  <p:cNvSpPr/>
                  <p:nvPr/>
                </p:nvSpPr>
                <p:spPr>
                  <a:xfrm>
                    <a:off x="7437119" y="401097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B42AE40A-9B07-4B65-AF36-9D196E039D84}"/>
                      </a:ext>
                    </a:extLst>
                  </p:cNvPr>
                  <p:cNvSpPr/>
                  <p:nvPr/>
                </p:nvSpPr>
                <p:spPr>
                  <a:xfrm>
                    <a:off x="7494271" y="401097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8ED19726-8EF4-455E-B4F7-1181F1044440}"/>
                      </a:ext>
                    </a:extLst>
                  </p:cNvPr>
                  <p:cNvSpPr/>
                  <p:nvPr/>
                </p:nvSpPr>
                <p:spPr>
                  <a:xfrm>
                    <a:off x="7551423" y="401097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68CD9DCA-11B7-40D3-9A48-4C39CBEFFC7B}"/>
                      </a:ext>
                    </a:extLst>
                  </p:cNvPr>
                  <p:cNvSpPr/>
                  <p:nvPr/>
                </p:nvSpPr>
                <p:spPr>
                  <a:xfrm>
                    <a:off x="7608575" y="401097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83001D39-1BC7-4F12-AE4E-1517EED4E578}"/>
                    </a:ext>
                  </a:extLst>
                </p:cNvPr>
                <p:cNvSpPr/>
                <p:nvPr/>
              </p:nvSpPr>
              <p:spPr>
                <a:xfrm>
                  <a:off x="8398825" y="872171"/>
                  <a:ext cx="217175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aphicFrame>
        <p:nvGraphicFramePr>
          <p:cNvPr id="133" name="Table 40">
            <a:extLst>
              <a:ext uri="{FF2B5EF4-FFF2-40B4-BE49-F238E27FC236}">
                <a16:creationId xmlns:a16="http://schemas.microsoft.com/office/drawing/2014/main" id="{50E9E7E7-46FF-43B9-81FC-F1116F984C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139664"/>
              </p:ext>
            </p:extLst>
          </p:nvPr>
        </p:nvGraphicFramePr>
        <p:xfrm>
          <a:off x="7017363" y="4142701"/>
          <a:ext cx="4654133" cy="2830832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1813385">
                  <a:extLst>
                    <a:ext uri="{9D8B030D-6E8A-4147-A177-3AD203B41FA5}">
                      <a16:colId xmlns:a16="http://schemas.microsoft.com/office/drawing/2014/main" val="418080898"/>
                    </a:ext>
                  </a:extLst>
                </a:gridCol>
                <a:gridCol w="2208004">
                  <a:extLst>
                    <a:ext uri="{9D8B030D-6E8A-4147-A177-3AD203B41FA5}">
                      <a16:colId xmlns:a16="http://schemas.microsoft.com/office/drawing/2014/main" val="2150854987"/>
                    </a:ext>
                  </a:extLst>
                </a:gridCol>
                <a:gridCol w="632744">
                  <a:extLst>
                    <a:ext uri="{9D8B030D-6E8A-4147-A177-3AD203B41FA5}">
                      <a16:colId xmlns:a16="http://schemas.microsoft.com/office/drawing/2014/main" val="1767650693"/>
                    </a:ext>
                  </a:extLst>
                </a:gridCol>
              </a:tblGrid>
              <a:tr h="353854">
                <a:tc>
                  <a:txBody>
                    <a:bodyPr/>
                    <a:lstStyle/>
                    <a:p>
                      <a:r>
                        <a:rPr lang="en-GB" sz="10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Last login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484601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0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dd/mm/</a:t>
                      </a:r>
                      <a:r>
                        <a:rPr lang="en-GB" sz="1000" dirty="0" err="1"/>
                        <a:t>yyy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14747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000" dirty="0"/>
                        <a:t>Person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dd/mm/</a:t>
                      </a:r>
                      <a:r>
                        <a:rPr lang="en-GB" sz="1000" dirty="0" err="1"/>
                        <a:t>yyy</a:t>
                      </a:r>
                      <a:endParaRPr lang="en-GB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594345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0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dd/mm/</a:t>
                      </a:r>
                      <a:r>
                        <a:rPr lang="en-GB" sz="1000" dirty="0" err="1"/>
                        <a:t>yyy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710100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000" dirty="0"/>
                        <a:t>Person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dd/mm/</a:t>
                      </a:r>
                      <a:r>
                        <a:rPr lang="en-GB" sz="1000" dirty="0" err="1"/>
                        <a:t>yyy</a:t>
                      </a:r>
                      <a:endParaRPr lang="en-GB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948495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0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dd/mm/</a:t>
                      </a:r>
                      <a:r>
                        <a:rPr lang="en-GB" sz="1000" dirty="0" err="1"/>
                        <a:t>yyy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419735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000" dirty="0"/>
                        <a:t>Person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dd/mm/</a:t>
                      </a:r>
                      <a:r>
                        <a:rPr lang="en-GB" sz="1000" dirty="0" err="1"/>
                        <a:t>yyy</a:t>
                      </a:r>
                      <a:endParaRPr lang="en-GB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380259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0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dd/mm/</a:t>
                      </a:r>
                      <a:r>
                        <a:rPr lang="en-GB" sz="1000" dirty="0" err="1"/>
                        <a:t>yyy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450722"/>
                  </a:ext>
                </a:extLst>
              </a:tr>
            </a:tbl>
          </a:graphicData>
        </a:graphic>
      </p:graphicFrame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A674DDE-D5C8-4F6E-B2DC-A51DE2C9714E}"/>
              </a:ext>
            </a:extLst>
          </p:cNvPr>
          <p:cNvGrpSpPr/>
          <p:nvPr/>
        </p:nvGrpSpPr>
        <p:grpSpPr>
          <a:xfrm flipH="1">
            <a:off x="11763376" y="4555434"/>
            <a:ext cx="45719" cy="2418099"/>
            <a:chOff x="12906375" y="2668255"/>
            <a:chExt cx="0" cy="3103895"/>
          </a:xfrm>
        </p:grpSpPr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050533A-12A9-47A4-A086-903EDF8265BB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762250"/>
              <a:ext cx="0" cy="3009900"/>
            </a:xfrm>
            <a:prstGeom prst="line">
              <a:avLst/>
            </a:prstGeom>
            <a:ln w="63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043C970B-C742-4291-87F8-CD30F95B0C82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668255"/>
              <a:ext cx="0" cy="1295400"/>
            </a:xfrm>
            <a:prstGeom prst="line">
              <a:avLst/>
            </a:prstGeom>
            <a:ln w="571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81E3EC45-6390-49FB-B17E-AAEB3FC6016B}"/>
              </a:ext>
            </a:extLst>
          </p:cNvPr>
          <p:cNvGrpSpPr/>
          <p:nvPr/>
        </p:nvGrpSpPr>
        <p:grpSpPr>
          <a:xfrm>
            <a:off x="6613027" y="4584265"/>
            <a:ext cx="258272" cy="2206991"/>
            <a:chOff x="3750910" y="4573511"/>
            <a:chExt cx="258272" cy="2206991"/>
          </a:xfrm>
        </p:grpSpPr>
        <p:sp>
          <p:nvSpPr>
            <p:cNvPr id="138" name="Freeform 113">
              <a:extLst>
                <a:ext uri="{FF2B5EF4-FFF2-40B4-BE49-F238E27FC236}">
                  <a16:creationId xmlns:a16="http://schemas.microsoft.com/office/drawing/2014/main" id="{CCB2E9B3-F6BD-4FD9-BFC3-198E66003B3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750910" y="4573511"/>
              <a:ext cx="258272" cy="129515"/>
            </a:xfrm>
            <a:custGeom>
              <a:avLst/>
              <a:gdLst>
                <a:gd name="T0" fmla="*/ 1152 w 1152"/>
                <a:gd name="T1" fmla="*/ 288 h 576"/>
                <a:gd name="T2" fmla="*/ 576 w 1152"/>
                <a:gd name="T3" fmla="*/ 576 h 576"/>
                <a:gd name="T4" fmla="*/ 0 w 1152"/>
                <a:gd name="T5" fmla="*/ 288 h 576"/>
                <a:gd name="T6" fmla="*/ 576 w 1152"/>
                <a:gd name="T7" fmla="*/ 0 h 576"/>
                <a:gd name="T8" fmla="*/ 1152 w 1152"/>
                <a:gd name="T9" fmla="*/ 288 h 576"/>
                <a:gd name="T10" fmla="*/ 576 w 1152"/>
                <a:gd name="T11" fmla="*/ 96 h 576"/>
                <a:gd name="T12" fmla="*/ 384 w 1152"/>
                <a:gd name="T13" fmla="*/ 288 h 576"/>
                <a:gd name="T14" fmla="*/ 576 w 1152"/>
                <a:gd name="T15" fmla="*/ 480 h 576"/>
                <a:gd name="T16" fmla="*/ 768 w 1152"/>
                <a:gd name="T17" fmla="*/ 288 h 576"/>
                <a:gd name="T18" fmla="*/ 576 w 1152"/>
                <a:gd name="T19" fmla="*/ 9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2" h="576">
                  <a:moveTo>
                    <a:pt x="1152" y="288"/>
                  </a:moveTo>
                  <a:cubicBezTo>
                    <a:pt x="1021" y="464"/>
                    <a:pt x="812" y="576"/>
                    <a:pt x="576" y="576"/>
                  </a:cubicBezTo>
                  <a:cubicBezTo>
                    <a:pt x="340" y="576"/>
                    <a:pt x="131" y="464"/>
                    <a:pt x="0" y="288"/>
                  </a:cubicBezTo>
                  <a:cubicBezTo>
                    <a:pt x="131" y="112"/>
                    <a:pt x="340" y="0"/>
                    <a:pt x="576" y="0"/>
                  </a:cubicBezTo>
                  <a:cubicBezTo>
                    <a:pt x="812" y="0"/>
                    <a:pt x="1021" y="112"/>
                    <a:pt x="1152" y="288"/>
                  </a:cubicBezTo>
                  <a:close/>
                  <a:moveTo>
                    <a:pt x="576" y="96"/>
                  </a:moveTo>
                  <a:cubicBezTo>
                    <a:pt x="470" y="96"/>
                    <a:pt x="384" y="182"/>
                    <a:pt x="384" y="288"/>
                  </a:cubicBezTo>
                  <a:cubicBezTo>
                    <a:pt x="384" y="394"/>
                    <a:pt x="470" y="480"/>
                    <a:pt x="576" y="480"/>
                  </a:cubicBezTo>
                  <a:cubicBezTo>
                    <a:pt x="682" y="480"/>
                    <a:pt x="768" y="394"/>
                    <a:pt x="768" y="288"/>
                  </a:cubicBezTo>
                  <a:cubicBezTo>
                    <a:pt x="768" y="182"/>
                    <a:pt x="682" y="96"/>
                    <a:pt x="576" y="9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9" name="Freeform 113">
              <a:extLst>
                <a:ext uri="{FF2B5EF4-FFF2-40B4-BE49-F238E27FC236}">
                  <a16:creationId xmlns:a16="http://schemas.microsoft.com/office/drawing/2014/main" id="{562897F5-DE71-4D2F-8726-F72B2C43254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750910" y="4919757"/>
              <a:ext cx="258272" cy="129515"/>
            </a:xfrm>
            <a:custGeom>
              <a:avLst/>
              <a:gdLst>
                <a:gd name="T0" fmla="*/ 1152 w 1152"/>
                <a:gd name="T1" fmla="*/ 288 h 576"/>
                <a:gd name="T2" fmla="*/ 576 w 1152"/>
                <a:gd name="T3" fmla="*/ 576 h 576"/>
                <a:gd name="T4" fmla="*/ 0 w 1152"/>
                <a:gd name="T5" fmla="*/ 288 h 576"/>
                <a:gd name="T6" fmla="*/ 576 w 1152"/>
                <a:gd name="T7" fmla="*/ 0 h 576"/>
                <a:gd name="T8" fmla="*/ 1152 w 1152"/>
                <a:gd name="T9" fmla="*/ 288 h 576"/>
                <a:gd name="T10" fmla="*/ 576 w 1152"/>
                <a:gd name="T11" fmla="*/ 96 h 576"/>
                <a:gd name="T12" fmla="*/ 384 w 1152"/>
                <a:gd name="T13" fmla="*/ 288 h 576"/>
                <a:gd name="T14" fmla="*/ 576 w 1152"/>
                <a:gd name="T15" fmla="*/ 480 h 576"/>
                <a:gd name="T16" fmla="*/ 768 w 1152"/>
                <a:gd name="T17" fmla="*/ 288 h 576"/>
                <a:gd name="T18" fmla="*/ 576 w 1152"/>
                <a:gd name="T19" fmla="*/ 9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2" h="576">
                  <a:moveTo>
                    <a:pt x="1152" y="288"/>
                  </a:moveTo>
                  <a:cubicBezTo>
                    <a:pt x="1021" y="464"/>
                    <a:pt x="812" y="576"/>
                    <a:pt x="576" y="576"/>
                  </a:cubicBezTo>
                  <a:cubicBezTo>
                    <a:pt x="340" y="576"/>
                    <a:pt x="131" y="464"/>
                    <a:pt x="0" y="288"/>
                  </a:cubicBezTo>
                  <a:cubicBezTo>
                    <a:pt x="131" y="112"/>
                    <a:pt x="340" y="0"/>
                    <a:pt x="576" y="0"/>
                  </a:cubicBezTo>
                  <a:cubicBezTo>
                    <a:pt x="812" y="0"/>
                    <a:pt x="1021" y="112"/>
                    <a:pt x="1152" y="288"/>
                  </a:cubicBezTo>
                  <a:close/>
                  <a:moveTo>
                    <a:pt x="576" y="96"/>
                  </a:moveTo>
                  <a:cubicBezTo>
                    <a:pt x="470" y="96"/>
                    <a:pt x="384" y="182"/>
                    <a:pt x="384" y="288"/>
                  </a:cubicBezTo>
                  <a:cubicBezTo>
                    <a:pt x="384" y="394"/>
                    <a:pt x="470" y="480"/>
                    <a:pt x="576" y="480"/>
                  </a:cubicBezTo>
                  <a:cubicBezTo>
                    <a:pt x="682" y="480"/>
                    <a:pt x="768" y="394"/>
                    <a:pt x="768" y="288"/>
                  </a:cubicBezTo>
                  <a:cubicBezTo>
                    <a:pt x="768" y="182"/>
                    <a:pt x="682" y="96"/>
                    <a:pt x="576" y="9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0" name="Freeform 113">
              <a:extLst>
                <a:ext uri="{FF2B5EF4-FFF2-40B4-BE49-F238E27FC236}">
                  <a16:creationId xmlns:a16="http://schemas.microsoft.com/office/drawing/2014/main" id="{1318485A-82A9-47CB-82D3-0F7C7D84224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750910" y="5266003"/>
              <a:ext cx="258272" cy="129515"/>
            </a:xfrm>
            <a:custGeom>
              <a:avLst/>
              <a:gdLst>
                <a:gd name="T0" fmla="*/ 1152 w 1152"/>
                <a:gd name="T1" fmla="*/ 288 h 576"/>
                <a:gd name="T2" fmla="*/ 576 w 1152"/>
                <a:gd name="T3" fmla="*/ 576 h 576"/>
                <a:gd name="T4" fmla="*/ 0 w 1152"/>
                <a:gd name="T5" fmla="*/ 288 h 576"/>
                <a:gd name="T6" fmla="*/ 576 w 1152"/>
                <a:gd name="T7" fmla="*/ 0 h 576"/>
                <a:gd name="T8" fmla="*/ 1152 w 1152"/>
                <a:gd name="T9" fmla="*/ 288 h 576"/>
                <a:gd name="T10" fmla="*/ 576 w 1152"/>
                <a:gd name="T11" fmla="*/ 96 h 576"/>
                <a:gd name="T12" fmla="*/ 384 w 1152"/>
                <a:gd name="T13" fmla="*/ 288 h 576"/>
                <a:gd name="T14" fmla="*/ 576 w 1152"/>
                <a:gd name="T15" fmla="*/ 480 h 576"/>
                <a:gd name="T16" fmla="*/ 768 w 1152"/>
                <a:gd name="T17" fmla="*/ 288 h 576"/>
                <a:gd name="T18" fmla="*/ 576 w 1152"/>
                <a:gd name="T19" fmla="*/ 9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2" h="576">
                  <a:moveTo>
                    <a:pt x="1152" y="288"/>
                  </a:moveTo>
                  <a:cubicBezTo>
                    <a:pt x="1021" y="464"/>
                    <a:pt x="812" y="576"/>
                    <a:pt x="576" y="576"/>
                  </a:cubicBezTo>
                  <a:cubicBezTo>
                    <a:pt x="340" y="576"/>
                    <a:pt x="131" y="464"/>
                    <a:pt x="0" y="288"/>
                  </a:cubicBezTo>
                  <a:cubicBezTo>
                    <a:pt x="131" y="112"/>
                    <a:pt x="340" y="0"/>
                    <a:pt x="576" y="0"/>
                  </a:cubicBezTo>
                  <a:cubicBezTo>
                    <a:pt x="812" y="0"/>
                    <a:pt x="1021" y="112"/>
                    <a:pt x="1152" y="288"/>
                  </a:cubicBezTo>
                  <a:close/>
                  <a:moveTo>
                    <a:pt x="576" y="96"/>
                  </a:moveTo>
                  <a:cubicBezTo>
                    <a:pt x="470" y="96"/>
                    <a:pt x="384" y="182"/>
                    <a:pt x="384" y="288"/>
                  </a:cubicBezTo>
                  <a:cubicBezTo>
                    <a:pt x="384" y="394"/>
                    <a:pt x="470" y="480"/>
                    <a:pt x="576" y="480"/>
                  </a:cubicBezTo>
                  <a:cubicBezTo>
                    <a:pt x="682" y="480"/>
                    <a:pt x="768" y="394"/>
                    <a:pt x="768" y="288"/>
                  </a:cubicBezTo>
                  <a:cubicBezTo>
                    <a:pt x="768" y="182"/>
                    <a:pt x="682" y="96"/>
                    <a:pt x="576" y="9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" name="Freeform 113">
              <a:extLst>
                <a:ext uri="{FF2B5EF4-FFF2-40B4-BE49-F238E27FC236}">
                  <a16:creationId xmlns:a16="http://schemas.microsoft.com/office/drawing/2014/main" id="{CF4F771F-5FF0-4A2E-8C57-E19D417C631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750910" y="5612249"/>
              <a:ext cx="258272" cy="129515"/>
            </a:xfrm>
            <a:custGeom>
              <a:avLst/>
              <a:gdLst>
                <a:gd name="T0" fmla="*/ 1152 w 1152"/>
                <a:gd name="T1" fmla="*/ 288 h 576"/>
                <a:gd name="T2" fmla="*/ 576 w 1152"/>
                <a:gd name="T3" fmla="*/ 576 h 576"/>
                <a:gd name="T4" fmla="*/ 0 w 1152"/>
                <a:gd name="T5" fmla="*/ 288 h 576"/>
                <a:gd name="T6" fmla="*/ 576 w 1152"/>
                <a:gd name="T7" fmla="*/ 0 h 576"/>
                <a:gd name="T8" fmla="*/ 1152 w 1152"/>
                <a:gd name="T9" fmla="*/ 288 h 576"/>
                <a:gd name="T10" fmla="*/ 576 w 1152"/>
                <a:gd name="T11" fmla="*/ 96 h 576"/>
                <a:gd name="T12" fmla="*/ 384 w 1152"/>
                <a:gd name="T13" fmla="*/ 288 h 576"/>
                <a:gd name="T14" fmla="*/ 576 w 1152"/>
                <a:gd name="T15" fmla="*/ 480 h 576"/>
                <a:gd name="T16" fmla="*/ 768 w 1152"/>
                <a:gd name="T17" fmla="*/ 288 h 576"/>
                <a:gd name="T18" fmla="*/ 576 w 1152"/>
                <a:gd name="T19" fmla="*/ 9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2" h="576">
                  <a:moveTo>
                    <a:pt x="1152" y="288"/>
                  </a:moveTo>
                  <a:cubicBezTo>
                    <a:pt x="1021" y="464"/>
                    <a:pt x="812" y="576"/>
                    <a:pt x="576" y="576"/>
                  </a:cubicBezTo>
                  <a:cubicBezTo>
                    <a:pt x="340" y="576"/>
                    <a:pt x="131" y="464"/>
                    <a:pt x="0" y="288"/>
                  </a:cubicBezTo>
                  <a:cubicBezTo>
                    <a:pt x="131" y="112"/>
                    <a:pt x="340" y="0"/>
                    <a:pt x="576" y="0"/>
                  </a:cubicBezTo>
                  <a:cubicBezTo>
                    <a:pt x="812" y="0"/>
                    <a:pt x="1021" y="112"/>
                    <a:pt x="1152" y="288"/>
                  </a:cubicBezTo>
                  <a:close/>
                  <a:moveTo>
                    <a:pt x="576" y="96"/>
                  </a:moveTo>
                  <a:cubicBezTo>
                    <a:pt x="470" y="96"/>
                    <a:pt x="384" y="182"/>
                    <a:pt x="384" y="288"/>
                  </a:cubicBezTo>
                  <a:cubicBezTo>
                    <a:pt x="384" y="394"/>
                    <a:pt x="470" y="480"/>
                    <a:pt x="576" y="480"/>
                  </a:cubicBezTo>
                  <a:cubicBezTo>
                    <a:pt x="682" y="480"/>
                    <a:pt x="768" y="394"/>
                    <a:pt x="768" y="288"/>
                  </a:cubicBezTo>
                  <a:cubicBezTo>
                    <a:pt x="768" y="182"/>
                    <a:pt x="682" y="96"/>
                    <a:pt x="576" y="9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" name="Freeform 113">
              <a:extLst>
                <a:ext uri="{FF2B5EF4-FFF2-40B4-BE49-F238E27FC236}">
                  <a16:creationId xmlns:a16="http://schemas.microsoft.com/office/drawing/2014/main" id="{D3376FD6-0D4F-46A3-8531-1479CD4A50D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750910" y="5958495"/>
              <a:ext cx="258272" cy="129515"/>
            </a:xfrm>
            <a:custGeom>
              <a:avLst/>
              <a:gdLst>
                <a:gd name="T0" fmla="*/ 1152 w 1152"/>
                <a:gd name="T1" fmla="*/ 288 h 576"/>
                <a:gd name="T2" fmla="*/ 576 w 1152"/>
                <a:gd name="T3" fmla="*/ 576 h 576"/>
                <a:gd name="T4" fmla="*/ 0 w 1152"/>
                <a:gd name="T5" fmla="*/ 288 h 576"/>
                <a:gd name="T6" fmla="*/ 576 w 1152"/>
                <a:gd name="T7" fmla="*/ 0 h 576"/>
                <a:gd name="T8" fmla="*/ 1152 w 1152"/>
                <a:gd name="T9" fmla="*/ 288 h 576"/>
                <a:gd name="T10" fmla="*/ 576 w 1152"/>
                <a:gd name="T11" fmla="*/ 96 h 576"/>
                <a:gd name="T12" fmla="*/ 384 w 1152"/>
                <a:gd name="T13" fmla="*/ 288 h 576"/>
                <a:gd name="T14" fmla="*/ 576 w 1152"/>
                <a:gd name="T15" fmla="*/ 480 h 576"/>
                <a:gd name="T16" fmla="*/ 768 w 1152"/>
                <a:gd name="T17" fmla="*/ 288 h 576"/>
                <a:gd name="T18" fmla="*/ 576 w 1152"/>
                <a:gd name="T19" fmla="*/ 9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2" h="576">
                  <a:moveTo>
                    <a:pt x="1152" y="288"/>
                  </a:moveTo>
                  <a:cubicBezTo>
                    <a:pt x="1021" y="464"/>
                    <a:pt x="812" y="576"/>
                    <a:pt x="576" y="576"/>
                  </a:cubicBezTo>
                  <a:cubicBezTo>
                    <a:pt x="340" y="576"/>
                    <a:pt x="131" y="464"/>
                    <a:pt x="0" y="288"/>
                  </a:cubicBezTo>
                  <a:cubicBezTo>
                    <a:pt x="131" y="112"/>
                    <a:pt x="340" y="0"/>
                    <a:pt x="576" y="0"/>
                  </a:cubicBezTo>
                  <a:cubicBezTo>
                    <a:pt x="812" y="0"/>
                    <a:pt x="1021" y="112"/>
                    <a:pt x="1152" y="288"/>
                  </a:cubicBezTo>
                  <a:close/>
                  <a:moveTo>
                    <a:pt x="576" y="96"/>
                  </a:moveTo>
                  <a:cubicBezTo>
                    <a:pt x="470" y="96"/>
                    <a:pt x="384" y="182"/>
                    <a:pt x="384" y="288"/>
                  </a:cubicBezTo>
                  <a:cubicBezTo>
                    <a:pt x="384" y="394"/>
                    <a:pt x="470" y="480"/>
                    <a:pt x="576" y="480"/>
                  </a:cubicBezTo>
                  <a:cubicBezTo>
                    <a:pt x="682" y="480"/>
                    <a:pt x="768" y="394"/>
                    <a:pt x="768" y="288"/>
                  </a:cubicBezTo>
                  <a:cubicBezTo>
                    <a:pt x="768" y="182"/>
                    <a:pt x="682" y="96"/>
                    <a:pt x="576" y="9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" name="Freeform 113">
              <a:extLst>
                <a:ext uri="{FF2B5EF4-FFF2-40B4-BE49-F238E27FC236}">
                  <a16:creationId xmlns:a16="http://schemas.microsoft.com/office/drawing/2014/main" id="{2C5D3D91-5E77-40DA-A229-841C3B7F094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750910" y="6304741"/>
              <a:ext cx="258272" cy="129515"/>
            </a:xfrm>
            <a:custGeom>
              <a:avLst/>
              <a:gdLst>
                <a:gd name="T0" fmla="*/ 1152 w 1152"/>
                <a:gd name="T1" fmla="*/ 288 h 576"/>
                <a:gd name="T2" fmla="*/ 576 w 1152"/>
                <a:gd name="T3" fmla="*/ 576 h 576"/>
                <a:gd name="T4" fmla="*/ 0 w 1152"/>
                <a:gd name="T5" fmla="*/ 288 h 576"/>
                <a:gd name="T6" fmla="*/ 576 w 1152"/>
                <a:gd name="T7" fmla="*/ 0 h 576"/>
                <a:gd name="T8" fmla="*/ 1152 w 1152"/>
                <a:gd name="T9" fmla="*/ 288 h 576"/>
                <a:gd name="T10" fmla="*/ 576 w 1152"/>
                <a:gd name="T11" fmla="*/ 96 h 576"/>
                <a:gd name="T12" fmla="*/ 384 w 1152"/>
                <a:gd name="T13" fmla="*/ 288 h 576"/>
                <a:gd name="T14" fmla="*/ 576 w 1152"/>
                <a:gd name="T15" fmla="*/ 480 h 576"/>
                <a:gd name="T16" fmla="*/ 768 w 1152"/>
                <a:gd name="T17" fmla="*/ 288 h 576"/>
                <a:gd name="T18" fmla="*/ 576 w 1152"/>
                <a:gd name="T19" fmla="*/ 9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2" h="576">
                  <a:moveTo>
                    <a:pt x="1152" y="288"/>
                  </a:moveTo>
                  <a:cubicBezTo>
                    <a:pt x="1021" y="464"/>
                    <a:pt x="812" y="576"/>
                    <a:pt x="576" y="576"/>
                  </a:cubicBezTo>
                  <a:cubicBezTo>
                    <a:pt x="340" y="576"/>
                    <a:pt x="131" y="464"/>
                    <a:pt x="0" y="288"/>
                  </a:cubicBezTo>
                  <a:cubicBezTo>
                    <a:pt x="131" y="112"/>
                    <a:pt x="340" y="0"/>
                    <a:pt x="576" y="0"/>
                  </a:cubicBezTo>
                  <a:cubicBezTo>
                    <a:pt x="812" y="0"/>
                    <a:pt x="1021" y="112"/>
                    <a:pt x="1152" y="288"/>
                  </a:cubicBezTo>
                  <a:close/>
                  <a:moveTo>
                    <a:pt x="576" y="96"/>
                  </a:moveTo>
                  <a:cubicBezTo>
                    <a:pt x="470" y="96"/>
                    <a:pt x="384" y="182"/>
                    <a:pt x="384" y="288"/>
                  </a:cubicBezTo>
                  <a:cubicBezTo>
                    <a:pt x="384" y="394"/>
                    <a:pt x="470" y="480"/>
                    <a:pt x="576" y="480"/>
                  </a:cubicBezTo>
                  <a:cubicBezTo>
                    <a:pt x="682" y="480"/>
                    <a:pt x="768" y="394"/>
                    <a:pt x="768" y="288"/>
                  </a:cubicBezTo>
                  <a:cubicBezTo>
                    <a:pt x="768" y="182"/>
                    <a:pt x="682" y="96"/>
                    <a:pt x="576" y="9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" name="Freeform 113">
              <a:extLst>
                <a:ext uri="{FF2B5EF4-FFF2-40B4-BE49-F238E27FC236}">
                  <a16:creationId xmlns:a16="http://schemas.microsoft.com/office/drawing/2014/main" id="{72BB34AE-3803-4218-A98A-FEB61CFA03D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750910" y="6650987"/>
              <a:ext cx="258272" cy="129515"/>
            </a:xfrm>
            <a:custGeom>
              <a:avLst/>
              <a:gdLst>
                <a:gd name="T0" fmla="*/ 1152 w 1152"/>
                <a:gd name="T1" fmla="*/ 288 h 576"/>
                <a:gd name="T2" fmla="*/ 576 w 1152"/>
                <a:gd name="T3" fmla="*/ 576 h 576"/>
                <a:gd name="T4" fmla="*/ 0 w 1152"/>
                <a:gd name="T5" fmla="*/ 288 h 576"/>
                <a:gd name="T6" fmla="*/ 576 w 1152"/>
                <a:gd name="T7" fmla="*/ 0 h 576"/>
                <a:gd name="T8" fmla="*/ 1152 w 1152"/>
                <a:gd name="T9" fmla="*/ 288 h 576"/>
                <a:gd name="T10" fmla="*/ 576 w 1152"/>
                <a:gd name="T11" fmla="*/ 96 h 576"/>
                <a:gd name="T12" fmla="*/ 384 w 1152"/>
                <a:gd name="T13" fmla="*/ 288 h 576"/>
                <a:gd name="T14" fmla="*/ 576 w 1152"/>
                <a:gd name="T15" fmla="*/ 480 h 576"/>
                <a:gd name="T16" fmla="*/ 768 w 1152"/>
                <a:gd name="T17" fmla="*/ 288 h 576"/>
                <a:gd name="T18" fmla="*/ 576 w 1152"/>
                <a:gd name="T19" fmla="*/ 9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2" h="576">
                  <a:moveTo>
                    <a:pt x="1152" y="288"/>
                  </a:moveTo>
                  <a:cubicBezTo>
                    <a:pt x="1021" y="464"/>
                    <a:pt x="812" y="576"/>
                    <a:pt x="576" y="576"/>
                  </a:cubicBezTo>
                  <a:cubicBezTo>
                    <a:pt x="340" y="576"/>
                    <a:pt x="131" y="464"/>
                    <a:pt x="0" y="288"/>
                  </a:cubicBezTo>
                  <a:cubicBezTo>
                    <a:pt x="131" y="112"/>
                    <a:pt x="340" y="0"/>
                    <a:pt x="576" y="0"/>
                  </a:cubicBezTo>
                  <a:cubicBezTo>
                    <a:pt x="812" y="0"/>
                    <a:pt x="1021" y="112"/>
                    <a:pt x="1152" y="288"/>
                  </a:cubicBezTo>
                  <a:close/>
                  <a:moveTo>
                    <a:pt x="576" y="96"/>
                  </a:moveTo>
                  <a:cubicBezTo>
                    <a:pt x="470" y="96"/>
                    <a:pt x="384" y="182"/>
                    <a:pt x="384" y="288"/>
                  </a:cubicBezTo>
                  <a:cubicBezTo>
                    <a:pt x="384" y="394"/>
                    <a:pt x="470" y="480"/>
                    <a:pt x="576" y="480"/>
                  </a:cubicBezTo>
                  <a:cubicBezTo>
                    <a:pt x="682" y="480"/>
                    <a:pt x="768" y="394"/>
                    <a:pt x="768" y="288"/>
                  </a:cubicBezTo>
                  <a:cubicBezTo>
                    <a:pt x="768" y="182"/>
                    <a:pt x="682" y="96"/>
                    <a:pt x="576" y="9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7228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E13290-4D01-4C59-BDC7-222DE916CAD2}"/>
              </a:ext>
            </a:extLst>
          </p:cNvPr>
          <p:cNvSpPr/>
          <p:nvPr/>
        </p:nvSpPr>
        <p:spPr>
          <a:xfrm>
            <a:off x="685799" y="2057399"/>
            <a:ext cx="11344519" cy="5121275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48E331-DC1E-4A13-984B-2C63D0E0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Detailed team report</a:t>
            </a:r>
            <a:br>
              <a:rPr lang="en-GB" dirty="0"/>
            </a:br>
            <a:r>
              <a:rPr lang="en-GB" sz="2400" b="0" dirty="0"/>
              <a:t>Page 2 : Team details across all modules</a:t>
            </a:r>
            <a:br>
              <a:rPr lang="en-GB" sz="2400" b="0" dirty="0"/>
            </a:br>
            <a:r>
              <a:rPr lang="en-GB" sz="2000" b="0" i="1" dirty="0"/>
              <a:t>Group by HR reporting line</a:t>
            </a:r>
            <a:endParaRPr lang="en-GB" dirty="0"/>
          </a:p>
        </p:txBody>
      </p:sp>
      <p:pic>
        <p:nvPicPr>
          <p:cNvPr id="6" name="Picture 5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3CD6A4F7-FDD3-4CF3-8A29-CF420008B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89" y="2333370"/>
            <a:ext cx="1237351" cy="2220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ED5365-0C1E-49B3-9892-F302E004B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8534" y="2241809"/>
            <a:ext cx="1820170" cy="40521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DDF890-3345-4D5A-AEF3-20C2D3CEFDEB}"/>
              </a:ext>
            </a:extLst>
          </p:cNvPr>
          <p:cNvCxnSpPr>
            <a:cxnSpLocks/>
          </p:cNvCxnSpPr>
          <p:nvPr/>
        </p:nvCxnSpPr>
        <p:spPr>
          <a:xfrm>
            <a:off x="685800" y="2840736"/>
            <a:ext cx="11344518" cy="0"/>
          </a:xfrm>
          <a:prstGeom prst="line">
            <a:avLst/>
          </a:prstGeom>
          <a:ln w="6350" cap="sq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9659CB3-68F1-4EE0-BDFC-BD17316C42C1}"/>
              </a:ext>
            </a:extLst>
          </p:cNvPr>
          <p:cNvSpPr/>
          <p:nvPr/>
        </p:nvSpPr>
        <p:spPr>
          <a:xfrm>
            <a:off x="835289" y="2970122"/>
            <a:ext cx="1615303" cy="649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dirty="0">
                <a:solidFill>
                  <a:sysClr val="windowText" lastClr="000000"/>
                </a:solidFill>
              </a:rPr>
              <a:t>Reports to…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FB32249-5730-4657-9C6B-4F2691086947}"/>
              </a:ext>
            </a:extLst>
          </p:cNvPr>
          <p:cNvGrpSpPr/>
          <p:nvPr/>
        </p:nvGrpSpPr>
        <p:grpSpPr>
          <a:xfrm>
            <a:off x="909391" y="3302901"/>
            <a:ext cx="1478757" cy="248874"/>
            <a:chOff x="897731" y="3315955"/>
            <a:chExt cx="1478757" cy="24887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34F8641-8E8A-4BE5-B208-E73EC3EC59AC}"/>
                </a:ext>
              </a:extLst>
            </p:cNvPr>
            <p:cNvSpPr/>
            <p:nvPr/>
          </p:nvSpPr>
          <p:spPr>
            <a:xfrm>
              <a:off x="897731" y="3315955"/>
              <a:ext cx="1478757" cy="2488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100" dirty="0">
                  <a:solidFill>
                    <a:schemeClr val="tx1"/>
                  </a:solidFill>
                </a:rPr>
                <a:t>All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6A6B5A0-665A-4A67-A6BC-0A6B08D4557C}"/>
                </a:ext>
              </a:extLst>
            </p:cNvPr>
            <p:cNvGrpSpPr/>
            <p:nvPr/>
          </p:nvGrpSpPr>
          <p:grpSpPr>
            <a:xfrm>
              <a:off x="2177797" y="3408265"/>
              <a:ext cx="157162" cy="66770"/>
              <a:chOff x="92869" y="2840736"/>
              <a:chExt cx="157162" cy="66770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5DF3FF2-4ADC-4920-AF60-D270AFF73396}"/>
                  </a:ext>
                </a:extLst>
              </p:cNvPr>
              <p:cNvCxnSpPr/>
              <p:nvPr/>
            </p:nvCxnSpPr>
            <p:spPr>
              <a:xfrm>
                <a:off x="92869" y="2840736"/>
                <a:ext cx="78581" cy="66770"/>
              </a:xfrm>
              <a:prstGeom prst="line">
                <a:avLst/>
              </a:prstGeom>
              <a:ln w="6350" cap="sq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32F94801-AE33-4FDE-9D44-72C7B2CE2D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1450" y="2840736"/>
                <a:ext cx="78581" cy="66770"/>
              </a:xfrm>
              <a:prstGeom prst="line">
                <a:avLst/>
              </a:prstGeom>
              <a:ln w="6350" cap="sq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1F9AED0A-EB0D-4D1D-A7B6-4F8D2F465411}"/>
              </a:ext>
            </a:extLst>
          </p:cNvPr>
          <p:cNvSpPr/>
          <p:nvPr/>
        </p:nvSpPr>
        <p:spPr>
          <a:xfrm>
            <a:off x="4690519" y="2259748"/>
            <a:ext cx="3335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800" b="1" dirty="0">
                <a:solidFill>
                  <a:schemeClr val="bg1"/>
                </a:solidFill>
              </a:rPr>
              <a:t>Digital Explorer Team report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6E4AAF2-C844-4D25-AB3F-B072619A8EAE}"/>
              </a:ext>
            </a:extLst>
          </p:cNvPr>
          <p:cNvGrpSpPr/>
          <p:nvPr/>
        </p:nvGrpSpPr>
        <p:grpSpPr>
          <a:xfrm>
            <a:off x="2583358" y="2964075"/>
            <a:ext cx="3386525" cy="649202"/>
            <a:chOff x="6049229" y="2974848"/>
            <a:chExt cx="3386525" cy="64920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92BAF68-36B9-4F8A-849C-02B78010E093}"/>
                </a:ext>
              </a:extLst>
            </p:cNvPr>
            <p:cNvSpPr/>
            <p:nvPr/>
          </p:nvSpPr>
          <p:spPr>
            <a:xfrm>
              <a:off x="6049229" y="2974848"/>
              <a:ext cx="3386525" cy="6492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200" dirty="0">
                  <a:solidFill>
                    <a:sysClr val="windowText" lastClr="000000"/>
                  </a:solidFill>
                </a:rPr>
                <a:t>Submissions between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F9F2926-7CF3-4641-8B80-D629534DFD9F}"/>
                </a:ext>
              </a:extLst>
            </p:cNvPr>
            <p:cNvGrpSpPr/>
            <p:nvPr/>
          </p:nvGrpSpPr>
          <p:grpSpPr>
            <a:xfrm>
              <a:off x="6122458" y="3266363"/>
              <a:ext cx="1331878" cy="251460"/>
              <a:chOff x="6122458" y="3266363"/>
              <a:chExt cx="1331878" cy="251460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9FBC3CFE-4BCE-422C-B0AA-F8E27A78BE47}"/>
                  </a:ext>
                </a:extLst>
              </p:cNvPr>
              <p:cNvGrpSpPr/>
              <p:nvPr/>
            </p:nvGrpSpPr>
            <p:grpSpPr>
              <a:xfrm>
                <a:off x="6122458" y="3266363"/>
                <a:ext cx="1033812" cy="248874"/>
                <a:chOff x="897731" y="3315955"/>
                <a:chExt cx="1478757" cy="248874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0B31944B-831C-456D-AA75-6F750BFEB23D}"/>
                    </a:ext>
                  </a:extLst>
                </p:cNvPr>
                <p:cNvSpPr/>
                <p:nvPr/>
              </p:nvSpPr>
              <p:spPr>
                <a:xfrm>
                  <a:off x="897731" y="3315955"/>
                  <a:ext cx="1478757" cy="2488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GB" sz="1100" dirty="0">
                      <a:solidFill>
                        <a:schemeClr val="tx1"/>
                      </a:solidFill>
                    </a:rPr>
                    <a:t>01/04/2017</a:t>
                  </a:r>
                </a:p>
              </p:txBody>
            </p:sp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70BE1299-3260-49EA-B77F-47B0E8C92FEF}"/>
                    </a:ext>
                  </a:extLst>
                </p:cNvPr>
                <p:cNvGrpSpPr/>
                <p:nvPr/>
              </p:nvGrpSpPr>
              <p:grpSpPr>
                <a:xfrm>
                  <a:off x="2177797" y="3408265"/>
                  <a:ext cx="157162" cy="66770"/>
                  <a:chOff x="92869" y="2840736"/>
                  <a:chExt cx="157162" cy="66770"/>
                </a:xfrm>
              </p:grpSpPr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2FC2866C-049B-4662-BC6D-A8BFFF22633E}"/>
                      </a:ext>
                    </a:extLst>
                  </p:cNvPr>
                  <p:cNvCxnSpPr/>
                  <p:nvPr/>
                </p:nvCxnSpPr>
                <p:spPr>
                  <a:xfrm>
                    <a:off x="92869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7E935A71-AD5E-494F-B16D-35450C726B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1450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905B2D87-035A-4A4D-BA1A-A567596FD8A5}"/>
                  </a:ext>
                </a:extLst>
              </p:cNvPr>
              <p:cNvGrpSpPr/>
              <p:nvPr/>
            </p:nvGrpSpPr>
            <p:grpSpPr>
              <a:xfrm>
                <a:off x="7202876" y="3266363"/>
                <a:ext cx="251460" cy="251460"/>
                <a:chOff x="8381682" y="856478"/>
                <a:chExt cx="251460" cy="251460"/>
              </a:xfrm>
            </p:grpSpPr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776495D9-BA55-44CB-97EA-9A7891B50CA2}"/>
                    </a:ext>
                  </a:extLst>
                </p:cNvPr>
                <p:cNvSpPr/>
                <p:nvPr/>
              </p:nvSpPr>
              <p:spPr>
                <a:xfrm>
                  <a:off x="8381682" y="856478"/>
                  <a:ext cx="251460" cy="2514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3B7A7BB2-F426-4C90-8E08-F6103D6C8760}"/>
                    </a:ext>
                  </a:extLst>
                </p:cNvPr>
                <p:cNvGrpSpPr/>
                <p:nvPr/>
              </p:nvGrpSpPr>
              <p:grpSpPr>
                <a:xfrm>
                  <a:off x="8421383" y="895031"/>
                  <a:ext cx="172058" cy="174355"/>
                  <a:chOff x="8398825" y="872171"/>
                  <a:chExt cx="217175" cy="220074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1BF878CC-2A14-4213-BBC9-DB239D21206D}"/>
                      </a:ext>
                    </a:extLst>
                  </p:cNvPr>
                  <p:cNvGrpSpPr/>
                  <p:nvPr/>
                </p:nvGrpSpPr>
                <p:grpSpPr>
                  <a:xfrm>
                    <a:off x="8398825" y="926098"/>
                    <a:ext cx="217175" cy="166147"/>
                    <a:chOff x="7437119" y="280669"/>
                    <a:chExt cx="217175" cy="166147"/>
                  </a:xfrm>
                </p:grpSpPr>
                <p:sp>
                  <p:nvSpPr>
                    <p:cNvPr id="98" name="Rectangle 97">
                      <a:extLst>
                        <a:ext uri="{FF2B5EF4-FFF2-40B4-BE49-F238E27FC236}">
                          <a16:creationId xmlns:a16="http://schemas.microsoft.com/office/drawing/2014/main" id="{8BC204B6-8E47-4909-9A07-90764D82F0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7119" y="280669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99" name="Rectangle 98">
                      <a:extLst>
                        <a:ext uri="{FF2B5EF4-FFF2-40B4-BE49-F238E27FC236}">
                          <a16:creationId xmlns:a16="http://schemas.microsoft.com/office/drawing/2014/main" id="{50BEB30B-0745-41F1-B8C9-B65EC03F83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4271" y="280669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00" name="Rectangle 99">
                      <a:extLst>
                        <a:ext uri="{FF2B5EF4-FFF2-40B4-BE49-F238E27FC236}">
                          <a16:creationId xmlns:a16="http://schemas.microsoft.com/office/drawing/2014/main" id="{3653599D-1691-498E-9F10-F07AA41423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51423" y="280669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01" name="Rectangle 100">
                      <a:extLst>
                        <a:ext uri="{FF2B5EF4-FFF2-40B4-BE49-F238E27FC236}">
                          <a16:creationId xmlns:a16="http://schemas.microsoft.com/office/drawing/2014/main" id="{91B97560-B6A2-43F2-9904-EBEB2CA420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08575" y="280669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02" name="Rectangle 101">
                      <a:extLst>
                        <a:ext uri="{FF2B5EF4-FFF2-40B4-BE49-F238E27FC236}">
                          <a16:creationId xmlns:a16="http://schemas.microsoft.com/office/drawing/2014/main" id="{62C57EF3-0544-479F-B691-D4F0762C61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7119" y="340883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03" name="Rectangle 102">
                      <a:extLst>
                        <a:ext uri="{FF2B5EF4-FFF2-40B4-BE49-F238E27FC236}">
                          <a16:creationId xmlns:a16="http://schemas.microsoft.com/office/drawing/2014/main" id="{4984D48D-A103-4D49-8D62-A74EA2713C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4271" y="340883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04" name="Rectangle 103">
                      <a:extLst>
                        <a:ext uri="{FF2B5EF4-FFF2-40B4-BE49-F238E27FC236}">
                          <a16:creationId xmlns:a16="http://schemas.microsoft.com/office/drawing/2014/main" id="{1A26E24D-6F41-4039-BED5-5DB1169B6D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51423" y="340883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05" name="Rectangle 104">
                      <a:extLst>
                        <a:ext uri="{FF2B5EF4-FFF2-40B4-BE49-F238E27FC236}">
                          <a16:creationId xmlns:a16="http://schemas.microsoft.com/office/drawing/2014/main" id="{FAAFFB3B-EC64-49B4-A774-E85867045D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08575" y="340883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06" name="Rectangle 105">
                      <a:extLst>
                        <a:ext uri="{FF2B5EF4-FFF2-40B4-BE49-F238E27FC236}">
                          <a16:creationId xmlns:a16="http://schemas.microsoft.com/office/drawing/2014/main" id="{0891E1D4-7F57-4C93-8242-AEC37879E6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7119" y="401097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07" name="Rectangle 106">
                      <a:extLst>
                        <a:ext uri="{FF2B5EF4-FFF2-40B4-BE49-F238E27FC236}">
                          <a16:creationId xmlns:a16="http://schemas.microsoft.com/office/drawing/2014/main" id="{DE529340-7B23-48AA-A542-93A094CF5D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4271" y="401097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08" name="Rectangle 107">
                      <a:extLst>
                        <a:ext uri="{FF2B5EF4-FFF2-40B4-BE49-F238E27FC236}">
                          <a16:creationId xmlns:a16="http://schemas.microsoft.com/office/drawing/2014/main" id="{E54689B2-AC8E-4BB5-AC78-3BAD40E43A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51423" y="401097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09" name="Rectangle 108">
                      <a:extLst>
                        <a:ext uri="{FF2B5EF4-FFF2-40B4-BE49-F238E27FC236}">
                          <a16:creationId xmlns:a16="http://schemas.microsoft.com/office/drawing/2014/main" id="{958D4A20-F018-4391-AD23-1AEA3A7E17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08575" y="401097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sp>
                <p:nvSpPr>
                  <p:cNvPr id="97" name="Rectangle 96">
                    <a:extLst>
                      <a:ext uri="{FF2B5EF4-FFF2-40B4-BE49-F238E27FC236}">
                        <a16:creationId xmlns:a16="http://schemas.microsoft.com/office/drawing/2014/main" id="{13E85CE0-E4AE-48F0-888C-FCCEC1348583}"/>
                      </a:ext>
                    </a:extLst>
                  </p:cNvPr>
                  <p:cNvSpPr/>
                  <p:nvPr/>
                </p:nvSpPr>
                <p:spPr>
                  <a:xfrm>
                    <a:off x="8398825" y="872171"/>
                    <a:ext cx="217175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BB5AD0E4-870A-463C-B8B0-8663AAD0D4E6}"/>
                </a:ext>
              </a:extLst>
            </p:cNvPr>
            <p:cNvGrpSpPr/>
            <p:nvPr/>
          </p:nvGrpSpPr>
          <p:grpSpPr>
            <a:xfrm>
              <a:off x="7918038" y="3263777"/>
              <a:ext cx="1331878" cy="251460"/>
              <a:chOff x="6122458" y="3266363"/>
              <a:chExt cx="1331878" cy="251460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907F3917-85ED-411E-BFAC-767DAC3C5309}"/>
                  </a:ext>
                </a:extLst>
              </p:cNvPr>
              <p:cNvGrpSpPr/>
              <p:nvPr/>
            </p:nvGrpSpPr>
            <p:grpSpPr>
              <a:xfrm>
                <a:off x="6122458" y="3266363"/>
                <a:ext cx="1033812" cy="248874"/>
                <a:chOff x="897731" y="3315955"/>
                <a:chExt cx="1478757" cy="248874"/>
              </a:xfrm>
            </p:grpSpPr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7B1A4F45-BAAC-40D0-BB32-FAA15CAB8869}"/>
                    </a:ext>
                  </a:extLst>
                </p:cNvPr>
                <p:cNvSpPr/>
                <p:nvPr/>
              </p:nvSpPr>
              <p:spPr>
                <a:xfrm>
                  <a:off x="897731" y="3315955"/>
                  <a:ext cx="1478757" cy="2488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GB" sz="1100" dirty="0">
                      <a:solidFill>
                        <a:schemeClr val="tx1"/>
                      </a:solidFill>
                    </a:rPr>
                    <a:t>30/06/2020</a:t>
                  </a:r>
                </a:p>
              </p:txBody>
            </p:sp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CBCBBCBF-7AC4-47E5-9A25-1DF2672FF67B}"/>
                    </a:ext>
                  </a:extLst>
                </p:cNvPr>
                <p:cNvGrpSpPr/>
                <p:nvPr/>
              </p:nvGrpSpPr>
              <p:grpSpPr>
                <a:xfrm>
                  <a:off x="2177797" y="3408265"/>
                  <a:ext cx="157162" cy="66770"/>
                  <a:chOff x="92869" y="2840736"/>
                  <a:chExt cx="157162" cy="66770"/>
                </a:xfrm>
              </p:grpSpPr>
              <p:cxnSp>
                <p:nvCxnSpPr>
                  <p:cNvPr id="131" name="Straight Connector 130">
                    <a:extLst>
                      <a:ext uri="{FF2B5EF4-FFF2-40B4-BE49-F238E27FC236}">
                        <a16:creationId xmlns:a16="http://schemas.microsoft.com/office/drawing/2014/main" id="{D8ED67C2-F1FF-4E05-A067-B1AF6338F22F}"/>
                      </a:ext>
                    </a:extLst>
                  </p:cNvPr>
                  <p:cNvCxnSpPr/>
                  <p:nvPr/>
                </p:nvCxnSpPr>
                <p:spPr>
                  <a:xfrm>
                    <a:off x="92869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32" name="Straight Connector 131">
                    <a:extLst>
                      <a:ext uri="{FF2B5EF4-FFF2-40B4-BE49-F238E27FC236}">
                        <a16:creationId xmlns:a16="http://schemas.microsoft.com/office/drawing/2014/main" id="{8D2CD7CD-D0B1-418B-9D60-B6BA391528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1450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2F82C966-EAF6-46EA-88A3-FF1E2ECA897B}"/>
                  </a:ext>
                </a:extLst>
              </p:cNvPr>
              <p:cNvGrpSpPr/>
              <p:nvPr/>
            </p:nvGrpSpPr>
            <p:grpSpPr>
              <a:xfrm>
                <a:off x="7202876" y="3266363"/>
                <a:ext cx="251460" cy="251460"/>
                <a:chOff x="8381682" y="856478"/>
                <a:chExt cx="251460" cy="251460"/>
              </a:xfrm>
            </p:grpSpPr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36642802-7388-489E-B05D-42B2D5E444A7}"/>
                    </a:ext>
                  </a:extLst>
                </p:cNvPr>
                <p:cNvSpPr/>
                <p:nvPr/>
              </p:nvSpPr>
              <p:spPr>
                <a:xfrm>
                  <a:off x="8381682" y="856478"/>
                  <a:ext cx="251460" cy="2514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5A0E4F90-776A-41A0-945F-C3E4A36F5CF4}"/>
                    </a:ext>
                  </a:extLst>
                </p:cNvPr>
                <p:cNvGrpSpPr/>
                <p:nvPr/>
              </p:nvGrpSpPr>
              <p:grpSpPr>
                <a:xfrm>
                  <a:off x="8421383" y="895031"/>
                  <a:ext cx="172058" cy="174355"/>
                  <a:chOff x="8398825" y="872171"/>
                  <a:chExt cx="217175" cy="220074"/>
                </a:xfrm>
              </p:grpSpPr>
              <p:grpSp>
                <p:nvGrpSpPr>
                  <p:cNvPr id="115" name="Group 114">
                    <a:extLst>
                      <a:ext uri="{FF2B5EF4-FFF2-40B4-BE49-F238E27FC236}">
                        <a16:creationId xmlns:a16="http://schemas.microsoft.com/office/drawing/2014/main" id="{D8B312CD-E28E-4A4B-9BCF-F7B1685F1E67}"/>
                      </a:ext>
                    </a:extLst>
                  </p:cNvPr>
                  <p:cNvGrpSpPr/>
                  <p:nvPr/>
                </p:nvGrpSpPr>
                <p:grpSpPr>
                  <a:xfrm>
                    <a:off x="8398825" y="926098"/>
                    <a:ext cx="217175" cy="166147"/>
                    <a:chOff x="7437119" y="280669"/>
                    <a:chExt cx="217175" cy="166147"/>
                  </a:xfrm>
                </p:grpSpPr>
                <p:sp>
                  <p:nvSpPr>
                    <p:cNvPr id="117" name="Rectangle 116">
                      <a:extLst>
                        <a:ext uri="{FF2B5EF4-FFF2-40B4-BE49-F238E27FC236}">
                          <a16:creationId xmlns:a16="http://schemas.microsoft.com/office/drawing/2014/main" id="{8A943DBB-E704-4B50-81D5-B9A6CEA8A6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7119" y="280669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18" name="Rectangle 117">
                      <a:extLst>
                        <a:ext uri="{FF2B5EF4-FFF2-40B4-BE49-F238E27FC236}">
                          <a16:creationId xmlns:a16="http://schemas.microsoft.com/office/drawing/2014/main" id="{C7F9EBDA-AE06-4816-9887-7741E2B2D1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4271" y="280669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19" name="Rectangle 118">
                      <a:extLst>
                        <a:ext uri="{FF2B5EF4-FFF2-40B4-BE49-F238E27FC236}">
                          <a16:creationId xmlns:a16="http://schemas.microsoft.com/office/drawing/2014/main" id="{A92E61C3-7927-4414-A073-FF482A192D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51423" y="280669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20" name="Rectangle 119">
                      <a:extLst>
                        <a:ext uri="{FF2B5EF4-FFF2-40B4-BE49-F238E27FC236}">
                          <a16:creationId xmlns:a16="http://schemas.microsoft.com/office/drawing/2014/main" id="{04BC1E29-AF80-4E41-8624-E839D2D5E6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08575" y="280669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21" name="Rectangle 120">
                      <a:extLst>
                        <a:ext uri="{FF2B5EF4-FFF2-40B4-BE49-F238E27FC236}">
                          <a16:creationId xmlns:a16="http://schemas.microsoft.com/office/drawing/2014/main" id="{3D8E644A-83E7-4B2D-97D3-939EBE98F5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7119" y="340883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22" name="Rectangle 121">
                      <a:extLst>
                        <a:ext uri="{FF2B5EF4-FFF2-40B4-BE49-F238E27FC236}">
                          <a16:creationId xmlns:a16="http://schemas.microsoft.com/office/drawing/2014/main" id="{BB79C90A-2993-476F-80DC-620FFBE6EA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4271" y="340883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23" name="Rectangle 122">
                      <a:extLst>
                        <a:ext uri="{FF2B5EF4-FFF2-40B4-BE49-F238E27FC236}">
                          <a16:creationId xmlns:a16="http://schemas.microsoft.com/office/drawing/2014/main" id="{C6397117-14D5-40D9-8AFA-D2BDF1ED45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51423" y="340883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24" name="Rectangle 123">
                      <a:extLst>
                        <a:ext uri="{FF2B5EF4-FFF2-40B4-BE49-F238E27FC236}">
                          <a16:creationId xmlns:a16="http://schemas.microsoft.com/office/drawing/2014/main" id="{830F50BE-BB48-46D7-9362-335DFD8E93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08575" y="340883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25" name="Rectangle 124">
                      <a:extLst>
                        <a:ext uri="{FF2B5EF4-FFF2-40B4-BE49-F238E27FC236}">
                          <a16:creationId xmlns:a16="http://schemas.microsoft.com/office/drawing/2014/main" id="{B99546CC-40B9-466E-BA92-FDA84531B4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7119" y="401097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26" name="Rectangle 125">
                      <a:extLst>
                        <a:ext uri="{FF2B5EF4-FFF2-40B4-BE49-F238E27FC236}">
                          <a16:creationId xmlns:a16="http://schemas.microsoft.com/office/drawing/2014/main" id="{B42AE40A-9B07-4B65-AF36-9D196E039D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4271" y="401097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27" name="Rectangle 126">
                      <a:extLst>
                        <a:ext uri="{FF2B5EF4-FFF2-40B4-BE49-F238E27FC236}">
                          <a16:creationId xmlns:a16="http://schemas.microsoft.com/office/drawing/2014/main" id="{8ED19726-8EF4-455E-B4F7-1181F10444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51423" y="401097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28" name="Rectangle 127">
                      <a:extLst>
                        <a:ext uri="{FF2B5EF4-FFF2-40B4-BE49-F238E27FC236}">
                          <a16:creationId xmlns:a16="http://schemas.microsoft.com/office/drawing/2014/main" id="{68CD9DCA-11B7-40D3-9A48-4C39CBEFFC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08575" y="401097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sp>
                <p:nvSpPr>
                  <p:cNvPr id="116" name="Rectangle 115">
                    <a:extLst>
                      <a:ext uri="{FF2B5EF4-FFF2-40B4-BE49-F238E27FC236}">
                        <a16:creationId xmlns:a16="http://schemas.microsoft.com/office/drawing/2014/main" id="{83001D39-1BC7-4F12-AE4E-1517EED4E578}"/>
                      </a:ext>
                    </a:extLst>
                  </p:cNvPr>
                  <p:cNvSpPr/>
                  <p:nvPr/>
                </p:nvSpPr>
                <p:spPr>
                  <a:xfrm>
                    <a:off x="8398825" y="872171"/>
                    <a:ext cx="217175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19F3F8E-C3CD-4A24-9978-AF3D2FA2AC04}"/>
              </a:ext>
            </a:extLst>
          </p:cNvPr>
          <p:cNvGrpSpPr/>
          <p:nvPr/>
        </p:nvGrpSpPr>
        <p:grpSpPr>
          <a:xfrm>
            <a:off x="6071538" y="2964075"/>
            <a:ext cx="5822012" cy="655249"/>
            <a:chOff x="6071538" y="2964075"/>
            <a:chExt cx="6108270" cy="655249"/>
          </a:xfrm>
        </p:grpSpPr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764D59F-257C-4ABE-9205-84C9C88A79CA}"/>
                </a:ext>
              </a:extLst>
            </p:cNvPr>
            <p:cNvGrpSpPr/>
            <p:nvPr/>
          </p:nvGrpSpPr>
          <p:grpSpPr>
            <a:xfrm>
              <a:off x="6071538" y="2964075"/>
              <a:ext cx="2404375" cy="649202"/>
              <a:chOff x="9489175" y="2974848"/>
              <a:chExt cx="2404375" cy="649202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C8DF3B2B-B459-4BAA-86F8-A27079D48FD4}"/>
                  </a:ext>
                </a:extLst>
              </p:cNvPr>
              <p:cNvSpPr/>
              <p:nvPr/>
            </p:nvSpPr>
            <p:spPr>
              <a:xfrm>
                <a:off x="9489175" y="2974848"/>
                <a:ext cx="1173511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100" dirty="0">
                    <a:solidFill>
                      <a:sysClr val="windowText" lastClr="000000"/>
                    </a:solidFill>
                  </a:rPr>
                  <a:t>Count of Trends</a:t>
                </a:r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931FA2D4-9A2B-4240-B817-8A33ADF84126}"/>
                  </a:ext>
                </a:extLst>
              </p:cNvPr>
              <p:cNvSpPr/>
              <p:nvPr/>
            </p:nvSpPr>
            <p:spPr>
              <a:xfrm>
                <a:off x="10720039" y="2974848"/>
                <a:ext cx="1173511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100" dirty="0">
                    <a:solidFill>
                      <a:sysClr val="windowText" lastClr="000000"/>
                    </a:solidFill>
                  </a:rPr>
                  <a:t>Count of Roadmaps</a:t>
                </a: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01C5EB1E-5813-496F-AF6E-89C35990B2E1}"/>
                  </a:ext>
                </a:extLst>
              </p:cNvPr>
              <p:cNvSpPr txBox="1"/>
              <p:nvPr/>
            </p:nvSpPr>
            <p:spPr>
              <a:xfrm>
                <a:off x="10094358" y="3237860"/>
                <a:ext cx="5519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/>
                  <a:t>123</a:t>
                </a: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1D4520C6-C95D-428F-BB20-5C3EBAA420C3}"/>
                  </a:ext>
                </a:extLst>
              </p:cNvPr>
              <p:cNvSpPr txBox="1"/>
              <p:nvPr/>
            </p:nvSpPr>
            <p:spPr>
              <a:xfrm>
                <a:off x="11324163" y="3250798"/>
                <a:ext cx="5519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/>
                  <a:t>123</a:t>
                </a:r>
              </a:p>
            </p:txBody>
          </p:sp>
        </p:grp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950E4416-5217-46BF-98AF-541BAB313EA1}"/>
                </a:ext>
              </a:extLst>
            </p:cNvPr>
            <p:cNvSpPr/>
            <p:nvPr/>
          </p:nvSpPr>
          <p:spPr>
            <a:xfrm>
              <a:off x="8539298" y="2964075"/>
              <a:ext cx="1173511" cy="6492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100" dirty="0">
                  <a:solidFill>
                    <a:sysClr val="windowText" lastClr="000000"/>
                  </a:solidFill>
                </a:rPr>
                <a:t>Count of Workgroups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C92B9D38-7570-4007-A88C-39608A5E062B}"/>
                </a:ext>
              </a:extLst>
            </p:cNvPr>
            <p:cNvSpPr txBox="1"/>
            <p:nvPr/>
          </p:nvSpPr>
          <p:spPr>
            <a:xfrm>
              <a:off x="9144481" y="3227087"/>
              <a:ext cx="5519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dirty="0"/>
                <a:t>123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9F784C2-2A56-4150-B4D0-49467B36AEFE}"/>
                </a:ext>
              </a:extLst>
            </p:cNvPr>
            <p:cNvGrpSpPr/>
            <p:nvPr/>
          </p:nvGrpSpPr>
          <p:grpSpPr>
            <a:xfrm>
              <a:off x="9770162" y="2964075"/>
              <a:ext cx="1173511" cy="649202"/>
              <a:chOff x="9770162" y="2964075"/>
              <a:chExt cx="1173511" cy="649202"/>
            </a:xfrm>
          </p:grpSpPr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6239BFAA-FF0B-4102-8434-35178BAFD6C4}"/>
                  </a:ext>
                </a:extLst>
              </p:cNvPr>
              <p:cNvSpPr/>
              <p:nvPr/>
            </p:nvSpPr>
            <p:spPr>
              <a:xfrm>
                <a:off x="9770162" y="2964075"/>
                <a:ext cx="1173511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100" dirty="0">
                    <a:solidFill>
                      <a:sysClr val="windowText" lastClr="000000"/>
                    </a:solidFill>
                  </a:rPr>
                  <a:t>Count of Solutions</a:t>
                </a: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75FB1365-DFD3-4765-B125-C6FC330A6C2B}"/>
                  </a:ext>
                </a:extLst>
              </p:cNvPr>
              <p:cNvSpPr txBox="1"/>
              <p:nvPr/>
            </p:nvSpPr>
            <p:spPr>
              <a:xfrm>
                <a:off x="10374286" y="3240025"/>
                <a:ext cx="5519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/>
                  <a:t>123</a:t>
                </a:r>
              </a:p>
            </p:txBody>
          </p:sp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B35D8570-ACC7-404A-A99D-C64D3F04184D}"/>
                </a:ext>
              </a:extLst>
            </p:cNvPr>
            <p:cNvGrpSpPr/>
            <p:nvPr/>
          </p:nvGrpSpPr>
          <p:grpSpPr>
            <a:xfrm>
              <a:off x="11006297" y="2970122"/>
              <a:ext cx="1173511" cy="649202"/>
              <a:chOff x="9770162" y="2964075"/>
              <a:chExt cx="1173511" cy="649202"/>
            </a:xfrm>
          </p:grpSpPr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304E8637-2165-4291-871A-FB530AE7F0DE}"/>
                  </a:ext>
                </a:extLst>
              </p:cNvPr>
              <p:cNvSpPr/>
              <p:nvPr/>
            </p:nvSpPr>
            <p:spPr>
              <a:xfrm>
                <a:off x="9770162" y="2964075"/>
                <a:ext cx="1173511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100" dirty="0">
                    <a:solidFill>
                      <a:sysClr val="windowText" lastClr="000000"/>
                    </a:solidFill>
                  </a:rPr>
                  <a:t>Count of Playbooks</a:t>
                </a: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F4B048CD-7794-4CE0-9CE1-8750F25021C4}"/>
                  </a:ext>
                </a:extLst>
              </p:cNvPr>
              <p:cNvSpPr txBox="1"/>
              <p:nvPr/>
            </p:nvSpPr>
            <p:spPr>
              <a:xfrm>
                <a:off x="10374286" y="3240025"/>
                <a:ext cx="5519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/>
                  <a:t>123</a:t>
                </a: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73E9BF5-6709-486A-A8DA-1ED22BF9D32B}"/>
              </a:ext>
            </a:extLst>
          </p:cNvPr>
          <p:cNvGrpSpPr/>
          <p:nvPr/>
        </p:nvGrpSpPr>
        <p:grpSpPr>
          <a:xfrm>
            <a:off x="825989" y="3793350"/>
            <a:ext cx="11067561" cy="3264665"/>
            <a:chOff x="825989" y="3793350"/>
            <a:chExt cx="11067561" cy="447910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F1F2E39-450C-49B5-9E54-BC7D5B0C1452}"/>
                </a:ext>
              </a:extLst>
            </p:cNvPr>
            <p:cNvGrpSpPr/>
            <p:nvPr/>
          </p:nvGrpSpPr>
          <p:grpSpPr>
            <a:xfrm>
              <a:off x="828859" y="3793350"/>
              <a:ext cx="11064691" cy="2174001"/>
              <a:chOff x="828859" y="3793350"/>
              <a:chExt cx="9297861" cy="2174001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1700B2E-5268-4DD1-9BEC-D372DC845616}"/>
                  </a:ext>
                </a:extLst>
              </p:cNvPr>
              <p:cNvSpPr/>
              <p:nvPr/>
            </p:nvSpPr>
            <p:spPr>
              <a:xfrm>
                <a:off x="828859" y="3796205"/>
                <a:ext cx="2130514" cy="2168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200" b="1" dirty="0">
                    <a:solidFill>
                      <a:sysClr val="windowText" lastClr="000000"/>
                    </a:solidFill>
                  </a:rPr>
                  <a:t>Business Trends</a:t>
                </a:r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4A226F4E-AB77-49BA-BF94-7F8C9AEB0604}"/>
                  </a:ext>
                </a:extLst>
              </p:cNvPr>
              <p:cNvSpPr/>
              <p:nvPr/>
            </p:nvSpPr>
            <p:spPr>
              <a:xfrm>
                <a:off x="3217975" y="3793350"/>
                <a:ext cx="2130514" cy="21740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200" b="1" dirty="0">
                    <a:solidFill>
                      <a:sysClr val="windowText" lastClr="000000"/>
                    </a:solidFill>
                  </a:rPr>
                  <a:t>Technology Trends</a:t>
                </a:r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6B16E592-0C23-43FB-92DD-F9E4DE6D9FAF}"/>
                  </a:ext>
                </a:extLst>
              </p:cNvPr>
              <p:cNvSpPr/>
              <p:nvPr/>
            </p:nvSpPr>
            <p:spPr>
              <a:xfrm>
                <a:off x="5607091" y="3793350"/>
                <a:ext cx="2130514" cy="21740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200" b="1" dirty="0">
                    <a:solidFill>
                      <a:sysClr val="windowText" lastClr="000000"/>
                    </a:solidFill>
                  </a:rPr>
                  <a:t>Customer Roadmaps</a:t>
                </a:r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DBA8678E-E4E2-450C-B828-A8B2443775C7}"/>
                  </a:ext>
                </a:extLst>
              </p:cNvPr>
              <p:cNvSpPr/>
              <p:nvPr/>
            </p:nvSpPr>
            <p:spPr>
              <a:xfrm>
                <a:off x="7996206" y="3793350"/>
                <a:ext cx="2130514" cy="21740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200" b="1" dirty="0">
                    <a:solidFill>
                      <a:sysClr val="windowText" lastClr="000000"/>
                    </a:solidFill>
                  </a:rPr>
                  <a:t>Workgroups (Member of)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954BF2E-6C88-43D4-9575-C8CAB3B89690}"/>
                </a:ext>
              </a:extLst>
            </p:cNvPr>
            <p:cNvGrpSpPr/>
            <p:nvPr/>
          </p:nvGrpSpPr>
          <p:grpSpPr>
            <a:xfrm>
              <a:off x="825989" y="6098458"/>
              <a:ext cx="11067561" cy="2174001"/>
              <a:chOff x="825989" y="6098458"/>
              <a:chExt cx="9300731" cy="2174001"/>
            </a:xfrm>
          </p:grpSpPr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5F075691-9AFD-4BCD-8D35-5A2507FF6E87}"/>
                  </a:ext>
                </a:extLst>
              </p:cNvPr>
              <p:cNvSpPr/>
              <p:nvPr/>
            </p:nvSpPr>
            <p:spPr>
              <a:xfrm>
                <a:off x="3216061" y="6101313"/>
                <a:ext cx="2130514" cy="2168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200" b="1" dirty="0">
                    <a:solidFill>
                      <a:sysClr val="windowText" lastClr="000000"/>
                    </a:solidFill>
                  </a:rPr>
                  <a:t>Solutions (Created)</a:t>
                </a:r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1C571735-07BC-48C5-9280-791FA7A287E6}"/>
                  </a:ext>
                </a:extLst>
              </p:cNvPr>
              <p:cNvSpPr/>
              <p:nvPr/>
            </p:nvSpPr>
            <p:spPr>
              <a:xfrm>
                <a:off x="825989" y="6098458"/>
                <a:ext cx="2130514" cy="21740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200" b="1" dirty="0">
                    <a:solidFill>
                      <a:sysClr val="windowText" lastClr="000000"/>
                    </a:solidFill>
                  </a:rPr>
                  <a:t>Customer Hypothesis </a:t>
                </a:r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4D1FC0F9-AB77-40C6-A552-BD48F9B04BE6}"/>
                  </a:ext>
                </a:extLst>
              </p:cNvPr>
              <p:cNvSpPr/>
              <p:nvPr/>
            </p:nvSpPr>
            <p:spPr>
              <a:xfrm>
                <a:off x="5606133" y="6101313"/>
                <a:ext cx="2130514" cy="2168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200" b="1" dirty="0">
                    <a:solidFill>
                      <a:sysClr val="windowText" lastClr="000000"/>
                    </a:solidFill>
                  </a:rPr>
                  <a:t>Solutions (Associated to)</a:t>
                </a:r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834F2120-481B-4F87-8A0A-BC04D8BF71B9}"/>
                  </a:ext>
                </a:extLst>
              </p:cNvPr>
              <p:cNvSpPr/>
              <p:nvPr/>
            </p:nvSpPr>
            <p:spPr>
              <a:xfrm>
                <a:off x="7996206" y="6101313"/>
                <a:ext cx="2130514" cy="2168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200" b="1" dirty="0">
                    <a:solidFill>
                      <a:sysClr val="windowText" lastClr="000000"/>
                    </a:solidFill>
                  </a:rPr>
                  <a:t>Playbooks (Associated to)</a:t>
                </a:r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F1EDB8A-BEE8-4C23-9D29-51CB495F7DE2}"/>
              </a:ext>
            </a:extLst>
          </p:cNvPr>
          <p:cNvGrpSpPr/>
          <p:nvPr/>
        </p:nvGrpSpPr>
        <p:grpSpPr>
          <a:xfrm flipH="1">
            <a:off x="3212881" y="4114385"/>
            <a:ext cx="50025" cy="1194691"/>
            <a:chOff x="12906375" y="2668255"/>
            <a:chExt cx="0" cy="310389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2E7A009-D74D-4A01-9DCD-BF28185459BB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762250"/>
              <a:ext cx="0" cy="3009900"/>
            </a:xfrm>
            <a:prstGeom prst="line">
              <a:avLst/>
            </a:prstGeom>
            <a:ln w="63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D6A940B-95AA-477F-8C7A-DC7FAB0B75BC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668255"/>
              <a:ext cx="0" cy="1295400"/>
            </a:xfrm>
            <a:prstGeom prst="line">
              <a:avLst/>
            </a:prstGeom>
            <a:ln w="571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40" name="Table 40">
            <a:extLst>
              <a:ext uri="{FF2B5EF4-FFF2-40B4-BE49-F238E27FC236}">
                <a16:creationId xmlns:a16="http://schemas.microsoft.com/office/drawing/2014/main" id="{E53EB12A-F4B5-47D6-AC0C-A9C3757FF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163644"/>
              </p:ext>
            </p:extLst>
          </p:nvPr>
        </p:nvGraphicFramePr>
        <p:xfrm>
          <a:off x="909391" y="4112897"/>
          <a:ext cx="2216743" cy="115851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1243076">
                  <a:extLst>
                    <a:ext uri="{9D8B030D-6E8A-4147-A177-3AD203B41FA5}">
                      <a16:colId xmlns:a16="http://schemas.microsoft.com/office/drawing/2014/main" val="418080898"/>
                    </a:ext>
                  </a:extLst>
                </a:gridCol>
                <a:gridCol w="973667">
                  <a:extLst>
                    <a:ext uri="{9D8B030D-6E8A-4147-A177-3AD203B41FA5}">
                      <a16:colId xmlns:a16="http://schemas.microsoft.com/office/drawing/2014/main" val="1767650693"/>
                    </a:ext>
                  </a:extLst>
                </a:gridCol>
              </a:tblGrid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484601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14747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594345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710100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948495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419735"/>
                  </a:ext>
                </a:extLst>
              </a:tr>
            </a:tbl>
          </a:graphicData>
        </a:graphic>
      </p:graphicFrame>
      <p:grpSp>
        <p:nvGrpSpPr>
          <p:cNvPr id="216" name="Group 215">
            <a:extLst>
              <a:ext uri="{FF2B5EF4-FFF2-40B4-BE49-F238E27FC236}">
                <a16:creationId xmlns:a16="http://schemas.microsoft.com/office/drawing/2014/main" id="{A1B723EA-C76D-4ADC-9C07-799E4F29F3EA}"/>
              </a:ext>
            </a:extLst>
          </p:cNvPr>
          <p:cNvGrpSpPr/>
          <p:nvPr/>
        </p:nvGrpSpPr>
        <p:grpSpPr>
          <a:xfrm flipH="1">
            <a:off x="6021513" y="4114385"/>
            <a:ext cx="50025" cy="1194691"/>
            <a:chOff x="12906375" y="2668255"/>
            <a:chExt cx="0" cy="3103895"/>
          </a:xfrm>
        </p:grpSpPr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30F0B866-D6BB-4165-B20B-47AD8C165225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762250"/>
              <a:ext cx="0" cy="3009900"/>
            </a:xfrm>
            <a:prstGeom prst="line">
              <a:avLst/>
            </a:prstGeom>
            <a:ln w="63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13B5881C-B8CD-42E8-B16C-0DA8161FF0CE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668255"/>
              <a:ext cx="0" cy="1295400"/>
            </a:xfrm>
            <a:prstGeom prst="line">
              <a:avLst/>
            </a:prstGeom>
            <a:ln w="571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E89B11EE-6B63-45B5-B90F-B566EBD75B74}"/>
              </a:ext>
            </a:extLst>
          </p:cNvPr>
          <p:cNvGrpSpPr/>
          <p:nvPr/>
        </p:nvGrpSpPr>
        <p:grpSpPr>
          <a:xfrm flipH="1">
            <a:off x="8938476" y="4114385"/>
            <a:ext cx="50025" cy="1194691"/>
            <a:chOff x="12906375" y="2668255"/>
            <a:chExt cx="0" cy="3103895"/>
          </a:xfrm>
        </p:grpSpPr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0816F636-A082-41B7-8460-BD8E9ADCE0E9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762250"/>
              <a:ext cx="0" cy="3009900"/>
            </a:xfrm>
            <a:prstGeom prst="line">
              <a:avLst/>
            </a:prstGeom>
            <a:ln w="63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AE815A4E-6708-44D7-8746-CE3A58190814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668255"/>
              <a:ext cx="0" cy="1295400"/>
            </a:xfrm>
            <a:prstGeom prst="line">
              <a:avLst/>
            </a:prstGeom>
            <a:ln w="571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AE5F1949-5768-4B20-991D-F6376A2737E8}"/>
              </a:ext>
            </a:extLst>
          </p:cNvPr>
          <p:cNvGrpSpPr/>
          <p:nvPr/>
        </p:nvGrpSpPr>
        <p:grpSpPr>
          <a:xfrm flipH="1">
            <a:off x="11736564" y="4111272"/>
            <a:ext cx="50025" cy="1194691"/>
            <a:chOff x="12906375" y="2668255"/>
            <a:chExt cx="0" cy="3103895"/>
          </a:xfrm>
        </p:grpSpPr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BB1B982D-E12A-4E12-A00C-AB1787204078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762250"/>
              <a:ext cx="0" cy="3009900"/>
            </a:xfrm>
            <a:prstGeom prst="line">
              <a:avLst/>
            </a:prstGeom>
            <a:ln w="63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A7812B72-776F-418D-A7C1-E8FD199C0180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668255"/>
              <a:ext cx="0" cy="1295400"/>
            </a:xfrm>
            <a:prstGeom prst="line">
              <a:avLst/>
            </a:prstGeom>
            <a:ln w="571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CEA9BA27-D6F9-4D6A-B76B-C6E1F8F72715}"/>
              </a:ext>
            </a:extLst>
          </p:cNvPr>
          <p:cNvGrpSpPr/>
          <p:nvPr/>
        </p:nvGrpSpPr>
        <p:grpSpPr>
          <a:xfrm flipH="1">
            <a:off x="11703691" y="5707395"/>
            <a:ext cx="50025" cy="1194691"/>
            <a:chOff x="12906375" y="2668255"/>
            <a:chExt cx="0" cy="3103895"/>
          </a:xfrm>
        </p:grpSpPr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BC163DB1-B7CA-4E2D-8C89-2812BADA17B1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762250"/>
              <a:ext cx="0" cy="3009900"/>
            </a:xfrm>
            <a:prstGeom prst="line">
              <a:avLst/>
            </a:prstGeom>
            <a:ln w="63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2540A301-350F-4F35-9F33-39B18B021D28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668255"/>
              <a:ext cx="0" cy="1295400"/>
            </a:xfrm>
            <a:prstGeom prst="line">
              <a:avLst/>
            </a:prstGeom>
            <a:ln w="571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3D6921E0-ED99-4F9F-B5A2-A8F5385D1421}"/>
              </a:ext>
            </a:extLst>
          </p:cNvPr>
          <p:cNvGrpSpPr/>
          <p:nvPr/>
        </p:nvGrpSpPr>
        <p:grpSpPr>
          <a:xfrm flipH="1">
            <a:off x="3205144" y="5648656"/>
            <a:ext cx="50025" cy="1194691"/>
            <a:chOff x="12906375" y="2668255"/>
            <a:chExt cx="0" cy="3103895"/>
          </a:xfrm>
        </p:grpSpPr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0B19160C-95FE-4D1E-8533-DE0891048E08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762250"/>
              <a:ext cx="0" cy="3009900"/>
            </a:xfrm>
            <a:prstGeom prst="line">
              <a:avLst/>
            </a:prstGeom>
            <a:ln w="63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97DE1317-D887-4287-8CB4-A32AF184CE20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668255"/>
              <a:ext cx="0" cy="1295400"/>
            </a:xfrm>
            <a:prstGeom prst="line">
              <a:avLst/>
            </a:prstGeom>
            <a:ln w="571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19F982AE-136C-49D8-98CE-94173B84EC3F}"/>
              </a:ext>
            </a:extLst>
          </p:cNvPr>
          <p:cNvGrpSpPr/>
          <p:nvPr/>
        </p:nvGrpSpPr>
        <p:grpSpPr>
          <a:xfrm flipH="1">
            <a:off x="6013776" y="5648656"/>
            <a:ext cx="50025" cy="1194691"/>
            <a:chOff x="12906375" y="2668255"/>
            <a:chExt cx="0" cy="3103895"/>
          </a:xfrm>
        </p:grpSpPr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91A14B3E-F9BC-4580-B94D-C4B1383CA29A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762250"/>
              <a:ext cx="0" cy="3009900"/>
            </a:xfrm>
            <a:prstGeom prst="line">
              <a:avLst/>
            </a:prstGeom>
            <a:ln w="63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A9E2DB7A-B78B-4E28-B7B1-DA6F3B48070B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668255"/>
              <a:ext cx="0" cy="1295400"/>
            </a:xfrm>
            <a:prstGeom prst="line">
              <a:avLst/>
            </a:prstGeom>
            <a:ln w="571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3F5090C8-DC7E-437C-86F7-B678AF67F764}"/>
              </a:ext>
            </a:extLst>
          </p:cNvPr>
          <p:cNvGrpSpPr/>
          <p:nvPr/>
        </p:nvGrpSpPr>
        <p:grpSpPr>
          <a:xfrm flipH="1">
            <a:off x="8930739" y="5648656"/>
            <a:ext cx="50025" cy="1194691"/>
            <a:chOff x="12906375" y="2668255"/>
            <a:chExt cx="0" cy="3103895"/>
          </a:xfrm>
        </p:grpSpPr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7C33FE34-DDEB-4A88-BEE1-DDAB670B6DEB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762250"/>
              <a:ext cx="0" cy="3009900"/>
            </a:xfrm>
            <a:prstGeom prst="line">
              <a:avLst/>
            </a:prstGeom>
            <a:ln w="63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CBE1EDDD-6BF3-45B3-B46F-91CEB228AB62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668255"/>
              <a:ext cx="0" cy="1295400"/>
            </a:xfrm>
            <a:prstGeom prst="line">
              <a:avLst/>
            </a:prstGeom>
            <a:ln w="571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049F9CB-F624-47E5-906A-9A6307C5C285}"/>
              </a:ext>
            </a:extLst>
          </p:cNvPr>
          <p:cNvSpPr txBox="1"/>
          <p:nvPr/>
        </p:nvSpPr>
        <p:spPr>
          <a:xfrm>
            <a:off x="1031086" y="5833465"/>
            <a:ext cx="1890261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FUTURE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RELEASE</a:t>
            </a:r>
          </a:p>
        </p:txBody>
      </p:sp>
      <p:graphicFrame>
        <p:nvGraphicFramePr>
          <p:cNvPr id="246" name="Table 40">
            <a:extLst>
              <a:ext uri="{FF2B5EF4-FFF2-40B4-BE49-F238E27FC236}">
                <a16:creationId xmlns:a16="http://schemas.microsoft.com/office/drawing/2014/main" id="{87C2A038-D87C-4FE4-BC4B-ADA27CDDC8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659529"/>
              </p:ext>
            </p:extLst>
          </p:nvPr>
        </p:nvGraphicFramePr>
        <p:xfrm>
          <a:off x="3736530" y="4121963"/>
          <a:ext cx="2216743" cy="115851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1243076">
                  <a:extLst>
                    <a:ext uri="{9D8B030D-6E8A-4147-A177-3AD203B41FA5}">
                      <a16:colId xmlns:a16="http://schemas.microsoft.com/office/drawing/2014/main" val="418080898"/>
                    </a:ext>
                  </a:extLst>
                </a:gridCol>
                <a:gridCol w="973667">
                  <a:extLst>
                    <a:ext uri="{9D8B030D-6E8A-4147-A177-3AD203B41FA5}">
                      <a16:colId xmlns:a16="http://schemas.microsoft.com/office/drawing/2014/main" val="1767650693"/>
                    </a:ext>
                  </a:extLst>
                </a:gridCol>
              </a:tblGrid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484601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14747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594345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710100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948495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419735"/>
                  </a:ext>
                </a:extLst>
              </a:tr>
            </a:tbl>
          </a:graphicData>
        </a:graphic>
      </p:graphicFrame>
      <p:graphicFrame>
        <p:nvGraphicFramePr>
          <p:cNvPr id="247" name="Table 40">
            <a:extLst>
              <a:ext uri="{FF2B5EF4-FFF2-40B4-BE49-F238E27FC236}">
                <a16:creationId xmlns:a16="http://schemas.microsoft.com/office/drawing/2014/main" id="{DFAD8BE7-9095-42D2-AF49-94813EAA5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370348"/>
              </p:ext>
            </p:extLst>
          </p:nvPr>
        </p:nvGraphicFramePr>
        <p:xfrm>
          <a:off x="6617886" y="4121963"/>
          <a:ext cx="2216743" cy="115851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1243076">
                  <a:extLst>
                    <a:ext uri="{9D8B030D-6E8A-4147-A177-3AD203B41FA5}">
                      <a16:colId xmlns:a16="http://schemas.microsoft.com/office/drawing/2014/main" val="418080898"/>
                    </a:ext>
                  </a:extLst>
                </a:gridCol>
                <a:gridCol w="973667">
                  <a:extLst>
                    <a:ext uri="{9D8B030D-6E8A-4147-A177-3AD203B41FA5}">
                      <a16:colId xmlns:a16="http://schemas.microsoft.com/office/drawing/2014/main" val="1767650693"/>
                    </a:ext>
                  </a:extLst>
                </a:gridCol>
              </a:tblGrid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484601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14747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594345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710100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948495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419735"/>
                  </a:ext>
                </a:extLst>
              </a:tr>
            </a:tbl>
          </a:graphicData>
        </a:graphic>
      </p:graphicFrame>
      <p:graphicFrame>
        <p:nvGraphicFramePr>
          <p:cNvPr id="248" name="Table 40">
            <a:extLst>
              <a:ext uri="{FF2B5EF4-FFF2-40B4-BE49-F238E27FC236}">
                <a16:creationId xmlns:a16="http://schemas.microsoft.com/office/drawing/2014/main" id="{1EEB1D31-5FF4-44A6-B184-A00AB8BF0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936331"/>
              </p:ext>
            </p:extLst>
          </p:nvPr>
        </p:nvGraphicFramePr>
        <p:xfrm>
          <a:off x="9464015" y="4111272"/>
          <a:ext cx="2216743" cy="115851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1243076">
                  <a:extLst>
                    <a:ext uri="{9D8B030D-6E8A-4147-A177-3AD203B41FA5}">
                      <a16:colId xmlns:a16="http://schemas.microsoft.com/office/drawing/2014/main" val="418080898"/>
                    </a:ext>
                  </a:extLst>
                </a:gridCol>
                <a:gridCol w="973667">
                  <a:extLst>
                    <a:ext uri="{9D8B030D-6E8A-4147-A177-3AD203B41FA5}">
                      <a16:colId xmlns:a16="http://schemas.microsoft.com/office/drawing/2014/main" val="1767650693"/>
                    </a:ext>
                  </a:extLst>
                </a:gridCol>
              </a:tblGrid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484601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14747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594345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710100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948495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419735"/>
                  </a:ext>
                </a:extLst>
              </a:tr>
            </a:tbl>
          </a:graphicData>
        </a:graphic>
      </p:graphicFrame>
      <p:graphicFrame>
        <p:nvGraphicFramePr>
          <p:cNvPr id="249" name="Table 40">
            <a:extLst>
              <a:ext uri="{FF2B5EF4-FFF2-40B4-BE49-F238E27FC236}">
                <a16:creationId xmlns:a16="http://schemas.microsoft.com/office/drawing/2014/main" id="{85C4D5B7-8B19-465F-B628-A2D7BB6F4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224499"/>
              </p:ext>
            </p:extLst>
          </p:nvPr>
        </p:nvGraphicFramePr>
        <p:xfrm>
          <a:off x="3753140" y="5751261"/>
          <a:ext cx="2216743" cy="115851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1243076">
                  <a:extLst>
                    <a:ext uri="{9D8B030D-6E8A-4147-A177-3AD203B41FA5}">
                      <a16:colId xmlns:a16="http://schemas.microsoft.com/office/drawing/2014/main" val="418080898"/>
                    </a:ext>
                  </a:extLst>
                </a:gridCol>
                <a:gridCol w="973667">
                  <a:extLst>
                    <a:ext uri="{9D8B030D-6E8A-4147-A177-3AD203B41FA5}">
                      <a16:colId xmlns:a16="http://schemas.microsoft.com/office/drawing/2014/main" val="1767650693"/>
                    </a:ext>
                  </a:extLst>
                </a:gridCol>
              </a:tblGrid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484601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14747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594345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710100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948495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419735"/>
                  </a:ext>
                </a:extLst>
              </a:tr>
            </a:tbl>
          </a:graphicData>
        </a:graphic>
      </p:graphicFrame>
      <p:graphicFrame>
        <p:nvGraphicFramePr>
          <p:cNvPr id="250" name="Table 40">
            <a:extLst>
              <a:ext uri="{FF2B5EF4-FFF2-40B4-BE49-F238E27FC236}">
                <a16:creationId xmlns:a16="http://schemas.microsoft.com/office/drawing/2014/main" id="{B114FADB-2D05-4949-97C6-A8843B7D1E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222524"/>
              </p:ext>
            </p:extLst>
          </p:nvPr>
        </p:nvGraphicFramePr>
        <p:xfrm>
          <a:off x="6627253" y="5751261"/>
          <a:ext cx="2216743" cy="115851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1243076">
                  <a:extLst>
                    <a:ext uri="{9D8B030D-6E8A-4147-A177-3AD203B41FA5}">
                      <a16:colId xmlns:a16="http://schemas.microsoft.com/office/drawing/2014/main" val="418080898"/>
                    </a:ext>
                  </a:extLst>
                </a:gridCol>
                <a:gridCol w="973667">
                  <a:extLst>
                    <a:ext uri="{9D8B030D-6E8A-4147-A177-3AD203B41FA5}">
                      <a16:colId xmlns:a16="http://schemas.microsoft.com/office/drawing/2014/main" val="1767650693"/>
                    </a:ext>
                  </a:extLst>
                </a:gridCol>
              </a:tblGrid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484601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14747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594345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710100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948495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419735"/>
                  </a:ext>
                </a:extLst>
              </a:tr>
            </a:tbl>
          </a:graphicData>
        </a:graphic>
      </p:graphicFrame>
      <p:graphicFrame>
        <p:nvGraphicFramePr>
          <p:cNvPr id="251" name="Table 40">
            <a:extLst>
              <a:ext uri="{FF2B5EF4-FFF2-40B4-BE49-F238E27FC236}">
                <a16:creationId xmlns:a16="http://schemas.microsoft.com/office/drawing/2014/main" id="{57AF7E09-AF30-45B4-BC8D-BF10EBF84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044440"/>
              </p:ext>
            </p:extLst>
          </p:nvPr>
        </p:nvGraphicFramePr>
        <p:xfrm>
          <a:off x="9464015" y="5751261"/>
          <a:ext cx="2216743" cy="115851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1243076">
                  <a:extLst>
                    <a:ext uri="{9D8B030D-6E8A-4147-A177-3AD203B41FA5}">
                      <a16:colId xmlns:a16="http://schemas.microsoft.com/office/drawing/2014/main" val="418080898"/>
                    </a:ext>
                  </a:extLst>
                </a:gridCol>
                <a:gridCol w="973667">
                  <a:extLst>
                    <a:ext uri="{9D8B030D-6E8A-4147-A177-3AD203B41FA5}">
                      <a16:colId xmlns:a16="http://schemas.microsoft.com/office/drawing/2014/main" val="1767650693"/>
                    </a:ext>
                  </a:extLst>
                </a:gridCol>
              </a:tblGrid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484601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14747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594345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710100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948495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419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064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E13290-4D01-4C59-BDC7-222DE916CAD2}"/>
              </a:ext>
            </a:extLst>
          </p:cNvPr>
          <p:cNvSpPr/>
          <p:nvPr/>
        </p:nvSpPr>
        <p:spPr>
          <a:xfrm>
            <a:off x="685799" y="2057399"/>
            <a:ext cx="11344519" cy="5121275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48E331-DC1E-4A13-984B-2C63D0E0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Detailed team report</a:t>
            </a:r>
            <a:br>
              <a:rPr lang="en-GB" dirty="0"/>
            </a:br>
            <a:r>
              <a:rPr lang="en-GB" sz="2400" b="0" dirty="0"/>
              <a:t>Page 3 : Person details</a:t>
            </a:r>
            <a:br>
              <a:rPr lang="en-GB" sz="2400" b="0" dirty="0"/>
            </a:br>
            <a:endParaRPr lang="en-GB" dirty="0"/>
          </a:p>
        </p:txBody>
      </p:sp>
      <p:pic>
        <p:nvPicPr>
          <p:cNvPr id="6" name="Picture 5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3CD6A4F7-FDD3-4CF3-8A29-CF420008B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89" y="2333370"/>
            <a:ext cx="1237351" cy="2220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ED5365-0C1E-49B3-9892-F302E004B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8534" y="2241809"/>
            <a:ext cx="1820170" cy="40521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DDF890-3345-4D5A-AEF3-20C2D3CEFDEB}"/>
              </a:ext>
            </a:extLst>
          </p:cNvPr>
          <p:cNvCxnSpPr>
            <a:cxnSpLocks/>
          </p:cNvCxnSpPr>
          <p:nvPr/>
        </p:nvCxnSpPr>
        <p:spPr>
          <a:xfrm>
            <a:off x="685800" y="2840736"/>
            <a:ext cx="11344518" cy="0"/>
          </a:xfrm>
          <a:prstGeom prst="line">
            <a:avLst/>
          </a:prstGeom>
          <a:ln w="6350" cap="sq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1F9AED0A-EB0D-4D1D-A7B6-4F8D2F465411}"/>
              </a:ext>
            </a:extLst>
          </p:cNvPr>
          <p:cNvSpPr/>
          <p:nvPr/>
        </p:nvSpPr>
        <p:spPr>
          <a:xfrm>
            <a:off x="4690519" y="2259748"/>
            <a:ext cx="3335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800" b="1" dirty="0">
                <a:solidFill>
                  <a:schemeClr val="bg1"/>
                </a:solidFill>
              </a:rPr>
              <a:t>Digital Explorer Team report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19F3F8E-C3CD-4A24-9978-AF3D2FA2AC04}"/>
              </a:ext>
            </a:extLst>
          </p:cNvPr>
          <p:cNvGrpSpPr/>
          <p:nvPr/>
        </p:nvGrpSpPr>
        <p:grpSpPr>
          <a:xfrm>
            <a:off x="825989" y="2964075"/>
            <a:ext cx="11067561" cy="655249"/>
            <a:chOff x="6071538" y="2964075"/>
            <a:chExt cx="6108270" cy="655249"/>
          </a:xfrm>
        </p:grpSpPr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764D59F-257C-4ABE-9205-84C9C88A79CA}"/>
                </a:ext>
              </a:extLst>
            </p:cNvPr>
            <p:cNvGrpSpPr/>
            <p:nvPr/>
          </p:nvGrpSpPr>
          <p:grpSpPr>
            <a:xfrm>
              <a:off x="6071538" y="2964075"/>
              <a:ext cx="2404375" cy="649202"/>
              <a:chOff x="9489175" y="2974848"/>
              <a:chExt cx="2404375" cy="649202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C8DF3B2B-B459-4BAA-86F8-A27079D48FD4}"/>
                  </a:ext>
                </a:extLst>
              </p:cNvPr>
              <p:cNvSpPr/>
              <p:nvPr/>
            </p:nvSpPr>
            <p:spPr>
              <a:xfrm>
                <a:off x="9489175" y="2974848"/>
                <a:ext cx="1173511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100" dirty="0">
                    <a:solidFill>
                      <a:sysClr val="windowText" lastClr="000000"/>
                    </a:solidFill>
                  </a:rPr>
                  <a:t>Count of Trends</a:t>
                </a:r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931FA2D4-9A2B-4240-B817-8A33ADF84126}"/>
                  </a:ext>
                </a:extLst>
              </p:cNvPr>
              <p:cNvSpPr/>
              <p:nvPr/>
            </p:nvSpPr>
            <p:spPr>
              <a:xfrm>
                <a:off x="10720039" y="2974848"/>
                <a:ext cx="1173511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100" dirty="0">
                    <a:solidFill>
                      <a:sysClr val="windowText" lastClr="000000"/>
                    </a:solidFill>
                  </a:rPr>
                  <a:t>Count of Roadmaps</a:t>
                </a: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01C5EB1E-5813-496F-AF6E-89C35990B2E1}"/>
                  </a:ext>
                </a:extLst>
              </p:cNvPr>
              <p:cNvSpPr txBox="1"/>
              <p:nvPr/>
            </p:nvSpPr>
            <p:spPr>
              <a:xfrm>
                <a:off x="10094358" y="3237860"/>
                <a:ext cx="5519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/>
                  <a:t>123</a:t>
                </a: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1D4520C6-C95D-428F-BB20-5C3EBAA420C3}"/>
                  </a:ext>
                </a:extLst>
              </p:cNvPr>
              <p:cNvSpPr txBox="1"/>
              <p:nvPr/>
            </p:nvSpPr>
            <p:spPr>
              <a:xfrm>
                <a:off x="11324163" y="3250798"/>
                <a:ext cx="5519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/>
                  <a:t>123</a:t>
                </a:r>
              </a:p>
            </p:txBody>
          </p:sp>
        </p:grp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950E4416-5217-46BF-98AF-541BAB313EA1}"/>
                </a:ext>
              </a:extLst>
            </p:cNvPr>
            <p:cNvSpPr/>
            <p:nvPr/>
          </p:nvSpPr>
          <p:spPr>
            <a:xfrm>
              <a:off x="8539298" y="2964075"/>
              <a:ext cx="1173511" cy="6492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100" dirty="0">
                  <a:solidFill>
                    <a:sysClr val="windowText" lastClr="000000"/>
                  </a:solidFill>
                </a:rPr>
                <a:t>Count of Workgroups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C92B9D38-7570-4007-A88C-39608A5E062B}"/>
                </a:ext>
              </a:extLst>
            </p:cNvPr>
            <p:cNvSpPr txBox="1"/>
            <p:nvPr/>
          </p:nvSpPr>
          <p:spPr>
            <a:xfrm>
              <a:off x="9144481" y="3227087"/>
              <a:ext cx="5519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dirty="0"/>
                <a:t>123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9F784C2-2A56-4150-B4D0-49467B36AEFE}"/>
                </a:ext>
              </a:extLst>
            </p:cNvPr>
            <p:cNvGrpSpPr/>
            <p:nvPr/>
          </p:nvGrpSpPr>
          <p:grpSpPr>
            <a:xfrm>
              <a:off x="9770162" y="2964075"/>
              <a:ext cx="1173511" cy="649202"/>
              <a:chOff x="9770162" y="2964075"/>
              <a:chExt cx="1173511" cy="649202"/>
            </a:xfrm>
          </p:grpSpPr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6239BFAA-FF0B-4102-8434-35178BAFD6C4}"/>
                  </a:ext>
                </a:extLst>
              </p:cNvPr>
              <p:cNvSpPr/>
              <p:nvPr/>
            </p:nvSpPr>
            <p:spPr>
              <a:xfrm>
                <a:off x="9770162" y="2964075"/>
                <a:ext cx="1173511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100" dirty="0">
                    <a:solidFill>
                      <a:sysClr val="windowText" lastClr="000000"/>
                    </a:solidFill>
                  </a:rPr>
                  <a:t>Count of Solutions</a:t>
                </a: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75FB1365-DFD3-4765-B125-C6FC330A6C2B}"/>
                  </a:ext>
                </a:extLst>
              </p:cNvPr>
              <p:cNvSpPr txBox="1"/>
              <p:nvPr/>
            </p:nvSpPr>
            <p:spPr>
              <a:xfrm>
                <a:off x="10374286" y="3240025"/>
                <a:ext cx="5519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/>
                  <a:t>123</a:t>
                </a:r>
              </a:p>
            </p:txBody>
          </p:sp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B35D8570-ACC7-404A-A99D-C64D3F04184D}"/>
                </a:ext>
              </a:extLst>
            </p:cNvPr>
            <p:cNvGrpSpPr/>
            <p:nvPr/>
          </p:nvGrpSpPr>
          <p:grpSpPr>
            <a:xfrm>
              <a:off x="11006297" y="2970122"/>
              <a:ext cx="1173511" cy="649202"/>
              <a:chOff x="9770162" y="2964075"/>
              <a:chExt cx="1173511" cy="649202"/>
            </a:xfrm>
          </p:grpSpPr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304E8637-2165-4291-871A-FB530AE7F0DE}"/>
                  </a:ext>
                </a:extLst>
              </p:cNvPr>
              <p:cNvSpPr/>
              <p:nvPr/>
            </p:nvSpPr>
            <p:spPr>
              <a:xfrm>
                <a:off x="9770162" y="2964075"/>
                <a:ext cx="1173511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100" dirty="0">
                    <a:solidFill>
                      <a:sysClr val="windowText" lastClr="000000"/>
                    </a:solidFill>
                  </a:rPr>
                  <a:t>Count of Playbooks</a:t>
                </a: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F4B048CD-7794-4CE0-9CE1-8750F25021C4}"/>
                  </a:ext>
                </a:extLst>
              </p:cNvPr>
              <p:cNvSpPr txBox="1"/>
              <p:nvPr/>
            </p:nvSpPr>
            <p:spPr>
              <a:xfrm>
                <a:off x="10374286" y="3240025"/>
                <a:ext cx="5519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/>
                  <a:t>123</a:t>
                </a:r>
              </a:p>
            </p:txBody>
          </p:sp>
        </p:grp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11700B2E-5268-4DD1-9BEC-D372DC845616}"/>
              </a:ext>
            </a:extLst>
          </p:cNvPr>
          <p:cNvSpPr/>
          <p:nvPr/>
        </p:nvSpPr>
        <p:spPr>
          <a:xfrm>
            <a:off x="825989" y="3785035"/>
            <a:ext cx="2535366" cy="1580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b="1" dirty="0">
                <a:solidFill>
                  <a:sysClr val="windowText" lastClr="000000"/>
                </a:solidFill>
              </a:rPr>
              <a:t>Business Trends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F1EDB8A-BEE8-4C23-9D29-51CB495F7DE2}"/>
              </a:ext>
            </a:extLst>
          </p:cNvPr>
          <p:cNvGrpSpPr/>
          <p:nvPr/>
        </p:nvGrpSpPr>
        <p:grpSpPr>
          <a:xfrm flipH="1">
            <a:off x="3210011" y="4103989"/>
            <a:ext cx="50025" cy="1194691"/>
            <a:chOff x="12906375" y="2668255"/>
            <a:chExt cx="0" cy="310389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2E7A009-D74D-4A01-9DCD-BF28185459BB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762250"/>
              <a:ext cx="0" cy="3009900"/>
            </a:xfrm>
            <a:prstGeom prst="line">
              <a:avLst/>
            </a:prstGeom>
            <a:ln w="63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D6A940B-95AA-477F-8C7A-DC7FAB0B75BC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668255"/>
              <a:ext cx="0" cy="1295400"/>
            </a:xfrm>
            <a:prstGeom prst="line">
              <a:avLst/>
            </a:prstGeom>
            <a:ln w="571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40" name="Table 40">
            <a:extLst>
              <a:ext uri="{FF2B5EF4-FFF2-40B4-BE49-F238E27FC236}">
                <a16:creationId xmlns:a16="http://schemas.microsoft.com/office/drawing/2014/main" id="{E53EB12A-F4B5-47D6-AC0C-A9C3757FF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644787"/>
              </p:ext>
            </p:extLst>
          </p:nvPr>
        </p:nvGraphicFramePr>
        <p:xfrm>
          <a:off x="923506" y="4062721"/>
          <a:ext cx="2182658" cy="115851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2182658">
                  <a:extLst>
                    <a:ext uri="{9D8B030D-6E8A-4147-A177-3AD203B41FA5}">
                      <a16:colId xmlns:a16="http://schemas.microsoft.com/office/drawing/2014/main" val="418080898"/>
                    </a:ext>
                  </a:extLst>
                </a:gridCol>
              </a:tblGrid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Trend 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484601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Trend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14747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Trend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594345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Trend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710100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Trend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948495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Trend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419735"/>
                  </a:ext>
                </a:extLst>
              </a:tr>
            </a:tbl>
          </a:graphicData>
        </a:graphic>
      </p:graphicFrame>
      <p:sp>
        <p:nvSpPr>
          <p:cNvPr id="133" name="Rectangle 132">
            <a:extLst>
              <a:ext uri="{FF2B5EF4-FFF2-40B4-BE49-F238E27FC236}">
                <a16:creationId xmlns:a16="http://schemas.microsoft.com/office/drawing/2014/main" id="{305B57C0-0C89-470D-B087-FA4838941160}"/>
              </a:ext>
            </a:extLst>
          </p:cNvPr>
          <p:cNvSpPr/>
          <p:nvPr/>
        </p:nvSpPr>
        <p:spPr>
          <a:xfrm>
            <a:off x="3555281" y="3781463"/>
            <a:ext cx="2535366" cy="1580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b="1" dirty="0">
                <a:solidFill>
                  <a:sysClr val="windowText" lastClr="000000"/>
                </a:solidFill>
              </a:rPr>
              <a:t>Technology Trends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7F383D69-F4BF-4D95-83AF-525B7E89CF38}"/>
              </a:ext>
            </a:extLst>
          </p:cNvPr>
          <p:cNvGrpSpPr/>
          <p:nvPr/>
        </p:nvGrpSpPr>
        <p:grpSpPr>
          <a:xfrm flipH="1">
            <a:off x="5939303" y="4100417"/>
            <a:ext cx="50025" cy="1194691"/>
            <a:chOff x="12906375" y="2668255"/>
            <a:chExt cx="0" cy="3103895"/>
          </a:xfrm>
        </p:grpSpPr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7DCAAD3F-F8AC-448A-9BF7-460CD5A9C201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762250"/>
              <a:ext cx="0" cy="3009900"/>
            </a:xfrm>
            <a:prstGeom prst="line">
              <a:avLst/>
            </a:prstGeom>
            <a:ln w="63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00AEF02-8FB5-4EFD-BFB3-B9AB8CD4A6BB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668255"/>
              <a:ext cx="0" cy="1295400"/>
            </a:xfrm>
            <a:prstGeom prst="line">
              <a:avLst/>
            </a:prstGeom>
            <a:ln w="571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38" name="Rectangle 137">
            <a:extLst>
              <a:ext uri="{FF2B5EF4-FFF2-40B4-BE49-F238E27FC236}">
                <a16:creationId xmlns:a16="http://schemas.microsoft.com/office/drawing/2014/main" id="{28FA7258-8149-4F57-929A-4DE72F3DC8E7}"/>
              </a:ext>
            </a:extLst>
          </p:cNvPr>
          <p:cNvSpPr/>
          <p:nvPr/>
        </p:nvSpPr>
        <p:spPr>
          <a:xfrm>
            <a:off x="6284573" y="3777891"/>
            <a:ext cx="2535366" cy="1580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b="1" dirty="0">
                <a:solidFill>
                  <a:sysClr val="windowText" lastClr="000000"/>
                </a:solidFill>
              </a:rPr>
              <a:t>Customer Roadmaps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8AD08AE6-4A80-451D-9D4B-35D978B23723}"/>
              </a:ext>
            </a:extLst>
          </p:cNvPr>
          <p:cNvGrpSpPr/>
          <p:nvPr/>
        </p:nvGrpSpPr>
        <p:grpSpPr>
          <a:xfrm flipH="1">
            <a:off x="8668595" y="4096845"/>
            <a:ext cx="50025" cy="1194691"/>
            <a:chOff x="12906375" y="2668255"/>
            <a:chExt cx="0" cy="3103895"/>
          </a:xfrm>
        </p:grpSpPr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4F2CD93-CA09-4F30-8A60-0F39B455F3B5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762250"/>
              <a:ext cx="0" cy="3009900"/>
            </a:xfrm>
            <a:prstGeom prst="line">
              <a:avLst/>
            </a:prstGeom>
            <a:ln w="63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D65B47B-AAE2-480E-8A98-62BF8A5FC94F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668255"/>
              <a:ext cx="0" cy="1295400"/>
            </a:xfrm>
            <a:prstGeom prst="line">
              <a:avLst/>
            </a:prstGeom>
            <a:ln w="571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142" name="Table 40">
            <a:extLst>
              <a:ext uri="{FF2B5EF4-FFF2-40B4-BE49-F238E27FC236}">
                <a16:creationId xmlns:a16="http://schemas.microsoft.com/office/drawing/2014/main" id="{EBFE5592-1822-48A4-BEB8-3A702F2EF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310812"/>
              </p:ext>
            </p:extLst>
          </p:nvPr>
        </p:nvGraphicFramePr>
        <p:xfrm>
          <a:off x="6365105" y="4095357"/>
          <a:ext cx="2235250" cy="115851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2235250">
                  <a:extLst>
                    <a:ext uri="{9D8B030D-6E8A-4147-A177-3AD203B41FA5}">
                      <a16:colId xmlns:a16="http://schemas.microsoft.com/office/drawing/2014/main" val="418080898"/>
                    </a:ext>
                  </a:extLst>
                </a:gridCol>
              </a:tblGrid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Roadmap 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484601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Roadmap 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14747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Roadmap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594345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dirty="0"/>
                        <a:t>Roadmap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710100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dirty="0"/>
                        <a:t>Roadmap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948495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dirty="0"/>
                        <a:t>Roadmap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419735"/>
                  </a:ext>
                </a:extLst>
              </a:tr>
            </a:tbl>
          </a:graphicData>
        </a:graphic>
      </p:graphicFrame>
      <p:graphicFrame>
        <p:nvGraphicFramePr>
          <p:cNvPr id="143" name="Table 40">
            <a:extLst>
              <a:ext uri="{FF2B5EF4-FFF2-40B4-BE49-F238E27FC236}">
                <a16:creationId xmlns:a16="http://schemas.microsoft.com/office/drawing/2014/main" id="{3C27DEB7-8414-4E49-B2F7-62298BF6F2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012857"/>
              </p:ext>
            </p:extLst>
          </p:nvPr>
        </p:nvGraphicFramePr>
        <p:xfrm>
          <a:off x="3661287" y="4103989"/>
          <a:ext cx="2182658" cy="115851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2182658">
                  <a:extLst>
                    <a:ext uri="{9D8B030D-6E8A-4147-A177-3AD203B41FA5}">
                      <a16:colId xmlns:a16="http://schemas.microsoft.com/office/drawing/2014/main" val="418080898"/>
                    </a:ext>
                  </a:extLst>
                </a:gridCol>
              </a:tblGrid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Trend 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484601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Trend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14747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Trend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594345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Trend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710100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Trend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948495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Trend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419735"/>
                  </a:ext>
                </a:extLst>
              </a:tr>
            </a:tbl>
          </a:graphicData>
        </a:graphic>
      </p:graphicFrame>
      <p:sp>
        <p:nvSpPr>
          <p:cNvPr id="144" name="Rectangle 143">
            <a:extLst>
              <a:ext uri="{FF2B5EF4-FFF2-40B4-BE49-F238E27FC236}">
                <a16:creationId xmlns:a16="http://schemas.microsoft.com/office/drawing/2014/main" id="{1E79F788-5535-4DE9-99CE-2E217AF1C24A}"/>
              </a:ext>
            </a:extLst>
          </p:cNvPr>
          <p:cNvSpPr/>
          <p:nvPr/>
        </p:nvSpPr>
        <p:spPr>
          <a:xfrm>
            <a:off x="8977431" y="3785035"/>
            <a:ext cx="2535366" cy="1580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b="1" dirty="0">
                <a:solidFill>
                  <a:sysClr val="windowText" lastClr="000000"/>
                </a:solidFill>
              </a:rPr>
              <a:t>Workgroups</a:t>
            </a: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FD27F39B-5B3A-43DB-AA7F-07A3046161E0}"/>
              </a:ext>
            </a:extLst>
          </p:cNvPr>
          <p:cNvGrpSpPr/>
          <p:nvPr/>
        </p:nvGrpSpPr>
        <p:grpSpPr>
          <a:xfrm flipH="1">
            <a:off x="11361453" y="4103989"/>
            <a:ext cx="50025" cy="1194691"/>
            <a:chOff x="12906375" y="2668255"/>
            <a:chExt cx="0" cy="3103895"/>
          </a:xfrm>
        </p:grpSpPr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4FAB730-69FB-4F39-9FF7-291DA31017DE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762250"/>
              <a:ext cx="0" cy="3009900"/>
            </a:xfrm>
            <a:prstGeom prst="line">
              <a:avLst/>
            </a:prstGeom>
            <a:ln w="63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6D10362-48B4-4FD3-921D-35EA2C1AC44E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668255"/>
              <a:ext cx="0" cy="1295400"/>
            </a:xfrm>
            <a:prstGeom prst="line">
              <a:avLst/>
            </a:prstGeom>
            <a:ln w="571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148" name="Table 40">
            <a:extLst>
              <a:ext uri="{FF2B5EF4-FFF2-40B4-BE49-F238E27FC236}">
                <a16:creationId xmlns:a16="http://schemas.microsoft.com/office/drawing/2014/main" id="{C2FDD542-85C4-407D-871D-7ED30DA99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484911"/>
              </p:ext>
            </p:extLst>
          </p:nvPr>
        </p:nvGraphicFramePr>
        <p:xfrm>
          <a:off x="9057963" y="4102501"/>
          <a:ext cx="2235250" cy="115851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2235250">
                  <a:extLst>
                    <a:ext uri="{9D8B030D-6E8A-4147-A177-3AD203B41FA5}">
                      <a16:colId xmlns:a16="http://schemas.microsoft.com/office/drawing/2014/main" val="418080898"/>
                    </a:ext>
                  </a:extLst>
                </a:gridCol>
              </a:tblGrid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Workgroup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484601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Workgroup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14747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dirty="0"/>
                        <a:t>Workgroup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594345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dirty="0"/>
                        <a:t>Workgroup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710100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dirty="0"/>
                        <a:t>Workgroup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948495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dirty="0"/>
                        <a:t>Workgroup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419735"/>
                  </a:ext>
                </a:extLst>
              </a:tr>
            </a:tbl>
          </a:graphicData>
        </a:graphic>
      </p:graphicFrame>
      <p:sp>
        <p:nvSpPr>
          <p:cNvPr id="149" name="Rectangle 148">
            <a:extLst>
              <a:ext uri="{FF2B5EF4-FFF2-40B4-BE49-F238E27FC236}">
                <a16:creationId xmlns:a16="http://schemas.microsoft.com/office/drawing/2014/main" id="{E565DDF3-090A-4CD8-BC2D-657EB4E36515}"/>
              </a:ext>
            </a:extLst>
          </p:cNvPr>
          <p:cNvSpPr/>
          <p:nvPr/>
        </p:nvSpPr>
        <p:spPr>
          <a:xfrm>
            <a:off x="3541586" y="5478320"/>
            <a:ext cx="2535366" cy="1580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b="1" dirty="0">
                <a:solidFill>
                  <a:sysClr val="windowText" lastClr="000000"/>
                </a:solidFill>
              </a:rPr>
              <a:t>Solutions</a:t>
            </a:r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1F58346A-3639-4175-964B-1909C2BF88C4}"/>
              </a:ext>
            </a:extLst>
          </p:cNvPr>
          <p:cNvGrpSpPr/>
          <p:nvPr/>
        </p:nvGrpSpPr>
        <p:grpSpPr>
          <a:xfrm flipH="1">
            <a:off x="5925608" y="5797274"/>
            <a:ext cx="50025" cy="1194691"/>
            <a:chOff x="12906375" y="2668255"/>
            <a:chExt cx="0" cy="3103895"/>
          </a:xfrm>
        </p:grpSpPr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71DD340-A962-4447-B182-1A0D1B33E2AD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762250"/>
              <a:ext cx="0" cy="3009900"/>
            </a:xfrm>
            <a:prstGeom prst="line">
              <a:avLst/>
            </a:prstGeom>
            <a:ln w="63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D3356BAA-CFE7-40A4-86CD-FDA255E29B8A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668255"/>
              <a:ext cx="0" cy="1295400"/>
            </a:xfrm>
            <a:prstGeom prst="line">
              <a:avLst/>
            </a:prstGeom>
            <a:ln w="571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53" name="Rectangle 152">
            <a:extLst>
              <a:ext uri="{FF2B5EF4-FFF2-40B4-BE49-F238E27FC236}">
                <a16:creationId xmlns:a16="http://schemas.microsoft.com/office/drawing/2014/main" id="{621E1327-6582-4FA7-8658-E9010DE7445C}"/>
              </a:ext>
            </a:extLst>
          </p:cNvPr>
          <p:cNvSpPr/>
          <p:nvPr/>
        </p:nvSpPr>
        <p:spPr>
          <a:xfrm>
            <a:off x="6270878" y="5474748"/>
            <a:ext cx="2535366" cy="1580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b="1" dirty="0">
                <a:solidFill>
                  <a:sysClr val="windowText" lastClr="000000"/>
                </a:solidFill>
              </a:rPr>
              <a:t>Playbooks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5102CD43-9B02-47AC-97C1-F2C6171DF983}"/>
              </a:ext>
            </a:extLst>
          </p:cNvPr>
          <p:cNvGrpSpPr/>
          <p:nvPr/>
        </p:nvGrpSpPr>
        <p:grpSpPr>
          <a:xfrm flipH="1">
            <a:off x="8654900" y="5793702"/>
            <a:ext cx="50025" cy="1194691"/>
            <a:chOff x="12906375" y="2668255"/>
            <a:chExt cx="0" cy="3103895"/>
          </a:xfrm>
        </p:grpSpPr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DD5B8B38-45AD-4A0A-8F42-4B48E7165415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762250"/>
              <a:ext cx="0" cy="3009900"/>
            </a:xfrm>
            <a:prstGeom prst="line">
              <a:avLst/>
            </a:prstGeom>
            <a:ln w="63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53C31509-F1E5-4778-B9AC-9BC2F0882A86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668255"/>
              <a:ext cx="0" cy="1295400"/>
            </a:xfrm>
            <a:prstGeom prst="line">
              <a:avLst/>
            </a:prstGeom>
            <a:ln w="571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157" name="Table 40">
            <a:extLst>
              <a:ext uri="{FF2B5EF4-FFF2-40B4-BE49-F238E27FC236}">
                <a16:creationId xmlns:a16="http://schemas.microsoft.com/office/drawing/2014/main" id="{4C0F113A-284F-4801-81D1-F8F14A4EE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241266"/>
              </p:ext>
            </p:extLst>
          </p:nvPr>
        </p:nvGraphicFramePr>
        <p:xfrm>
          <a:off x="6351410" y="5792214"/>
          <a:ext cx="2235250" cy="115851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2235250">
                  <a:extLst>
                    <a:ext uri="{9D8B030D-6E8A-4147-A177-3AD203B41FA5}">
                      <a16:colId xmlns:a16="http://schemas.microsoft.com/office/drawing/2014/main" val="418080898"/>
                    </a:ext>
                  </a:extLst>
                </a:gridCol>
              </a:tblGrid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Playbook 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484601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Playbook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14747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dirty="0"/>
                        <a:t>Playbook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594345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dirty="0"/>
                        <a:t>Playbook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710100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dirty="0"/>
                        <a:t>Playbook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948495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dirty="0"/>
                        <a:t>Playbook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419735"/>
                  </a:ext>
                </a:extLst>
              </a:tr>
            </a:tbl>
          </a:graphicData>
        </a:graphic>
      </p:graphicFrame>
      <p:graphicFrame>
        <p:nvGraphicFramePr>
          <p:cNvPr id="158" name="Table 40">
            <a:extLst>
              <a:ext uri="{FF2B5EF4-FFF2-40B4-BE49-F238E27FC236}">
                <a16:creationId xmlns:a16="http://schemas.microsoft.com/office/drawing/2014/main" id="{7959EE86-DDC7-47B8-BD07-E7C81865C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222952"/>
              </p:ext>
            </p:extLst>
          </p:nvPr>
        </p:nvGraphicFramePr>
        <p:xfrm>
          <a:off x="3647592" y="5800846"/>
          <a:ext cx="2182658" cy="115851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2182658">
                  <a:extLst>
                    <a:ext uri="{9D8B030D-6E8A-4147-A177-3AD203B41FA5}">
                      <a16:colId xmlns:a16="http://schemas.microsoft.com/office/drawing/2014/main" val="418080898"/>
                    </a:ext>
                  </a:extLst>
                </a:gridCol>
              </a:tblGrid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Solution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484601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Solution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14747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dirty="0"/>
                        <a:t>Solution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594345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dirty="0"/>
                        <a:t>Solution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710100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dirty="0"/>
                        <a:t>Solution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948495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dirty="0"/>
                        <a:t>Solution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419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17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1E67D-023D-41FD-BE23-79CEDCC8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Model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CD4C990-C9B3-4E7C-9A5C-9691CB4001F8}"/>
              </a:ext>
            </a:extLst>
          </p:cNvPr>
          <p:cNvSpPr/>
          <p:nvPr/>
        </p:nvSpPr>
        <p:spPr>
          <a:xfrm>
            <a:off x="6061872" y="3605807"/>
            <a:ext cx="2299601" cy="1696427"/>
          </a:xfrm>
          <a:prstGeom prst="roundRect">
            <a:avLst>
              <a:gd name="adj" fmla="val 7334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Person</a:t>
            </a:r>
            <a:br>
              <a:rPr lang="en-GB" sz="1200" b="1" dirty="0">
                <a:solidFill>
                  <a:schemeClr val="tx1"/>
                </a:solidFill>
              </a:rPr>
            </a:br>
            <a:br>
              <a:rPr lang="en-GB" sz="1200" b="1" dirty="0">
                <a:solidFill>
                  <a:schemeClr val="tx1"/>
                </a:solidFill>
              </a:rPr>
            </a:br>
            <a:r>
              <a:rPr lang="en-GB" sz="1200" b="1" dirty="0" err="1">
                <a:solidFill>
                  <a:schemeClr val="tx1"/>
                </a:solidFill>
              </a:rPr>
              <a:t>person_id</a:t>
            </a:r>
            <a:br>
              <a:rPr lang="en-GB" sz="1200" b="1" dirty="0">
                <a:solidFill>
                  <a:schemeClr val="tx1"/>
                </a:solidFill>
              </a:rPr>
            </a:br>
            <a:r>
              <a:rPr lang="en-GB" sz="1200" b="1" dirty="0">
                <a:solidFill>
                  <a:schemeClr val="tx1"/>
                </a:solidFill>
              </a:rPr>
              <a:t>name</a:t>
            </a:r>
          </a:p>
          <a:p>
            <a:pPr algn="ctr"/>
            <a:r>
              <a:rPr lang="en-GB" sz="1200" b="1" dirty="0">
                <a:solidFill>
                  <a:schemeClr val="tx1"/>
                </a:solidFill>
              </a:rPr>
              <a:t>email</a:t>
            </a:r>
          </a:p>
          <a:p>
            <a:pPr algn="ctr"/>
            <a:r>
              <a:rPr lang="en-GB" sz="1200" b="1" dirty="0" err="1">
                <a:solidFill>
                  <a:schemeClr val="tx1"/>
                </a:solidFill>
              </a:rPr>
              <a:t>reports_to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D0FDF08-1E1A-4FDC-836D-108B077AA31E}"/>
              </a:ext>
            </a:extLst>
          </p:cNvPr>
          <p:cNvSpPr/>
          <p:nvPr/>
        </p:nvSpPr>
        <p:spPr>
          <a:xfrm>
            <a:off x="2366804" y="2450037"/>
            <a:ext cx="2299601" cy="1696427"/>
          </a:xfrm>
          <a:prstGeom prst="roundRect">
            <a:avLst>
              <a:gd name="adj" fmla="val 7334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Business Trend</a:t>
            </a:r>
            <a:br>
              <a:rPr lang="en-GB" sz="1200" b="1" dirty="0">
                <a:solidFill>
                  <a:schemeClr val="tx1"/>
                </a:solidFill>
              </a:rPr>
            </a:br>
            <a:br>
              <a:rPr lang="en-GB" sz="1200" b="1" dirty="0">
                <a:solidFill>
                  <a:schemeClr val="tx1"/>
                </a:solidFill>
              </a:rPr>
            </a:br>
            <a:r>
              <a:rPr lang="en-GB" sz="1200" dirty="0" err="1">
                <a:solidFill>
                  <a:schemeClr val="tx1"/>
                </a:solidFill>
              </a:rPr>
              <a:t>person_id</a:t>
            </a:r>
            <a:br>
              <a:rPr lang="en-GB" sz="1200" dirty="0">
                <a:solidFill>
                  <a:schemeClr val="tx1"/>
                </a:solidFill>
              </a:rPr>
            </a:br>
            <a:r>
              <a:rPr lang="en-GB" sz="1200" dirty="0" err="1">
                <a:solidFill>
                  <a:schemeClr val="tx1"/>
                </a:solidFill>
              </a:rPr>
              <a:t>trend_id</a:t>
            </a:r>
            <a:br>
              <a:rPr lang="en-GB" sz="1200" dirty="0">
                <a:solidFill>
                  <a:schemeClr val="tx1"/>
                </a:solidFill>
              </a:rPr>
            </a:br>
            <a:r>
              <a:rPr lang="en-GB" sz="1200" dirty="0">
                <a:solidFill>
                  <a:schemeClr val="tx1"/>
                </a:solidFill>
              </a:rPr>
              <a:t>name</a:t>
            </a:r>
            <a:br>
              <a:rPr lang="en-GB" sz="1200" dirty="0">
                <a:solidFill>
                  <a:schemeClr val="tx1"/>
                </a:solidFill>
              </a:rPr>
            </a:br>
            <a:r>
              <a:rPr lang="en-GB" sz="1200" dirty="0" err="1">
                <a:solidFill>
                  <a:schemeClr val="tx1"/>
                </a:solidFill>
              </a:rPr>
              <a:t>sub_industry</a:t>
            </a:r>
            <a:br>
              <a:rPr lang="en-GB" sz="1200" dirty="0">
                <a:solidFill>
                  <a:schemeClr val="tx1"/>
                </a:solidFill>
              </a:rPr>
            </a:br>
            <a:r>
              <a:rPr lang="en-GB" sz="1200" dirty="0" err="1">
                <a:solidFill>
                  <a:schemeClr val="tx1"/>
                </a:solidFill>
              </a:rPr>
              <a:t>creation_date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1D39AFB-87D0-41DB-9444-06D453FED3A6}"/>
              </a:ext>
            </a:extLst>
          </p:cNvPr>
          <p:cNvSpPr/>
          <p:nvPr/>
        </p:nvSpPr>
        <p:spPr>
          <a:xfrm>
            <a:off x="6061873" y="764735"/>
            <a:ext cx="2299601" cy="1955632"/>
          </a:xfrm>
          <a:prstGeom prst="roundRect">
            <a:avLst>
              <a:gd name="adj" fmla="val 7334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Solution</a:t>
            </a:r>
            <a:br>
              <a:rPr lang="en-GB" sz="1200" b="1" dirty="0">
                <a:solidFill>
                  <a:schemeClr val="tx1"/>
                </a:solidFill>
              </a:rPr>
            </a:br>
            <a:br>
              <a:rPr lang="en-GB" sz="1200" b="1" dirty="0">
                <a:solidFill>
                  <a:schemeClr val="tx1"/>
                </a:solidFill>
              </a:rPr>
            </a:br>
            <a:r>
              <a:rPr lang="en-GB" sz="1200" dirty="0" err="1">
                <a:solidFill>
                  <a:schemeClr val="tx1"/>
                </a:solidFill>
              </a:rPr>
              <a:t>person_id</a:t>
            </a:r>
            <a:br>
              <a:rPr lang="en-GB" sz="1200" dirty="0">
                <a:solidFill>
                  <a:schemeClr val="tx1"/>
                </a:solidFill>
              </a:rPr>
            </a:br>
            <a:r>
              <a:rPr lang="en-GB" sz="1200" dirty="0" err="1">
                <a:solidFill>
                  <a:schemeClr val="tx1"/>
                </a:solidFill>
              </a:rPr>
              <a:t>solution_id</a:t>
            </a:r>
            <a:br>
              <a:rPr lang="en-GB" sz="1200" dirty="0">
                <a:solidFill>
                  <a:schemeClr val="tx1"/>
                </a:solidFill>
              </a:rPr>
            </a:br>
            <a:r>
              <a:rPr lang="en-GB" sz="1200" dirty="0" err="1">
                <a:solidFill>
                  <a:schemeClr val="tx1"/>
                </a:solidFill>
              </a:rPr>
              <a:t>solution_name</a:t>
            </a:r>
            <a:br>
              <a:rPr lang="en-GB" sz="1200" dirty="0">
                <a:solidFill>
                  <a:schemeClr val="tx1"/>
                </a:solidFill>
              </a:rPr>
            </a:br>
            <a:r>
              <a:rPr lang="en-GB" sz="1200" dirty="0" err="1">
                <a:solidFill>
                  <a:schemeClr val="tx1"/>
                </a:solidFill>
              </a:rPr>
              <a:t>account_name</a:t>
            </a:r>
            <a:endParaRPr lang="en-GB" sz="1200" dirty="0">
              <a:solidFill>
                <a:schemeClr val="tx1"/>
              </a:solidFill>
            </a:endParaRPr>
          </a:p>
          <a:p>
            <a:pPr algn="ctr"/>
            <a:r>
              <a:rPr lang="en-GB" sz="1200" dirty="0" err="1">
                <a:solidFill>
                  <a:schemeClr val="tx1"/>
                </a:solidFill>
              </a:rPr>
              <a:t>Sub_Industry</a:t>
            </a:r>
            <a:br>
              <a:rPr lang="en-GB" sz="1200" dirty="0">
                <a:solidFill>
                  <a:schemeClr val="tx1"/>
                </a:solidFill>
              </a:rPr>
            </a:br>
            <a:r>
              <a:rPr lang="en-GB" sz="1200" dirty="0">
                <a:solidFill>
                  <a:schemeClr val="tx1"/>
                </a:solidFill>
              </a:rPr>
              <a:t>Industry</a:t>
            </a:r>
            <a:br>
              <a:rPr lang="en-GB" sz="1200" dirty="0">
                <a:solidFill>
                  <a:schemeClr val="tx1"/>
                </a:solidFill>
              </a:rPr>
            </a:br>
            <a:r>
              <a:rPr lang="en-GB" sz="1200" dirty="0" err="1">
                <a:solidFill>
                  <a:schemeClr val="tx1"/>
                </a:solidFill>
              </a:rPr>
              <a:t>creation_date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12920EE-4A17-4C72-A318-20C2C1F2726D}"/>
              </a:ext>
            </a:extLst>
          </p:cNvPr>
          <p:cNvSpPr/>
          <p:nvPr/>
        </p:nvSpPr>
        <p:spPr>
          <a:xfrm>
            <a:off x="9920695" y="2450037"/>
            <a:ext cx="2299601" cy="1696427"/>
          </a:xfrm>
          <a:prstGeom prst="roundRect">
            <a:avLst>
              <a:gd name="adj" fmla="val 7334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Workgroup</a:t>
            </a:r>
            <a:br>
              <a:rPr lang="en-GB" sz="1200" dirty="0">
                <a:solidFill>
                  <a:schemeClr val="tx1"/>
                </a:solidFill>
              </a:rPr>
            </a:br>
            <a:r>
              <a:rPr lang="en-GB" sz="1200" i="1" dirty="0" err="1">
                <a:solidFill>
                  <a:schemeClr val="tx1"/>
                </a:solidFill>
              </a:rPr>
              <a:t>member_id</a:t>
            </a:r>
            <a:br>
              <a:rPr lang="en-GB" sz="1200" i="1" dirty="0">
                <a:solidFill>
                  <a:schemeClr val="tx1"/>
                </a:solidFill>
              </a:rPr>
            </a:br>
            <a:r>
              <a:rPr lang="en-GB" sz="1200" i="1" dirty="0" err="1">
                <a:solidFill>
                  <a:schemeClr val="tx1"/>
                </a:solidFill>
              </a:rPr>
              <a:t>wsg_id</a:t>
            </a:r>
            <a:br>
              <a:rPr lang="en-GB" sz="1200" i="1" dirty="0">
                <a:solidFill>
                  <a:schemeClr val="tx1"/>
                </a:solidFill>
              </a:rPr>
            </a:br>
            <a:r>
              <a:rPr lang="en-GB" sz="1200" i="1" dirty="0" err="1">
                <a:solidFill>
                  <a:schemeClr val="tx1"/>
                </a:solidFill>
              </a:rPr>
              <a:t>wsg_name</a:t>
            </a:r>
            <a:br>
              <a:rPr lang="en-GB" sz="1200" i="1" dirty="0">
                <a:solidFill>
                  <a:schemeClr val="tx1"/>
                </a:solidFill>
              </a:rPr>
            </a:br>
            <a:r>
              <a:rPr lang="en-GB" sz="1200" i="1" dirty="0" err="1">
                <a:solidFill>
                  <a:schemeClr val="tx1"/>
                </a:solidFill>
              </a:rPr>
              <a:t>account_name</a:t>
            </a:r>
            <a:endParaRPr lang="en-GB" sz="1200" i="1" dirty="0">
              <a:solidFill>
                <a:schemeClr val="tx1"/>
              </a:solidFill>
            </a:endParaRPr>
          </a:p>
          <a:p>
            <a:pPr algn="ctr"/>
            <a:r>
              <a:rPr lang="en-GB" sz="1200" i="1" dirty="0" err="1">
                <a:solidFill>
                  <a:schemeClr val="tx1"/>
                </a:solidFill>
              </a:rPr>
              <a:t>Sub_industry</a:t>
            </a:r>
            <a:br>
              <a:rPr lang="en-GB" sz="1200" i="1" dirty="0">
                <a:solidFill>
                  <a:schemeClr val="tx1"/>
                </a:solidFill>
              </a:rPr>
            </a:br>
            <a:r>
              <a:rPr lang="en-GB" sz="1200" i="1" dirty="0">
                <a:solidFill>
                  <a:schemeClr val="tx1"/>
                </a:solidFill>
              </a:rPr>
              <a:t>industry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DBDCE2D-A4D0-4AB5-A7B5-49EB0946C784}"/>
              </a:ext>
            </a:extLst>
          </p:cNvPr>
          <p:cNvSpPr/>
          <p:nvPr/>
        </p:nvSpPr>
        <p:spPr>
          <a:xfrm>
            <a:off x="6061871" y="5768438"/>
            <a:ext cx="2299601" cy="1696427"/>
          </a:xfrm>
          <a:prstGeom prst="roundRect">
            <a:avLst>
              <a:gd name="adj" fmla="val 7334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Playbook</a:t>
            </a:r>
            <a:br>
              <a:rPr lang="en-GB" sz="1200" b="1" dirty="0">
                <a:solidFill>
                  <a:schemeClr val="tx1"/>
                </a:solidFill>
              </a:rPr>
            </a:br>
            <a:br>
              <a:rPr lang="en-GB" sz="1200" b="1" dirty="0">
                <a:solidFill>
                  <a:schemeClr val="tx1"/>
                </a:solidFill>
              </a:rPr>
            </a:br>
            <a:r>
              <a:rPr lang="en-GB" sz="1200" dirty="0" err="1">
                <a:solidFill>
                  <a:schemeClr val="tx1"/>
                </a:solidFill>
              </a:rPr>
              <a:t>person_id</a:t>
            </a:r>
            <a:br>
              <a:rPr lang="en-GB" sz="1200" dirty="0">
                <a:solidFill>
                  <a:schemeClr val="tx1"/>
                </a:solidFill>
              </a:rPr>
            </a:br>
            <a:r>
              <a:rPr lang="en-GB" sz="1200" dirty="0" err="1">
                <a:solidFill>
                  <a:schemeClr val="tx1"/>
                </a:solidFill>
              </a:rPr>
              <a:t>playbook_id</a:t>
            </a:r>
            <a:br>
              <a:rPr lang="en-GB" sz="1200" dirty="0">
                <a:solidFill>
                  <a:schemeClr val="tx1"/>
                </a:solidFill>
              </a:rPr>
            </a:br>
            <a:r>
              <a:rPr lang="en-GB" sz="1200" dirty="0" err="1">
                <a:solidFill>
                  <a:schemeClr val="tx1"/>
                </a:solidFill>
              </a:rPr>
              <a:t>playbook_name</a:t>
            </a:r>
            <a:br>
              <a:rPr lang="en-GB" sz="1200" dirty="0">
                <a:solidFill>
                  <a:schemeClr val="tx1"/>
                </a:solidFill>
              </a:rPr>
            </a:br>
            <a:r>
              <a:rPr lang="en-GB" sz="1200" dirty="0" err="1">
                <a:solidFill>
                  <a:schemeClr val="tx1"/>
                </a:solidFill>
              </a:rPr>
              <a:t>creation_date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209A212-EC42-49A8-A262-A90DA157D9F7}"/>
              </a:ext>
            </a:extLst>
          </p:cNvPr>
          <p:cNvSpPr/>
          <p:nvPr/>
        </p:nvSpPr>
        <p:spPr>
          <a:xfrm>
            <a:off x="9963995" y="4920224"/>
            <a:ext cx="2299601" cy="1696427"/>
          </a:xfrm>
          <a:prstGeom prst="roundRect">
            <a:avLst>
              <a:gd name="adj" fmla="val 7334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Roadmap</a:t>
            </a:r>
          </a:p>
          <a:p>
            <a:pPr algn="ctr"/>
            <a:r>
              <a:rPr lang="en-GB" sz="1200" i="1" dirty="0" err="1">
                <a:solidFill>
                  <a:schemeClr val="tx1"/>
                </a:solidFill>
              </a:rPr>
              <a:t>Person_id</a:t>
            </a:r>
            <a:br>
              <a:rPr lang="en-GB" sz="1200" i="1" dirty="0">
                <a:solidFill>
                  <a:schemeClr val="tx1"/>
                </a:solidFill>
              </a:rPr>
            </a:br>
            <a:r>
              <a:rPr lang="en-GB" sz="1200" i="1" dirty="0" err="1">
                <a:solidFill>
                  <a:schemeClr val="tx1"/>
                </a:solidFill>
              </a:rPr>
              <a:t>roadmap_id</a:t>
            </a:r>
            <a:br>
              <a:rPr lang="en-GB" sz="1200" i="1" dirty="0">
                <a:solidFill>
                  <a:schemeClr val="tx1"/>
                </a:solidFill>
              </a:rPr>
            </a:br>
            <a:r>
              <a:rPr lang="en-GB" sz="1200" i="1" dirty="0" err="1">
                <a:solidFill>
                  <a:schemeClr val="tx1"/>
                </a:solidFill>
              </a:rPr>
              <a:t>roadmap_name</a:t>
            </a:r>
            <a:br>
              <a:rPr lang="en-GB" sz="1200" i="1" dirty="0">
                <a:solidFill>
                  <a:schemeClr val="tx1"/>
                </a:solidFill>
              </a:rPr>
            </a:br>
            <a:r>
              <a:rPr lang="en-GB" sz="1200" i="1" dirty="0" err="1">
                <a:solidFill>
                  <a:schemeClr val="tx1"/>
                </a:solidFill>
              </a:rPr>
              <a:t>account_name</a:t>
            </a:r>
            <a:endParaRPr lang="en-GB" sz="1200" i="1" dirty="0">
              <a:solidFill>
                <a:schemeClr val="tx1"/>
              </a:solidFill>
            </a:endParaRPr>
          </a:p>
          <a:p>
            <a:pPr algn="ctr"/>
            <a:r>
              <a:rPr lang="en-GB" sz="1200" i="1" dirty="0" err="1">
                <a:solidFill>
                  <a:schemeClr val="tx1"/>
                </a:solidFill>
              </a:rPr>
              <a:t>Sub_industry</a:t>
            </a:r>
            <a:br>
              <a:rPr lang="en-GB" sz="1200" i="1" dirty="0">
                <a:solidFill>
                  <a:schemeClr val="tx1"/>
                </a:solidFill>
              </a:rPr>
            </a:br>
            <a:r>
              <a:rPr lang="en-GB" sz="1200" i="1" dirty="0">
                <a:solidFill>
                  <a:schemeClr val="tx1"/>
                </a:solidFill>
              </a:rPr>
              <a:t>industry</a:t>
            </a:r>
            <a:br>
              <a:rPr lang="en-GB" sz="1200" i="1" dirty="0">
                <a:solidFill>
                  <a:schemeClr val="tx1"/>
                </a:solidFill>
              </a:rPr>
            </a:br>
            <a:r>
              <a:rPr lang="en-GB" sz="1200" i="1" dirty="0" err="1">
                <a:solidFill>
                  <a:schemeClr val="tx1"/>
                </a:solidFill>
              </a:rPr>
              <a:t>creation_date</a:t>
            </a:r>
            <a:endParaRPr lang="en-GB" sz="1200" i="1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2AD58F9-1D15-4146-81F2-30F3E7D586F0}"/>
              </a:ext>
            </a:extLst>
          </p:cNvPr>
          <p:cNvSpPr/>
          <p:nvPr/>
        </p:nvSpPr>
        <p:spPr>
          <a:xfrm>
            <a:off x="2366804" y="4920224"/>
            <a:ext cx="2299601" cy="1696427"/>
          </a:xfrm>
          <a:prstGeom prst="roundRect">
            <a:avLst>
              <a:gd name="adj" fmla="val 7334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Technology</a:t>
            </a:r>
            <a:br>
              <a:rPr lang="en-GB" sz="1200" b="1" dirty="0">
                <a:solidFill>
                  <a:schemeClr val="tx1"/>
                </a:solidFill>
              </a:rPr>
            </a:br>
            <a:r>
              <a:rPr lang="en-GB" sz="1200" b="1" dirty="0">
                <a:solidFill>
                  <a:schemeClr val="tx1"/>
                </a:solidFill>
              </a:rPr>
              <a:t>Trend</a:t>
            </a:r>
            <a:br>
              <a:rPr lang="en-GB" sz="1200" b="1" dirty="0">
                <a:solidFill>
                  <a:schemeClr val="tx1"/>
                </a:solidFill>
              </a:rPr>
            </a:br>
            <a:br>
              <a:rPr lang="en-GB" sz="1200" b="1" dirty="0">
                <a:solidFill>
                  <a:schemeClr val="tx1"/>
                </a:solidFill>
              </a:rPr>
            </a:br>
            <a:r>
              <a:rPr lang="en-GB" sz="1200" dirty="0" err="1">
                <a:solidFill>
                  <a:schemeClr val="tx1"/>
                </a:solidFill>
              </a:rPr>
              <a:t>person_id</a:t>
            </a:r>
            <a:br>
              <a:rPr lang="en-GB" sz="1200" dirty="0">
                <a:solidFill>
                  <a:schemeClr val="tx1"/>
                </a:solidFill>
              </a:rPr>
            </a:br>
            <a:r>
              <a:rPr lang="en-GB" sz="1200" dirty="0" err="1">
                <a:solidFill>
                  <a:schemeClr val="tx1"/>
                </a:solidFill>
              </a:rPr>
              <a:t>trend_id</a:t>
            </a:r>
            <a:br>
              <a:rPr lang="en-GB" sz="1200" dirty="0">
                <a:solidFill>
                  <a:schemeClr val="tx1"/>
                </a:solidFill>
              </a:rPr>
            </a:br>
            <a:r>
              <a:rPr lang="en-GB" sz="1200" dirty="0">
                <a:solidFill>
                  <a:schemeClr val="tx1"/>
                </a:solidFill>
              </a:rPr>
              <a:t>name</a:t>
            </a:r>
            <a:br>
              <a:rPr lang="en-GB" sz="1200" dirty="0">
                <a:solidFill>
                  <a:schemeClr val="tx1"/>
                </a:solidFill>
              </a:rPr>
            </a:br>
            <a:r>
              <a:rPr lang="en-GB" sz="1200" dirty="0" err="1">
                <a:solidFill>
                  <a:schemeClr val="tx1"/>
                </a:solidFill>
              </a:rPr>
              <a:t>technology_group</a:t>
            </a:r>
            <a:br>
              <a:rPr lang="en-GB" sz="1200" dirty="0">
                <a:solidFill>
                  <a:schemeClr val="tx1"/>
                </a:solidFill>
              </a:rPr>
            </a:br>
            <a:r>
              <a:rPr lang="en-GB" sz="1200" dirty="0" err="1">
                <a:solidFill>
                  <a:schemeClr val="tx1"/>
                </a:solidFill>
              </a:rPr>
              <a:t>creation_date</a:t>
            </a:r>
            <a:endParaRPr lang="en-GB" sz="1200" b="1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7BB72E-1B64-41DD-BD03-B9C5B8802E19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8361473" y="3298251"/>
            <a:ext cx="1559222" cy="1155770"/>
          </a:xfrm>
          <a:prstGeom prst="line">
            <a:avLst/>
          </a:prstGeom>
          <a:ln w="63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A724740-CBEF-4782-BF55-1D3EE5B3C1D0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8361473" y="4454021"/>
            <a:ext cx="1602522" cy="1314417"/>
          </a:xfrm>
          <a:prstGeom prst="line">
            <a:avLst/>
          </a:prstGeom>
          <a:ln w="63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05A0E16-DF67-42BB-B21D-81B75C5A0877}"/>
              </a:ext>
            </a:extLst>
          </p:cNvPr>
          <p:cNvCxnSpPr>
            <a:cxnSpLocks/>
            <a:stCxn id="4" idx="0"/>
            <a:endCxn id="6" idx="2"/>
          </p:cNvCxnSpPr>
          <p:nvPr/>
        </p:nvCxnSpPr>
        <p:spPr>
          <a:xfrm flipV="1">
            <a:off x="7211673" y="2720367"/>
            <a:ext cx="1" cy="885440"/>
          </a:xfrm>
          <a:prstGeom prst="line">
            <a:avLst/>
          </a:prstGeom>
          <a:ln w="63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5A542D0-E392-41AE-B032-C284FEF6F006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flipH="1" flipV="1">
            <a:off x="4666405" y="3298251"/>
            <a:ext cx="1395467" cy="1155770"/>
          </a:xfrm>
          <a:prstGeom prst="line">
            <a:avLst/>
          </a:prstGeom>
          <a:ln w="63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EB8DB27-7EC6-4EE7-B7DB-ED1301D7AD61}"/>
              </a:ext>
            </a:extLst>
          </p:cNvPr>
          <p:cNvCxnSpPr>
            <a:cxnSpLocks/>
            <a:stCxn id="4" idx="1"/>
            <a:endCxn id="10" idx="3"/>
          </p:cNvCxnSpPr>
          <p:nvPr/>
        </p:nvCxnSpPr>
        <p:spPr>
          <a:xfrm flipH="1">
            <a:off x="4666405" y="4454021"/>
            <a:ext cx="1395467" cy="1314417"/>
          </a:xfrm>
          <a:prstGeom prst="line">
            <a:avLst/>
          </a:prstGeom>
          <a:ln w="63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E033DCB-4788-404C-B768-15C590D5367A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7211672" y="5302234"/>
            <a:ext cx="1" cy="466204"/>
          </a:xfrm>
          <a:prstGeom prst="line">
            <a:avLst/>
          </a:prstGeom>
          <a:ln w="63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78283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E13290-4D01-4C59-BDC7-222DE916CAD2}"/>
              </a:ext>
            </a:extLst>
          </p:cNvPr>
          <p:cNvSpPr/>
          <p:nvPr/>
        </p:nvSpPr>
        <p:spPr>
          <a:xfrm>
            <a:off x="685799" y="2057399"/>
            <a:ext cx="11344519" cy="5121275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48E331-DC1E-4A13-984B-2C63D0E0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Trend Metrics</a:t>
            </a:r>
          </a:p>
        </p:txBody>
      </p:sp>
      <p:pic>
        <p:nvPicPr>
          <p:cNvPr id="6" name="Picture 5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3CD6A4F7-FDD3-4CF3-8A29-CF420008B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89" y="2333370"/>
            <a:ext cx="1237351" cy="2220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ED5365-0C1E-49B3-9892-F302E004B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8534" y="2241809"/>
            <a:ext cx="1820170" cy="40521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DDF890-3345-4D5A-AEF3-20C2D3CEFDEB}"/>
              </a:ext>
            </a:extLst>
          </p:cNvPr>
          <p:cNvCxnSpPr>
            <a:cxnSpLocks/>
          </p:cNvCxnSpPr>
          <p:nvPr/>
        </p:nvCxnSpPr>
        <p:spPr>
          <a:xfrm>
            <a:off x="685800" y="2840736"/>
            <a:ext cx="11344518" cy="0"/>
          </a:xfrm>
          <a:prstGeom prst="line">
            <a:avLst/>
          </a:prstGeom>
          <a:ln w="6350" cap="sq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6AC47EF-8DD5-4F29-B788-88EC650686F2}"/>
              </a:ext>
            </a:extLst>
          </p:cNvPr>
          <p:cNvSpPr/>
          <p:nvPr/>
        </p:nvSpPr>
        <p:spPr>
          <a:xfrm>
            <a:off x="10718980" y="2974848"/>
            <a:ext cx="1173511" cy="649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dirty="0">
                <a:solidFill>
                  <a:sysClr val="windowText" lastClr="000000"/>
                </a:solidFill>
              </a:rPr>
              <a:t>Count of Trends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9648E2-D107-4002-93E8-695A776F1534}"/>
              </a:ext>
            </a:extLst>
          </p:cNvPr>
          <p:cNvSpPr txBox="1"/>
          <p:nvPr/>
        </p:nvSpPr>
        <p:spPr>
          <a:xfrm>
            <a:off x="11324163" y="323786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/>
              <a:t>123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D1179E5-7A70-4823-B917-2538CC720A84}"/>
              </a:ext>
            </a:extLst>
          </p:cNvPr>
          <p:cNvGrpSpPr/>
          <p:nvPr/>
        </p:nvGrpSpPr>
        <p:grpSpPr>
          <a:xfrm>
            <a:off x="835289" y="2974848"/>
            <a:ext cx="3380095" cy="649202"/>
            <a:chOff x="835289" y="2974848"/>
            <a:chExt cx="3380095" cy="64920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A5F2CE7-C941-40D5-B1B2-5EA741AD5D1A}"/>
                </a:ext>
              </a:extLst>
            </p:cNvPr>
            <p:cNvSpPr/>
            <p:nvPr/>
          </p:nvSpPr>
          <p:spPr>
            <a:xfrm>
              <a:off x="835289" y="2974848"/>
              <a:ext cx="1615303" cy="6492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200" dirty="0">
                  <a:solidFill>
                    <a:sysClr val="windowText" lastClr="000000"/>
                  </a:solidFill>
                </a:rPr>
                <a:t>Industry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92F0A33-CB65-4715-956F-DC1FDD674D9F}"/>
                </a:ext>
              </a:extLst>
            </p:cNvPr>
            <p:cNvSpPr/>
            <p:nvPr/>
          </p:nvSpPr>
          <p:spPr>
            <a:xfrm>
              <a:off x="2600081" y="2974848"/>
              <a:ext cx="1615303" cy="6492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200" dirty="0">
                  <a:solidFill>
                    <a:sysClr val="windowText" lastClr="000000"/>
                  </a:solidFill>
                </a:rPr>
                <a:t>Sub Industry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059157C-45EA-4A6B-B392-CD65C741ED2C}"/>
                </a:ext>
              </a:extLst>
            </p:cNvPr>
            <p:cNvGrpSpPr/>
            <p:nvPr/>
          </p:nvGrpSpPr>
          <p:grpSpPr>
            <a:xfrm>
              <a:off x="897731" y="3315955"/>
              <a:ext cx="1478757" cy="248874"/>
              <a:chOff x="897731" y="3315955"/>
              <a:chExt cx="1478757" cy="248874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66A49BB-8E3F-4F2F-AE76-E853103F4878}"/>
                  </a:ext>
                </a:extLst>
              </p:cNvPr>
              <p:cNvSpPr/>
              <p:nvPr/>
            </p:nvSpPr>
            <p:spPr>
              <a:xfrm>
                <a:off x="897731" y="3315955"/>
                <a:ext cx="1478757" cy="2488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100" dirty="0">
                    <a:solidFill>
                      <a:schemeClr val="tx1"/>
                    </a:solidFill>
                  </a:rPr>
                  <a:t>All</a:t>
                </a:r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E37A81D2-699D-4E6D-BDD7-0C4438B0540A}"/>
                  </a:ext>
                </a:extLst>
              </p:cNvPr>
              <p:cNvGrpSpPr/>
              <p:nvPr/>
            </p:nvGrpSpPr>
            <p:grpSpPr>
              <a:xfrm>
                <a:off x="2177797" y="3408265"/>
                <a:ext cx="157162" cy="66770"/>
                <a:chOff x="92869" y="2840736"/>
                <a:chExt cx="157162" cy="66770"/>
              </a:xfrm>
            </p:grpSpPr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0285CDA6-FF9C-4650-9D31-0662F6239900}"/>
                    </a:ext>
                  </a:extLst>
                </p:cNvPr>
                <p:cNvCxnSpPr/>
                <p:nvPr/>
              </p:nvCxnSpPr>
              <p:spPr>
                <a:xfrm>
                  <a:off x="92869" y="2840736"/>
                  <a:ext cx="78581" cy="66770"/>
                </a:xfrm>
                <a:prstGeom prst="line">
                  <a:avLst/>
                </a:prstGeom>
                <a:ln w="6350" cap="sq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4B2B1FEF-B030-477B-980B-F5C77DEDBC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" y="2840736"/>
                  <a:ext cx="78581" cy="66770"/>
                </a:xfrm>
                <a:prstGeom prst="line">
                  <a:avLst/>
                </a:prstGeom>
                <a:ln w="6350" cap="sq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1BF65D5-BF72-480B-9AE1-6C7E8F705AD5}"/>
                </a:ext>
              </a:extLst>
            </p:cNvPr>
            <p:cNvGrpSpPr/>
            <p:nvPr/>
          </p:nvGrpSpPr>
          <p:grpSpPr>
            <a:xfrm>
              <a:off x="2668353" y="3311791"/>
              <a:ext cx="1478757" cy="248874"/>
              <a:chOff x="897731" y="3315955"/>
              <a:chExt cx="1478757" cy="248874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79CDDC0-E878-49BD-A1B1-AE562D4E0151}"/>
                  </a:ext>
                </a:extLst>
              </p:cNvPr>
              <p:cNvSpPr/>
              <p:nvPr/>
            </p:nvSpPr>
            <p:spPr>
              <a:xfrm>
                <a:off x="897731" y="3315955"/>
                <a:ext cx="1478757" cy="2488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100" dirty="0">
                    <a:solidFill>
                      <a:schemeClr val="tx1"/>
                    </a:solidFill>
                  </a:rPr>
                  <a:t>All</a:t>
                </a: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237CE832-A1F9-49D2-B1EC-C5607C040726}"/>
                  </a:ext>
                </a:extLst>
              </p:cNvPr>
              <p:cNvGrpSpPr/>
              <p:nvPr/>
            </p:nvGrpSpPr>
            <p:grpSpPr>
              <a:xfrm>
                <a:off x="2177797" y="3408265"/>
                <a:ext cx="157162" cy="66770"/>
                <a:chOff x="92869" y="2840736"/>
                <a:chExt cx="157162" cy="66770"/>
              </a:xfrm>
            </p:grpSpPr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F0799426-9C70-47FA-B026-AEA7B0A1E4A1}"/>
                    </a:ext>
                  </a:extLst>
                </p:cNvPr>
                <p:cNvCxnSpPr/>
                <p:nvPr/>
              </p:nvCxnSpPr>
              <p:spPr>
                <a:xfrm>
                  <a:off x="92869" y="2840736"/>
                  <a:ext cx="78581" cy="66770"/>
                </a:xfrm>
                <a:prstGeom prst="line">
                  <a:avLst/>
                </a:prstGeom>
                <a:ln w="6350" cap="sq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19B6F179-5D4A-4F21-BB18-DB0543BB67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" y="2840736"/>
                  <a:ext cx="78581" cy="66770"/>
                </a:xfrm>
                <a:prstGeom prst="line">
                  <a:avLst/>
                </a:prstGeom>
                <a:ln w="6350" cap="sq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1F9AED0A-EB0D-4D1D-A7B6-4F8D2F465411}"/>
              </a:ext>
            </a:extLst>
          </p:cNvPr>
          <p:cNvSpPr/>
          <p:nvPr/>
        </p:nvSpPr>
        <p:spPr>
          <a:xfrm>
            <a:off x="4630631" y="2259748"/>
            <a:ext cx="3454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800" b="1" dirty="0">
                <a:solidFill>
                  <a:schemeClr val="bg1"/>
                </a:solidFill>
              </a:rPr>
              <a:t>Digital Explorer Trend Metrics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1C9D955-A00E-4C10-B7A7-3B9E939CCE3E}"/>
              </a:ext>
            </a:extLst>
          </p:cNvPr>
          <p:cNvGrpSpPr/>
          <p:nvPr/>
        </p:nvGrpSpPr>
        <p:grpSpPr>
          <a:xfrm>
            <a:off x="835289" y="3790198"/>
            <a:ext cx="11057202" cy="3292930"/>
            <a:chOff x="828859" y="3790198"/>
            <a:chExt cx="10867844" cy="329293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1700B2E-5268-4DD1-9BEC-D372DC845616}"/>
                </a:ext>
              </a:extLst>
            </p:cNvPr>
            <p:cNvSpPr/>
            <p:nvPr/>
          </p:nvSpPr>
          <p:spPr>
            <a:xfrm>
              <a:off x="828859" y="3790198"/>
              <a:ext cx="2609666" cy="32678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200" b="1" dirty="0">
                  <a:solidFill>
                    <a:sysClr val="windowText" lastClr="000000"/>
                  </a:solidFill>
                </a:rPr>
                <a:t>Most referenced Trends (Workspaces)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82F9CB3-6FFD-45D6-8F3A-C293EB39F330}"/>
                </a:ext>
              </a:extLst>
            </p:cNvPr>
            <p:cNvSpPr/>
            <p:nvPr/>
          </p:nvSpPr>
          <p:spPr>
            <a:xfrm>
              <a:off x="3581585" y="3815311"/>
              <a:ext cx="2609666" cy="32678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200" b="1" dirty="0">
                  <a:solidFill>
                    <a:sysClr val="windowText" lastClr="000000"/>
                  </a:solidFill>
                </a:rPr>
                <a:t>Most referenced Trends (Roadmaps)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E917230-95F6-44BF-8B54-2E313979EE3C}"/>
                </a:ext>
              </a:extLst>
            </p:cNvPr>
            <p:cNvSpPr/>
            <p:nvPr/>
          </p:nvSpPr>
          <p:spPr>
            <a:xfrm>
              <a:off x="6334311" y="3815311"/>
              <a:ext cx="2609666" cy="32678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200" b="1" dirty="0">
                  <a:solidFill>
                    <a:sysClr val="windowText" lastClr="000000"/>
                  </a:solidFill>
                </a:rPr>
                <a:t>Most referenced Trends (Ideas)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9F3D477-5B16-484F-9580-5E146BF4E1C7}"/>
                </a:ext>
              </a:extLst>
            </p:cNvPr>
            <p:cNvSpPr/>
            <p:nvPr/>
          </p:nvSpPr>
          <p:spPr>
            <a:xfrm>
              <a:off x="9087037" y="3815311"/>
              <a:ext cx="2609666" cy="32678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200" b="1" dirty="0">
                  <a:solidFill>
                    <a:sysClr val="windowText" lastClr="000000"/>
                  </a:solidFill>
                </a:rPr>
                <a:t>Most referenced Trends (Solutions)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7C12060D-2B59-48FC-973C-900AEF983AFC}"/>
              </a:ext>
            </a:extLst>
          </p:cNvPr>
          <p:cNvSpPr/>
          <p:nvPr/>
        </p:nvSpPr>
        <p:spPr>
          <a:xfrm>
            <a:off x="12315825" y="3237860"/>
            <a:ext cx="1819275" cy="39408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ysClr val="windowText" lastClr="000000"/>
                </a:solidFill>
              </a:rPr>
              <a:t>There is a mirror version of this report</a:t>
            </a:r>
          </a:p>
          <a:p>
            <a:pPr algn="ctr"/>
            <a:r>
              <a:rPr lang="en-GB" sz="1600" b="1" dirty="0">
                <a:solidFill>
                  <a:sysClr val="windowText" lastClr="000000"/>
                </a:solidFill>
              </a:rPr>
              <a:t>Trends with no connections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1D27831-D0E0-48CB-BE36-E4941A068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991146"/>
              </p:ext>
            </p:extLst>
          </p:nvPr>
        </p:nvGraphicFramePr>
        <p:xfrm>
          <a:off x="896165" y="4272192"/>
          <a:ext cx="2454306" cy="2830832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1704160">
                  <a:extLst>
                    <a:ext uri="{9D8B030D-6E8A-4147-A177-3AD203B41FA5}">
                      <a16:colId xmlns:a16="http://schemas.microsoft.com/office/drawing/2014/main" val="1740696241"/>
                    </a:ext>
                  </a:extLst>
                </a:gridCol>
                <a:gridCol w="750146">
                  <a:extLst>
                    <a:ext uri="{9D8B030D-6E8A-4147-A177-3AD203B41FA5}">
                      <a16:colId xmlns:a16="http://schemas.microsoft.com/office/drawing/2014/main" val="3087216167"/>
                    </a:ext>
                  </a:extLst>
                </a:gridCol>
              </a:tblGrid>
              <a:tr h="353854">
                <a:tc>
                  <a:txBody>
                    <a:bodyPr/>
                    <a:lstStyle/>
                    <a:p>
                      <a:r>
                        <a:rPr lang="en-GB" sz="1400" dirty="0"/>
                        <a:t>Trend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182222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400" dirty="0"/>
                        <a:t>Trend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034811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Trend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82047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400" dirty="0"/>
                        <a:t>Trend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016715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400" dirty="0"/>
                        <a:t>Trend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549426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400" dirty="0"/>
                        <a:t>Trend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727410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400" dirty="0"/>
                        <a:t>Trend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365440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400" dirty="0"/>
                        <a:t>Trend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136099"/>
                  </a:ext>
                </a:extLst>
              </a:tr>
            </a:tbl>
          </a:graphicData>
        </a:graphic>
      </p:graphicFrame>
      <p:grpSp>
        <p:nvGrpSpPr>
          <p:cNvPr id="68" name="Group 67">
            <a:extLst>
              <a:ext uri="{FF2B5EF4-FFF2-40B4-BE49-F238E27FC236}">
                <a16:creationId xmlns:a16="http://schemas.microsoft.com/office/drawing/2014/main" id="{E50C469B-0C39-4B0D-AE9C-986B429C640E}"/>
              </a:ext>
            </a:extLst>
          </p:cNvPr>
          <p:cNvGrpSpPr/>
          <p:nvPr/>
        </p:nvGrpSpPr>
        <p:grpSpPr>
          <a:xfrm flipH="1">
            <a:off x="3350470" y="4684925"/>
            <a:ext cx="60849" cy="2306425"/>
            <a:chOff x="12906375" y="2668255"/>
            <a:chExt cx="0" cy="3103895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45178F8-A4D4-4424-9974-2D1CE1FDAFEB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762250"/>
              <a:ext cx="0" cy="3009900"/>
            </a:xfrm>
            <a:prstGeom prst="line">
              <a:avLst/>
            </a:prstGeom>
            <a:ln w="63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A697D0F-18AB-4EEF-86E6-98C58CBCA9C7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668255"/>
              <a:ext cx="0" cy="1295400"/>
            </a:xfrm>
            <a:prstGeom prst="line">
              <a:avLst/>
            </a:prstGeom>
            <a:ln w="571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D6941A16-C11C-44F0-9AD7-A7B6F01F7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667181"/>
              </p:ext>
            </p:extLst>
          </p:nvPr>
        </p:nvGraphicFramePr>
        <p:xfrm>
          <a:off x="3696827" y="4258373"/>
          <a:ext cx="2454306" cy="2830832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1704160">
                  <a:extLst>
                    <a:ext uri="{9D8B030D-6E8A-4147-A177-3AD203B41FA5}">
                      <a16:colId xmlns:a16="http://schemas.microsoft.com/office/drawing/2014/main" val="1740696241"/>
                    </a:ext>
                  </a:extLst>
                </a:gridCol>
                <a:gridCol w="750146">
                  <a:extLst>
                    <a:ext uri="{9D8B030D-6E8A-4147-A177-3AD203B41FA5}">
                      <a16:colId xmlns:a16="http://schemas.microsoft.com/office/drawing/2014/main" val="3087216167"/>
                    </a:ext>
                  </a:extLst>
                </a:gridCol>
              </a:tblGrid>
              <a:tr h="353854">
                <a:tc>
                  <a:txBody>
                    <a:bodyPr/>
                    <a:lstStyle/>
                    <a:p>
                      <a:r>
                        <a:rPr lang="en-GB" sz="1400" dirty="0"/>
                        <a:t>Trend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182222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400" dirty="0"/>
                        <a:t>Trend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034811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Trend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82047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400" dirty="0"/>
                        <a:t>Trend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016715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400" dirty="0"/>
                        <a:t>Trend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549426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400" dirty="0"/>
                        <a:t>Trend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727410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400" dirty="0"/>
                        <a:t>Trend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365440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400" dirty="0"/>
                        <a:t>Trend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136099"/>
                  </a:ext>
                </a:extLst>
              </a:tr>
            </a:tbl>
          </a:graphicData>
        </a:graphic>
      </p:graphicFrame>
      <p:grpSp>
        <p:nvGrpSpPr>
          <p:cNvPr id="72" name="Group 71">
            <a:extLst>
              <a:ext uri="{FF2B5EF4-FFF2-40B4-BE49-F238E27FC236}">
                <a16:creationId xmlns:a16="http://schemas.microsoft.com/office/drawing/2014/main" id="{6676B7E7-7F9F-4FD6-A392-1B755B459D89}"/>
              </a:ext>
            </a:extLst>
          </p:cNvPr>
          <p:cNvGrpSpPr/>
          <p:nvPr/>
        </p:nvGrpSpPr>
        <p:grpSpPr>
          <a:xfrm flipH="1">
            <a:off x="6151132" y="4671106"/>
            <a:ext cx="60849" cy="2306425"/>
            <a:chOff x="12906375" y="2668255"/>
            <a:chExt cx="0" cy="3103895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3BFC607-D81F-4815-ADEE-056B77C0FA08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762250"/>
              <a:ext cx="0" cy="3009900"/>
            </a:xfrm>
            <a:prstGeom prst="line">
              <a:avLst/>
            </a:prstGeom>
            <a:ln w="63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8EE34AA-20AA-44FC-9015-6604DCDD1A8A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668255"/>
              <a:ext cx="0" cy="1295400"/>
            </a:xfrm>
            <a:prstGeom prst="line">
              <a:avLst/>
            </a:prstGeom>
            <a:ln w="571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340704D2-BD8E-442D-A9F1-9F660CFE4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283050"/>
              </p:ext>
            </p:extLst>
          </p:nvPr>
        </p:nvGraphicFramePr>
        <p:xfrm>
          <a:off x="6497542" y="4204450"/>
          <a:ext cx="2454306" cy="2830832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1704160">
                  <a:extLst>
                    <a:ext uri="{9D8B030D-6E8A-4147-A177-3AD203B41FA5}">
                      <a16:colId xmlns:a16="http://schemas.microsoft.com/office/drawing/2014/main" val="1740696241"/>
                    </a:ext>
                  </a:extLst>
                </a:gridCol>
                <a:gridCol w="750146">
                  <a:extLst>
                    <a:ext uri="{9D8B030D-6E8A-4147-A177-3AD203B41FA5}">
                      <a16:colId xmlns:a16="http://schemas.microsoft.com/office/drawing/2014/main" val="3087216167"/>
                    </a:ext>
                  </a:extLst>
                </a:gridCol>
              </a:tblGrid>
              <a:tr h="353854">
                <a:tc>
                  <a:txBody>
                    <a:bodyPr/>
                    <a:lstStyle/>
                    <a:p>
                      <a:r>
                        <a:rPr lang="en-GB" sz="1400" dirty="0"/>
                        <a:t>Trend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182222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400" dirty="0"/>
                        <a:t>Trend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034811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Trend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82047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400" dirty="0"/>
                        <a:t>Trend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016715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400" dirty="0"/>
                        <a:t>Trend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549426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400" dirty="0"/>
                        <a:t>Trend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727410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400" dirty="0"/>
                        <a:t>Trend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365440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400" dirty="0"/>
                        <a:t>Trend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136099"/>
                  </a:ext>
                </a:extLst>
              </a:tr>
            </a:tbl>
          </a:graphicData>
        </a:graphic>
      </p:graphicFrame>
      <p:grpSp>
        <p:nvGrpSpPr>
          <p:cNvPr id="76" name="Group 75">
            <a:extLst>
              <a:ext uri="{FF2B5EF4-FFF2-40B4-BE49-F238E27FC236}">
                <a16:creationId xmlns:a16="http://schemas.microsoft.com/office/drawing/2014/main" id="{84B6FD77-1542-4A81-8BA4-AA5F8C8E9332}"/>
              </a:ext>
            </a:extLst>
          </p:cNvPr>
          <p:cNvGrpSpPr/>
          <p:nvPr/>
        </p:nvGrpSpPr>
        <p:grpSpPr>
          <a:xfrm flipH="1">
            <a:off x="8951847" y="4617183"/>
            <a:ext cx="60849" cy="2306425"/>
            <a:chOff x="12906375" y="2668255"/>
            <a:chExt cx="0" cy="3103895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EBB5C3D-4C1A-4766-A519-A91E1B4B79ED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762250"/>
              <a:ext cx="0" cy="3009900"/>
            </a:xfrm>
            <a:prstGeom prst="line">
              <a:avLst/>
            </a:prstGeom>
            <a:ln w="63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C479853-1CC3-47E8-A845-374A4A7A2FDB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668255"/>
              <a:ext cx="0" cy="1295400"/>
            </a:xfrm>
            <a:prstGeom prst="line">
              <a:avLst/>
            </a:prstGeom>
            <a:ln w="571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id="{5DA2E9E5-558C-4E4B-93E2-BE469D9C8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12856"/>
              </p:ext>
            </p:extLst>
          </p:nvPr>
        </p:nvGraphicFramePr>
        <p:xfrm>
          <a:off x="9298257" y="4204450"/>
          <a:ext cx="2454306" cy="2830832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1704160">
                  <a:extLst>
                    <a:ext uri="{9D8B030D-6E8A-4147-A177-3AD203B41FA5}">
                      <a16:colId xmlns:a16="http://schemas.microsoft.com/office/drawing/2014/main" val="1740696241"/>
                    </a:ext>
                  </a:extLst>
                </a:gridCol>
                <a:gridCol w="750146">
                  <a:extLst>
                    <a:ext uri="{9D8B030D-6E8A-4147-A177-3AD203B41FA5}">
                      <a16:colId xmlns:a16="http://schemas.microsoft.com/office/drawing/2014/main" val="3087216167"/>
                    </a:ext>
                  </a:extLst>
                </a:gridCol>
              </a:tblGrid>
              <a:tr h="353854">
                <a:tc>
                  <a:txBody>
                    <a:bodyPr/>
                    <a:lstStyle/>
                    <a:p>
                      <a:r>
                        <a:rPr lang="en-GB" sz="1400" dirty="0"/>
                        <a:t>Trend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182222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400" dirty="0"/>
                        <a:t>Trend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034811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Trend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82047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400" dirty="0"/>
                        <a:t>Trend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016715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400" dirty="0"/>
                        <a:t>Trend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549426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400" dirty="0"/>
                        <a:t>Trend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727410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400" dirty="0"/>
                        <a:t>Trend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365440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400" dirty="0"/>
                        <a:t>Trend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136099"/>
                  </a:ext>
                </a:extLst>
              </a:tr>
            </a:tbl>
          </a:graphicData>
        </a:graphic>
      </p:graphicFrame>
      <p:grpSp>
        <p:nvGrpSpPr>
          <p:cNvPr id="80" name="Group 79">
            <a:extLst>
              <a:ext uri="{FF2B5EF4-FFF2-40B4-BE49-F238E27FC236}">
                <a16:creationId xmlns:a16="http://schemas.microsoft.com/office/drawing/2014/main" id="{53DB1364-031E-4788-ACE3-C3EDB6CDDFDE}"/>
              </a:ext>
            </a:extLst>
          </p:cNvPr>
          <p:cNvGrpSpPr/>
          <p:nvPr/>
        </p:nvGrpSpPr>
        <p:grpSpPr>
          <a:xfrm flipH="1">
            <a:off x="11752562" y="4617183"/>
            <a:ext cx="60849" cy="2306425"/>
            <a:chOff x="12906375" y="2668255"/>
            <a:chExt cx="0" cy="3103895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47E67C0-D624-48FC-8CED-A9416F1A3E6F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762250"/>
              <a:ext cx="0" cy="3009900"/>
            </a:xfrm>
            <a:prstGeom prst="line">
              <a:avLst/>
            </a:prstGeom>
            <a:ln w="63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98B3B6A-AAEC-47BF-8FFF-4A698E4AD6B9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668255"/>
              <a:ext cx="0" cy="1295400"/>
            </a:xfrm>
            <a:prstGeom prst="line">
              <a:avLst/>
            </a:prstGeom>
            <a:ln w="571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942C6EA2-DB82-4EFB-9805-FA90BB4CDB22}"/>
              </a:ext>
            </a:extLst>
          </p:cNvPr>
          <p:cNvSpPr/>
          <p:nvPr/>
        </p:nvSpPr>
        <p:spPr>
          <a:xfrm>
            <a:off x="7194628" y="2974848"/>
            <a:ext cx="3386525" cy="649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dirty="0">
                <a:solidFill>
                  <a:sysClr val="windowText" lastClr="000000"/>
                </a:solidFill>
              </a:rPr>
              <a:t>Submissions between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64A7316-ED84-4E35-95B3-0DD9484629D0}"/>
              </a:ext>
            </a:extLst>
          </p:cNvPr>
          <p:cNvGrpSpPr/>
          <p:nvPr/>
        </p:nvGrpSpPr>
        <p:grpSpPr>
          <a:xfrm>
            <a:off x="7267857" y="3266363"/>
            <a:ext cx="1331878" cy="251460"/>
            <a:chOff x="6122458" y="3266363"/>
            <a:chExt cx="1331878" cy="25146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F9BF0B7B-FE14-43B6-B95F-67205E67AD68}"/>
                </a:ext>
              </a:extLst>
            </p:cNvPr>
            <p:cNvGrpSpPr/>
            <p:nvPr/>
          </p:nvGrpSpPr>
          <p:grpSpPr>
            <a:xfrm>
              <a:off x="6122458" y="3266363"/>
              <a:ext cx="1033812" cy="248874"/>
              <a:chOff x="897731" y="3315955"/>
              <a:chExt cx="1478757" cy="248874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676DA0C-B43F-4270-88B3-C4389B1DDE89}"/>
                  </a:ext>
                </a:extLst>
              </p:cNvPr>
              <p:cNvSpPr/>
              <p:nvPr/>
            </p:nvSpPr>
            <p:spPr>
              <a:xfrm>
                <a:off x="897731" y="3315955"/>
                <a:ext cx="1478757" cy="2488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100" dirty="0">
                    <a:solidFill>
                      <a:schemeClr val="tx1"/>
                    </a:solidFill>
                  </a:rPr>
                  <a:t>01/04/2017</a:t>
                </a:r>
              </a:p>
            </p:txBody>
          </p: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6F2078F8-E002-4A56-B020-9B0A7ED653D1}"/>
                  </a:ext>
                </a:extLst>
              </p:cNvPr>
              <p:cNvGrpSpPr/>
              <p:nvPr/>
            </p:nvGrpSpPr>
            <p:grpSpPr>
              <a:xfrm>
                <a:off x="2177797" y="3408265"/>
                <a:ext cx="157162" cy="66770"/>
                <a:chOff x="92869" y="2840736"/>
                <a:chExt cx="157162" cy="66770"/>
              </a:xfrm>
            </p:grpSpPr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0465395D-F23A-4CC7-974B-52E44345B867}"/>
                    </a:ext>
                  </a:extLst>
                </p:cNvPr>
                <p:cNvCxnSpPr/>
                <p:nvPr/>
              </p:nvCxnSpPr>
              <p:spPr>
                <a:xfrm>
                  <a:off x="92869" y="2840736"/>
                  <a:ext cx="78581" cy="66770"/>
                </a:xfrm>
                <a:prstGeom prst="line">
                  <a:avLst/>
                </a:prstGeom>
                <a:ln w="6350" cap="sq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8797F355-F800-449E-BB57-B692CF9852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" y="2840736"/>
                  <a:ext cx="78581" cy="66770"/>
                </a:xfrm>
                <a:prstGeom prst="line">
                  <a:avLst/>
                </a:prstGeom>
                <a:ln w="6350" cap="sq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7D825FA-7531-484A-9630-84AE4BA78186}"/>
                </a:ext>
              </a:extLst>
            </p:cNvPr>
            <p:cNvGrpSpPr/>
            <p:nvPr/>
          </p:nvGrpSpPr>
          <p:grpSpPr>
            <a:xfrm>
              <a:off x="7202876" y="3266363"/>
              <a:ext cx="251460" cy="251460"/>
              <a:chOff x="8381682" y="856478"/>
              <a:chExt cx="251460" cy="251460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4F070F8-69CF-4EFE-8356-D777A47C1935}"/>
                  </a:ext>
                </a:extLst>
              </p:cNvPr>
              <p:cNvSpPr/>
              <p:nvPr/>
            </p:nvSpPr>
            <p:spPr>
              <a:xfrm>
                <a:off x="8381682" y="856478"/>
                <a:ext cx="251460" cy="2514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829F68ED-538E-4882-921E-CB05BE8206A5}"/>
                  </a:ext>
                </a:extLst>
              </p:cNvPr>
              <p:cNvGrpSpPr/>
              <p:nvPr/>
            </p:nvGrpSpPr>
            <p:grpSpPr>
              <a:xfrm>
                <a:off x="8421383" y="895031"/>
                <a:ext cx="172058" cy="174355"/>
                <a:chOff x="8398825" y="872171"/>
                <a:chExt cx="217175" cy="220074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DCF9638E-6876-4A82-8A89-EA350B78B290}"/>
                    </a:ext>
                  </a:extLst>
                </p:cNvPr>
                <p:cNvGrpSpPr/>
                <p:nvPr/>
              </p:nvGrpSpPr>
              <p:grpSpPr>
                <a:xfrm>
                  <a:off x="8398825" y="926098"/>
                  <a:ext cx="217175" cy="166147"/>
                  <a:chOff x="7437119" y="280669"/>
                  <a:chExt cx="217175" cy="166147"/>
                </a:xfrm>
              </p:grpSpPr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CAF061CB-883F-44CD-9F3C-C95ABA81BAE3}"/>
                      </a:ext>
                    </a:extLst>
                  </p:cNvPr>
                  <p:cNvSpPr/>
                  <p:nvPr/>
                </p:nvSpPr>
                <p:spPr>
                  <a:xfrm>
                    <a:off x="7437119" y="280669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BC0708F5-FA3F-4B8F-967C-DB64D2786A31}"/>
                      </a:ext>
                    </a:extLst>
                  </p:cNvPr>
                  <p:cNvSpPr/>
                  <p:nvPr/>
                </p:nvSpPr>
                <p:spPr>
                  <a:xfrm>
                    <a:off x="7494271" y="280669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2CD4CDF0-1495-435D-8B19-A44F73504AC9}"/>
                      </a:ext>
                    </a:extLst>
                  </p:cNvPr>
                  <p:cNvSpPr/>
                  <p:nvPr/>
                </p:nvSpPr>
                <p:spPr>
                  <a:xfrm>
                    <a:off x="7551423" y="280669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90D3B4D0-363A-4DF5-81B2-083B6C9FFA73}"/>
                      </a:ext>
                    </a:extLst>
                  </p:cNvPr>
                  <p:cNvSpPr/>
                  <p:nvPr/>
                </p:nvSpPr>
                <p:spPr>
                  <a:xfrm>
                    <a:off x="7608575" y="280669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768BD2DE-B697-4176-A032-8AA8FF654C9F}"/>
                      </a:ext>
                    </a:extLst>
                  </p:cNvPr>
                  <p:cNvSpPr/>
                  <p:nvPr/>
                </p:nvSpPr>
                <p:spPr>
                  <a:xfrm>
                    <a:off x="7437119" y="340883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7F0C0C66-8C93-40CD-9086-CD16B27ED4A2}"/>
                      </a:ext>
                    </a:extLst>
                  </p:cNvPr>
                  <p:cNvSpPr/>
                  <p:nvPr/>
                </p:nvSpPr>
                <p:spPr>
                  <a:xfrm>
                    <a:off x="7494271" y="340883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C1E44C6D-811F-4373-A14C-6A0C389057B4}"/>
                      </a:ext>
                    </a:extLst>
                  </p:cNvPr>
                  <p:cNvSpPr/>
                  <p:nvPr/>
                </p:nvSpPr>
                <p:spPr>
                  <a:xfrm>
                    <a:off x="7551423" y="340883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3EABC57F-6452-41B9-8E2E-9AE51A17A8B8}"/>
                      </a:ext>
                    </a:extLst>
                  </p:cNvPr>
                  <p:cNvSpPr/>
                  <p:nvPr/>
                </p:nvSpPr>
                <p:spPr>
                  <a:xfrm>
                    <a:off x="7608575" y="340883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3C437412-B714-47E7-B4C5-23DAAFBC4972}"/>
                      </a:ext>
                    </a:extLst>
                  </p:cNvPr>
                  <p:cNvSpPr/>
                  <p:nvPr/>
                </p:nvSpPr>
                <p:spPr>
                  <a:xfrm>
                    <a:off x="7437119" y="401097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E24A182D-BD89-4008-877D-5E51C6A071F9}"/>
                      </a:ext>
                    </a:extLst>
                  </p:cNvPr>
                  <p:cNvSpPr/>
                  <p:nvPr/>
                </p:nvSpPr>
                <p:spPr>
                  <a:xfrm>
                    <a:off x="7494271" y="401097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7F793C46-B28F-449C-82DA-882F2B854D0D}"/>
                      </a:ext>
                    </a:extLst>
                  </p:cNvPr>
                  <p:cNvSpPr/>
                  <p:nvPr/>
                </p:nvSpPr>
                <p:spPr>
                  <a:xfrm>
                    <a:off x="7551423" y="401097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05A60A53-61EE-4DBA-866E-787DE5A35818}"/>
                      </a:ext>
                    </a:extLst>
                  </p:cNvPr>
                  <p:cNvSpPr/>
                  <p:nvPr/>
                </p:nvSpPr>
                <p:spPr>
                  <a:xfrm>
                    <a:off x="7608575" y="401097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6C12AA46-6327-4E8A-8C1A-326BA4187F78}"/>
                    </a:ext>
                  </a:extLst>
                </p:cNvPr>
                <p:cNvSpPr/>
                <p:nvPr/>
              </p:nvSpPr>
              <p:spPr>
                <a:xfrm>
                  <a:off x="8398825" y="872171"/>
                  <a:ext cx="217175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36D75DB-7DC4-4837-8353-A4226E729AFE}"/>
              </a:ext>
            </a:extLst>
          </p:cNvPr>
          <p:cNvGrpSpPr/>
          <p:nvPr/>
        </p:nvGrpSpPr>
        <p:grpSpPr>
          <a:xfrm>
            <a:off x="9063437" y="3263777"/>
            <a:ext cx="1331878" cy="251460"/>
            <a:chOff x="6122458" y="3266363"/>
            <a:chExt cx="1331878" cy="251460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906E26C2-D97C-4528-865B-62A01403594A}"/>
                </a:ext>
              </a:extLst>
            </p:cNvPr>
            <p:cNvGrpSpPr/>
            <p:nvPr/>
          </p:nvGrpSpPr>
          <p:grpSpPr>
            <a:xfrm>
              <a:off x="6122458" y="3266363"/>
              <a:ext cx="1033812" cy="248874"/>
              <a:chOff x="897731" y="3315955"/>
              <a:chExt cx="1478757" cy="248874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6B988254-F98B-4178-8D55-A20C7BB02DFA}"/>
                  </a:ext>
                </a:extLst>
              </p:cNvPr>
              <p:cNvSpPr/>
              <p:nvPr/>
            </p:nvSpPr>
            <p:spPr>
              <a:xfrm>
                <a:off x="897731" y="3315955"/>
                <a:ext cx="1478757" cy="2488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100" dirty="0">
                    <a:solidFill>
                      <a:schemeClr val="tx1"/>
                    </a:solidFill>
                  </a:rPr>
                  <a:t>30/06/2020</a:t>
                </a:r>
              </a:p>
            </p:txBody>
          </p: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889373C3-011A-4B64-BF85-CB7D305BC777}"/>
                  </a:ext>
                </a:extLst>
              </p:cNvPr>
              <p:cNvGrpSpPr/>
              <p:nvPr/>
            </p:nvGrpSpPr>
            <p:grpSpPr>
              <a:xfrm>
                <a:off x="2177797" y="3408265"/>
                <a:ext cx="157162" cy="66770"/>
                <a:chOff x="92869" y="2840736"/>
                <a:chExt cx="157162" cy="66770"/>
              </a:xfrm>
            </p:grpSpPr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27786A58-A503-4D5C-A38B-5CCAA3F8BFD4}"/>
                    </a:ext>
                  </a:extLst>
                </p:cNvPr>
                <p:cNvCxnSpPr/>
                <p:nvPr/>
              </p:nvCxnSpPr>
              <p:spPr>
                <a:xfrm>
                  <a:off x="92869" y="2840736"/>
                  <a:ext cx="78581" cy="66770"/>
                </a:xfrm>
                <a:prstGeom prst="line">
                  <a:avLst/>
                </a:prstGeom>
                <a:ln w="6350" cap="sq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ACC05266-8F15-440D-8E89-2FB6DD1CE6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" y="2840736"/>
                  <a:ext cx="78581" cy="66770"/>
                </a:xfrm>
                <a:prstGeom prst="line">
                  <a:avLst/>
                </a:prstGeom>
                <a:ln w="6350" cap="sq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69AF4340-D0C2-4AF3-A43E-53FC30453BD0}"/>
                </a:ext>
              </a:extLst>
            </p:cNvPr>
            <p:cNvGrpSpPr/>
            <p:nvPr/>
          </p:nvGrpSpPr>
          <p:grpSpPr>
            <a:xfrm>
              <a:off x="7202876" y="3266363"/>
              <a:ext cx="251460" cy="251460"/>
              <a:chOff x="8381682" y="856478"/>
              <a:chExt cx="251460" cy="251460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46493F4C-EAF9-43C0-93FA-46462C9B1EEA}"/>
                  </a:ext>
                </a:extLst>
              </p:cNvPr>
              <p:cNvSpPr/>
              <p:nvPr/>
            </p:nvSpPr>
            <p:spPr>
              <a:xfrm>
                <a:off x="8381682" y="856478"/>
                <a:ext cx="251460" cy="2514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EBDD2BD7-152E-48B7-892E-03D820512DE0}"/>
                  </a:ext>
                </a:extLst>
              </p:cNvPr>
              <p:cNvGrpSpPr/>
              <p:nvPr/>
            </p:nvGrpSpPr>
            <p:grpSpPr>
              <a:xfrm>
                <a:off x="8421383" y="895031"/>
                <a:ext cx="172058" cy="174355"/>
                <a:chOff x="8398825" y="872171"/>
                <a:chExt cx="217175" cy="220074"/>
              </a:xfrm>
            </p:grpSpPr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7ECA2B3E-4A8D-48AC-A2DC-6755BE9CACD1}"/>
                    </a:ext>
                  </a:extLst>
                </p:cNvPr>
                <p:cNvGrpSpPr/>
                <p:nvPr/>
              </p:nvGrpSpPr>
              <p:grpSpPr>
                <a:xfrm>
                  <a:off x="8398825" y="926098"/>
                  <a:ext cx="217175" cy="166147"/>
                  <a:chOff x="7437119" y="280669"/>
                  <a:chExt cx="217175" cy="166147"/>
                </a:xfrm>
              </p:grpSpPr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54A04488-56E4-48C5-8945-3ABB12648041}"/>
                      </a:ext>
                    </a:extLst>
                  </p:cNvPr>
                  <p:cNvSpPr/>
                  <p:nvPr/>
                </p:nvSpPr>
                <p:spPr>
                  <a:xfrm>
                    <a:off x="7437119" y="280669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4F1BF28E-2025-45CA-84AF-DEB49881D9AF}"/>
                      </a:ext>
                    </a:extLst>
                  </p:cNvPr>
                  <p:cNvSpPr/>
                  <p:nvPr/>
                </p:nvSpPr>
                <p:spPr>
                  <a:xfrm>
                    <a:off x="7494271" y="280669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6" name="Rectangle 95">
                    <a:extLst>
                      <a:ext uri="{FF2B5EF4-FFF2-40B4-BE49-F238E27FC236}">
                        <a16:creationId xmlns:a16="http://schemas.microsoft.com/office/drawing/2014/main" id="{76E7C9FE-A0FE-44FF-A8E1-CD3764D74322}"/>
                      </a:ext>
                    </a:extLst>
                  </p:cNvPr>
                  <p:cNvSpPr/>
                  <p:nvPr/>
                </p:nvSpPr>
                <p:spPr>
                  <a:xfrm>
                    <a:off x="7551423" y="280669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7" name="Rectangle 96">
                    <a:extLst>
                      <a:ext uri="{FF2B5EF4-FFF2-40B4-BE49-F238E27FC236}">
                        <a16:creationId xmlns:a16="http://schemas.microsoft.com/office/drawing/2014/main" id="{6BAEB371-1495-420D-8173-270CAC1C99E0}"/>
                      </a:ext>
                    </a:extLst>
                  </p:cNvPr>
                  <p:cNvSpPr/>
                  <p:nvPr/>
                </p:nvSpPr>
                <p:spPr>
                  <a:xfrm>
                    <a:off x="7608575" y="280669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8" name="Rectangle 97">
                    <a:extLst>
                      <a:ext uri="{FF2B5EF4-FFF2-40B4-BE49-F238E27FC236}">
                        <a16:creationId xmlns:a16="http://schemas.microsoft.com/office/drawing/2014/main" id="{57D10740-1633-4E55-A51D-F550AC1FFB20}"/>
                      </a:ext>
                    </a:extLst>
                  </p:cNvPr>
                  <p:cNvSpPr/>
                  <p:nvPr/>
                </p:nvSpPr>
                <p:spPr>
                  <a:xfrm>
                    <a:off x="7437119" y="340883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9" name="Rectangle 98">
                    <a:extLst>
                      <a:ext uri="{FF2B5EF4-FFF2-40B4-BE49-F238E27FC236}">
                        <a16:creationId xmlns:a16="http://schemas.microsoft.com/office/drawing/2014/main" id="{7DA26900-274D-4F61-B4E1-17318078AE98}"/>
                      </a:ext>
                    </a:extLst>
                  </p:cNvPr>
                  <p:cNvSpPr/>
                  <p:nvPr/>
                </p:nvSpPr>
                <p:spPr>
                  <a:xfrm>
                    <a:off x="7494271" y="340883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43041E4C-4001-409A-9CE3-561E2787F257}"/>
                      </a:ext>
                    </a:extLst>
                  </p:cNvPr>
                  <p:cNvSpPr/>
                  <p:nvPr/>
                </p:nvSpPr>
                <p:spPr>
                  <a:xfrm>
                    <a:off x="7551423" y="340883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1" name="Rectangle 100">
                    <a:extLst>
                      <a:ext uri="{FF2B5EF4-FFF2-40B4-BE49-F238E27FC236}">
                        <a16:creationId xmlns:a16="http://schemas.microsoft.com/office/drawing/2014/main" id="{550B9F12-9E54-4D75-B2E0-1DF54AB4A4C1}"/>
                      </a:ext>
                    </a:extLst>
                  </p:cNvPr>
                  <p:cNvSpPr/>
                  <p:nvPr/>
                </p:nvSpPr>
                <p:spPr>
                  <a:xfrm>
                    <a:off x="7608575" y="340883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DC1C92C5-D1C9-45F7-ADDC-453306B1E2E9}"/>
                      </a:ext>
                    </a:extLst>
                  </p:cNvPr>
                  <p:cNvSpPr/>
                  <p:nvPr/>
                </p:nvSpPr>
                <p:spPr>
                  <a:xfrm>
                    <a:off x="7437119" y="401097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3" name="Rectangle 102">
                    <a:extLst>
                      <a:ext uri="{FF2B5EF4-FFF2-40B4-BE49-F238E27FC236}">
                        <a16:creationId xmlns:a16="http://schemas.microsoft.com/office/drawing/2014/main" id="{0DD1020B-EDCB-4094-B299-EFCC499660C7}"/>
                      </a:ext>
                    </a:extLst>
                  </p:cNvPr>
                  <p:cNvSpPr/>
                  <p:nvPr/>
                </p:nvSpPr>
                <p:spPr>
                  <a:xfrm>
                    <a:off x="7494271" y="401097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id="{F4225923-1433-424E-A823-8DEAC074D60D}"/>
                      </a:ext>
                    </a:extLst>
                  </p:cNvPr>
                  <p:cNvSpPr/>
                  <p:nvPr/>
                </p:nvSpPr>
                <p:spPr>
                  <a:xfrm>
                    <a:off x="7551423" y="401097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CD0B1B8D-5A19-4F38-81B1-BAA57745E494}"/>
                      </a:ext>
                    </a:extLst>
                  </p:cNvPr>
                  <p:cNvSpPr/>
                  <p:nvPr/>
                </p:nvSpPr>
                <p:spPr>
                  <a:xfrm>
                    <a:off x="7608575" y="401097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7AD2F28B-3BCB-43E2-A2B8-88954CC8D2F4}"/>
                    </a:ext>
                  </a:extLst>
                </p:cNvPr>
                <p:cNvSpPr/>
                <p:nvPr/>
              </p:nvSpPr>
              <p:spPr>
                <a:xfrm>
                  <a:off x="8398825" y="872171"/>
                  <a:ext cx="217175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77719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E13290-4D01-4C59-BDC7-222DE916CAD2}"/>
              </a:ext>
            </a:extLst>
          </p:cNvPr>
          <p:cNvSpPr/>
          <p:nvPr/>
        </p:nvSpPr>
        <p:spPr>
          <a:xfrm>
            <a:off x="685799" y="2057399"/>
            <a:ext cx="11344519" cy="5121275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48E331-DC1E-4A13-984B-2C63D0E0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Report</a:t>
            </a:r>
            <a:br>
              <a:rPr lang="en-GB" dirty="0"/>
            </a:br>
            <a:r>
              <a:rPr lang="en-GB" sz="2800" b="0" dirty="0"/>
              <a:t>Trends Report</a:t>
            </a:r>
            <a:endParaRPr lang="en-GB" b="0" dirty="0"/>
          </a:p>
        </p:txBody>
      </p:sp>
      <p:pic>
        <p:nvPicPr>
          <p:cNvPr id="6" name="Picture 5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3CD6A4F7-FDD3-4CF3-8A29-CF420008B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89" y="2333370"/>
            <a:ext cx="1237351" cy="2220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ED5365-0C1E-49B3-9892-F302E004B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8534" y="2241809"/>
            <a:ext cx="1820170" cy="40521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DDF890-3345-4D5A-AEF3-20C2D3CEFDEB}"/>
              </a:ext>
            </a:extLst>
          </p:cNvPr>
          <p:cNvCxnSpPr>
            <a:cxnSpLocks/>
          </p:cNvCxnSpPr>
          <p:nvPr/>
        </p:nvCxnSpPr>
        <p:spPr>
          <a:xfrm>
            <a:off x="685800" y="2840736"/>
            <a:ext cx="11344518" cy="0"/>
          </a:xfrm>
          <a:prstGeom prst="line">
            <a:avLst/>
          </a:prstGeom>
          <a:ln w="6350" cap="sq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1F9AED0A-EB0D-4D1D-A7B6-4F8D2F465411}"/>
              </a:ext>
            </a:extLst>
          </p:cNvPr>
          <p:cNvSpPr/>
          <p:nvPr/>
        </p:nvSpPr>
        <p:spPr>
          <a:xfrm>
            <a:off x="4630631" y="2259748"/>
            <a:ext cx="3454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800" b="1" dirty="0">
                <a:solidFill>
                  <a:schemeClr val="bg1"/>
                </a:solidFill>
              </a:rPr>
              <a:t>Digital Explorer Trend Metrics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12060D-2B59-48FC-973C-900AEF983AFC}"/>
              </a:ext>
            </a:extLst>
          </p:cNvPr>
          <p:cNvSpPr/>
          <p:nvPr/>
        </p:nvSpPr>
        <p:spPr>
          <a:xfrm>
            <a:off x="12315825" y="3237860"/>
            <a:ext cx="1819275" cy="39408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ysClr val="windowText" lastClr="000000"/>
                </a:solidFill>
              </a:rPr>
              <a:t>There is a mirror version of this report</a:t>
            </a:r>
          </a:p>
          <a:p>
            <a:pPr algn="ctr"/>
            <a:r>
              <a:rPr lang="en-GB" sz="1600" b="1" dirty="0">
                <a:solidFill>
                  <a:sysClr val="windowText" lastClr="000000"/>
                </a:solidFill>
              </a:rPr>
              <a:t>Trends with no connections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BAEEF50-1D4F-43EC-A8F5-0272A103692D}"/>
              </a:ext>
            </a:extLst>
          </p:cNvPr>
          <p:cNvSpPr/>
          <p:nvPr/>
        </p:nvSpPr>
        <p:spPr>
          <a:xfrm>
            <a:off x="835287" y="3744783"/>
            <a:ext cx="11057203" cy="2230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TREEMAP OF TRENDS</a:t>
            </a:r>
            <a:br>
              <a:rPr lang="en-GB" dirty="0">
                <a:solidFill>
                  <a:sysClr val="windowText" lastClr="000000"/>
                </a:solidFill>
              </a:rPr>
            </a:br>
            <a:r>
              <a:rPr lang="en-GB" sz="1800" i="1" dirty="0">
                <a:solidFill>
                  <a:sysClr val="windowText" lastClr="000000"/>
                </a:solidFill>
              </a:rPr>
              <a:t>(Min count 2?)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B307ADD-4DA8-4926-8A5A-3AF2D2483D22}"/>
              </a:ext>
            </a:extLst>
          </p:cNvPr>
          <p:cNvSpPr/>
          <p:nvPr/>
        </p:nvSpPr>
        <p:spPr>
          <a:xfrm>
            <a:off x="829456" y="6098029"/>
            <a:ext cx="11057203" cy="873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Solutions List</a:t>
            </a:r>
            <a:endParaRPr lang="en-GB" sz="1800" i="1" dirty="0">
              <a:solidFill>
                <a:sysClr val="windowText" lastClr="000000"/>
              </a:solidFill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F66EFED-41F8-49E0-A12E-C3A9821448C3}"/>
              </a:ext>
            </a:extLst>
          </p:cNvPr>
          <p:cNvCxnSpPr>
            <a:cxnSpLocks/>
          </p:cNvCxnSpPr>
          <p:nvPr/>
        </p:nvCxnSpPr>
        <p:spPr>
          <a:xfrm>
            <a:off x="685800" y="2840736"/>
            <a:ext cx="11344518" cy="0"/>
          </a:xfrm>
          <a:prstGeom prst="line">
            <a:avLst/>
          </a:prstGeom>
          <a:ln w="6350" cap="sq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38C5CD9-5656-4083-A596-9981C80C2AD6}"/>
              </a:ext>
            </a:extLst>
          </p:cNvPr>
          <p:cNvSpPr/>
          <p:nvPr/>
        </p:nvSpPr>
        <p:spPr>
          <a:xfrm>
            <a:off x="10718980" y="2974848"/>
            <a:ext cx="1173511" cy="649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dirty="0">
                <a:solidFill>
                  <a:sysClr val="windowText" lastClr="000000"/>
                </a:solidFill>
              </a:rPr>
              <a:t>Total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BF7A567-4A35-4CD7-8108-C68500CC3998}"/>
              </a:ext>
            </a:extLst>
          </p:cNvPr>
          <p:cNvSpPr txBox="1"/>
          <p:nvPr/>
        </p:nvSpPr>
        <p:spPr>
          <a:xfrm>
            <a:off x="11324163" y="323786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/>
              <a:t>123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67E8FEC-414A-47CF-BF8D-3AAC43D28CC6}"/>
              </a:ext>
            </a:extLst>
          </p:cNvPr>
          <p:cNvGrpSpPr/>
          <p:nvPr/>
        </p:nvGrpSpPr>
        <p:grpSpPr>
          <a:xfrm>
            <a:off x="857986" y="2970905"/>
            <a:ext cx="9723167" cy="650997"/>
            <a:chOff x="857986" y="2970905"/>
            <a:chExt cx="10341986" cy="650997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6795D3B0-06F6-45DA-B414-4F2A5ABFAEBB}"/>
                </a:ext>
              </a:extLst>
            </p:cNvPr>
            <p:cNvGrpSpPr/>
            <p:nvPr/>
          </p:nvGrpSpPr>
          <p:grpSpPr>
            <a:xfrm>
              <a:off x="857986" y="2972700"/>
              <a:ext cx="3380095" cy="649202"/>
              <a:chOff x="835289" y="2974848"/>
              <a:chExt cx="3380095" cy="649202"/>
            </a:xfrm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FF9D6C4D-5BE6-4A33-BE71-9522EAF3571E}"/>
                  </a:ext>
                </a:extLst>
              </p:cNvPr>
              <p:cNvSpPr/>
              <p:nvPr/>
            </p:nvSpPr>
            <p:spPr>
              <a:xfrm>
                <a:off x="835289" y="2974848"/>
                <a:ext cx="1615303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200" dirty="0">
                    <a:solidFill>
                      <a:sysClr val="windowText" lastClr="000000"/>
                    </a:solidFill>
                  </a:rPr>
                  <a:t>Solution Type</a:t>
                </a: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DB98D558-9D2B-4895-9A66-5AAD7DE2F396}"/>
                  </a:ext>
                </a:extLst>
              </p:cNvPr>
              <p:cNvSpPr/>
              <p:nvPr/>
            </p:nvSpPr>
            <p:spPr>
              <a:xfrm>
                <a:off x="2600081" y="2974848"/>
                <a:ext cx="1615303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200" dirty="0">
                    <a:solidFill>
                      <a:sysClr val="windowText" lastClr="000000"/>
                    </a:solidFill>
                  </a:rPr>
                  <a:t>Sub Type</a:t>
                </a:r>
              </a:p>
            </p:txBody>
          </p: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06F36CDC-EE32-4BB6-B6B3-EB58685150C8}"/>
                  </a:ext>
                </a:extLst>
              </p:cNvPr>
              <p:cNvGrpSpPr/>
              <p:nvPr/>
            </p:nvGrpSpPr>
            <p:grpSpPr>
              <a:xfrm>
                <a:off x="897731" y="3315955"/>
                <a:ext cx="1478757" cy="248874"/>
                <a:chOff x="897731" y="3315955"/>
                <a:chExt cx="1478757" cy="248874"/>
              </a:xfrm>
            </p:grpSpPr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62F5F2BC-EDBB-434E-8841-CB61744627C8}"/>
                    </a:ext>
                  </a:extLst>
                </p:cNvPr>
                <p:cNvSpPr/>
                <p:nvPr/>
              </p:nvSpPr>
              <p:spPr>
                <a:xfrm>
                  <a:off x="897731" y="3315955"/>
                  <a:ext cx="1478757" cy="2488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GB" sz="1100" dirty="0">
                      <a:solidFill>
                        <a:schemeClr val="tx1"/>
                      </a:solidFill>
                    </a:rPr>
                    <a:t>All</a:t>
                  </a:r>
                </a:p>
              </p:txBody>
            </p:sp>
            <p:grpSp>
              <p:nvGrpSpPr>
                <p:cNvPr id="150" name="Group 149">
                  <a:extLst>
                    <a:ext uri="{FF2B5EF4-FFF2-40B4-BE49-F238E27FC236}">
                      <a16:creationId xmlns:a16="http://schemas.microsoft.com/office/drawing/2014/main" id="{556F7324-6190-4F10-ADB0-F98703BD4981}"/>
                    </a:ext>
                  </a:extLst>
                </p:cNvPr>
                <p:cNvGrpSpPr/>
                <p:nvPr/>
              </p:nvGrpSpPr>
              <p:grpSpPr>
                <a:xfrm>
                  <a:off x="2177797" y="3408265"/>
                  <a:ext cx="157162" cy="66770"/>
                  <a:chOff x="92869" y="2840736"/>
                  <a:chExt cx="157162" cy="66770"/>
                </a:xfrm>
              </p:grpSpPr>
              <p:cxnSp>
                <p:nvCxnSpPr>
                  <p:cNvPr id="151" name="Straight Connector 150">
                    <a:extLst>
                      <a:ext uri="{FF2B5EF4-FFF2-40B4-BE49-F238E27FC236}">
                        <a16:creationId xmlns:a16="http://schemas.microsoft.com/office/drawing/2014/main" id="{EEE5E6DC-5E66-4F65-B431-DAA6AD20B045}"/>
                      </a:ext>
                    </a:extLst>
                  </p:cNvPr>
                  <p:cNvCxnSpPr/>
                  <p:nvPr/>
                </p:nvCxnSpPr>
                <p:spPr>
                  <a:xfrm>
                    <a:off x="92869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52" name="Straight Connector 151">
                    <a:extLst>
                      <a:ext uri="{FF2B5EF4-FFF2-40B4-BE49-F238E27FC236}">
                        <a16:creationId xmlns:a16="http://schemas.microsoft.com/office/drawing/2014/main" id="{9238563C-F27A-4A0E-BB9E-EDD246FD25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1450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0C1C5B47-8A53-496F-846E-530EC0025009}"/>
                  </a:ext>
                </a:extLst>
              </p:cNvPr>
              <p:cNvGrpSpPr/>
              <p:nvPr/>
            </p:nvGrpSpPr>
            <p:grpSpPr>
              <a:xfrm>
                <a:off x="2668353" y="3311791"/>
                <a:ext cx="1478757" cy="248874"/>
                <a:chOff x="897731" y="3315955"/>
                <a:chExt cx="1478757" cy="248874"/>
              </a:xfrm>
            </p:grpSpPr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287172B1-EBBC-4A2F-BD5E-004C66A9FAD1}"/>
                    </a:ext>
                  </a:extLst>
                </p:cNvPr>
                <p:cNvSpPr/>
                <p:nvPr/>
              </p:nvSpPr>
              <p:spPr>
                <a:xfrm>
                  <a:off x="897731" y="3315955"/>
                  <a:ext cx="1478757" cy="2488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GB" sz="1100" dirty="0">
                      <a:solidFill>
                        <a:schemeClr val="tx1"/>
                      </a:solidFill>
                    </a:rPr>
                    <a:t>All</a:t>
                  </a:r>
                </a:p>
              </p:txBody>
            </p:sp>
            <p:grpSp>
              <p:nvGrpSpPr>
                <p:cNvPr id="146" name="Group 145">
                  <a:extLst>
                    <a:ext uri="{FF2B5EF4-FFF2-40B4-BE49-F238E27FC236}">
                      <a16:creationId xmlns:a16="http://schemas.microsoft.com/office/drawing/2014/main" id="{15408923-ADE1-4A11-A840-D68023D0E3B9}"/>
                    </a:ext>
                  </a:extLst>
                </p:cNvPr>
                <p:cNvGrpSpPr/>
                <p:nvPr/>
              </p:nvGrpSpPr>
              <p:grpSpPr>
                <a:xfrm>
                  <a:off x="2177797" y="3408265"/>
                  <a:ext cx="157162" cy="66770"/>
                  <a:chOff x="92869" y="2840736"/>
                  <a:chExt cx="157162" cy="66770"/>
                </a:xfrm>
              </p:grpSpPr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9BB8D875-408B-4DE6-8DCE-3842E79B56B0}"/>
                      </a:ext>
                    </a:extLst>
                  </p:cNvPr>
                  <p:cNvCxnSpPr/>
                  <p:nvPr/>
                </p:nvCxnSpPr>
                <p:spPr>
                  <a:xfrm>
                    <a:off x="92869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48" name="Straight Connector 147">
                    <a:extLst>
                      <a:ext uri="{FF2B5EF4-FFF2-40B4-BE49-F238E27FC236}">
                        <a16:creationId xmlns:a16="http://schemas.microsoft.com/office/drawing/2014/main" id="{D3070FEB-9F7F-48BF-8424-C0FE44F483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1450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4CEEC72E-3075-46A1-A4DC-46D1A7D5BFC2}"/>
                </a:ext>
              </a:extLst>
            </p:cNvPr>
            <p:cNvGrpSpPr/>
            <p:nvPr/>
          </p:nvGrpSpPr>
          <p:grpSpPr>
            <a:xfrm>
              <a:off x="7867711" y="2972700"/>
              <a:ext cx="1615303" cy="649202"/>
              <a:chOff x="8441844" y="3001112"/>
              <a:chExt cx="1615303" cy="649202"/>
            </a:xfrm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F4902E9E-7AFA-4DDA-B363-9CF907FB5E2D}"/>
                  </a:ext>
                </a:extLst>
              </p:cNvPr>
              <p:cNvSpPr/>
              <p:nvPr/>
            </p:nvSpPr>
            <p:spPr>
              <a:xfrm>
                <a:off x="8441844" y="3001112"/>
                <a:ext cx="1615303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200" dirty="0">
                    <a:solidFill>
                      <a:sysClr val="windowText" lastClr="000000"/>
                    </a:solidFill>
                  </a:rPr>
                  <a:t>Status</a:t>
                </a: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02294EDA-7E2A-411F-BD91-D110272F02C9}"/>
                  </a:ext>
                </a:extLst>
              </p:cNvPr>
              <p:cNvSpPr/>
              <p:nvPr/>
            </p:nvSpPr>
            <p:spPr>
              <a:xfrm>
                <a:off x="8510116" y="3338055"/>
                <a:ext cx="1478757" cy="2488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100" dirty="0">
                    <a:solidFill>
                      <a:schemeClr val="tx1"/>
                    </a:solidFill>
                  </a:rPr>
                  <a:t>All</a:t>
                </a:r>
              </a:p>
            </p:txBody>
          </p: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97030AF7-798D-464F-9F42-51AECA982905}"/>
                  </a:ext>
                </a:extLst>
              </p:cNvPr>
              <p:cNvCxnSpPr/>
              <p:nvPr/>
            </p:nvCxnSpPr>
            <p:spPr>
              <a:xfrm>
                <a:off x="9790182" y="3430365"/>
                <a:ext cx="78581" cy="66770"/>
              </a:xfrm>
              <a:prstGeom prst="line">
                <a:avLst/>
              </a:prstGeom>
              <a:ln w="6350" cap="sq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BFCF81BA-EF56-43F2-97C3-B52988BDA21E}"/>
                </a:ext>
              </a:extLst>
            </p:cNvPr>
            <p:cNvGrpSpPr/>
            <p:nvPr/>
          </p:nvGrpSpPr>
          <p:grpSpPr>
            <a:xfrm>
              <a:off x="4362848" y="2972700"/>
              <a:ext cx="3380095" cy="649202"/>
              <a:chOff x="835289" y="2974848"/>
              <a:chExt cx="3380095" cy="649202"/>
            </a:xfrm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F078170A-332B-4515-8804-CB5592D2CC07}"/>
                  </a:ext>
                </a:extLst>
              </p:cNvPr>
              <p:cNvSpPr/>
              <p:nvPr/>
            </p:nvSpPr>
            <p:spPr>
              <a:xfrm>
                <a:off x="835289" y="2974848"/>
                <a:ext cx="1615303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200" dirty="0">
                    <a:solidFill>
                      <a:sysClr val="windowText" lastClr="000000"/>
                    </a:solidFill>
                  </a:rPr>
                  <a:t>Industry</a:t>
                </a: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7C91E389-1205-400B-BC7E-086545BF098C}"/>
                  </a:ext>
                </a:extLst>
              </p:cNvPr>
              <p:cNvSpPr/>
              <p:nvPr/>
            </p:nvSpPr>
            <p:spPr>
              <a:xfrm>
                <a:off x="2600081" y="2974848"/>
                <a:ext cx="1615303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200" dirty="0">
                    <a:solidFill>
                      <a:sysClr val="windowText" lastClr="000000"/>
                    </a:solidFill>
                  </a:rPr>
                  <a:t>Sub Industry</a:t>
                </a:r>
              </a:p>
            </p:txBody>
          </p: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C2185C39-CCE6-4CA3-9522-25C360648B74}"/>
                  </a:ext>
                </a:extLst>
              </p:cNvPr>
              <p:cNvGrpSpPr/>
              <p:nvPr/>
            </p:nvGrpSpPr>
            <p:grpSpPr>
              <a:xfrm>
                <a:off x="897731" y="3315955"/>
                <a:ext cx="1478757" cy="248874"/>
                <a:chOff x="897731" y="3315955"/>
                <a:chExt cx="1478757" cy="248874"/>
              </a:xfrm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428EE75E-DDFD-4212-99A1-78E3A03D6EB2}"/>
                    </a:ext>
                  </a:extLst>
                </p:cNvPr>
                <p:cNvSpPr/>
                <p:nvPr/>
              </p:nvSpPr>
              <p:spPr>
                <a:xfrm>
                  <a:off x="897731" y="3315955"/>
                  <a:ext cx="1478757" cy="2488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GB" sz="1100" dirty="0">
                      <a:solidFill>
                        <a:schemeClr val="tx1"/>
                      </a:solidFill>
                    </a:rPr>
                    <a:t>All</a:t>
                  </a:r>
                </a:p>
              </p:txBody>
            </p:sp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888EB63C-D504-4BA4-810F-6B5A3BBE0402}"/>
                    </a:ext>
                  </a:extLst>
                </p:cNvPr>
                <p:cNvGrpSpPr/>
                <p:nvPr/>
              </p:nvGrpSpPr>
              <p:grpSpPr>
                <a:xfrm>
                  <a:off x="2177797" y="3408265"/>
                  <a:ext cx="157162" cy="66770"/>
                  <a:chOff x="92869" y="2840736"/>
                  <a:chExt cx="157162" cy="66770"/>
                </a:xfrm>
              </p:grpSpPr>
              <p:cxnSp>
                <p:nvCxnSpPr>
                  <p:cNvPr id="136" name="Straight Connector 135">
                    <a:extLst>
                      <a:ext uri="{FF2B5EF4-FFF2-40B4-BE49-F238E27FC236}">
                        <a16:creationId xmlns:a16="http://schemas.microsoft.com/office/drawing/2014/main" id="{99DCC4D3-8ED8-4013-BB06-ED994926D4A3}"/>
                      </a:ext>
                    </a:extLst>
                  </p:cNvPr>
                  <p:cNvCxnSpPr/>
                  <p:nvPr/>
                </p:nvCxnSpPr>
                <p:spPr>
                  <a:xfrm>
                    <a:off x="92869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37" name="Straight Connector 136">
                    <a:extLst>
                      <a:ext uri="{FF2B5EF4-FFF2-40B4-BE49-F238E27FC236}">
                        <a16:creationId xmlns:a16="http://schemas.microsoft.com/office/drawing/2014/main" id="{38673959-5457-4092-B9F8-A7BA22D557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1450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5171A24B-1487-432A-80DA-BD1E8F68B88C}"/>
                  </a:ext>
                </a:extLst>
              </p:cNvPr>
              <p:cNvGrpSpPr/>
              <p:nvPr/>
            </p:nvGrpSpPr>
            <p:grpSpPr>
              <a:xfrm>
                <a:off x="2668353" y="3311791"/>
                <a:ext cx="1478757" cy="248874"/>
                <a:chOff x="897731" y="3315955"/>
                <a:chExt cx="1478757" cy="248874"/>
              </a:xfrm>
            </p:grpSpPr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A1888773-4A06-44B4-89F0-CBB81D41661C}"/>
                    </a:ext>
                  </a:extLst>
                </p:cNvPr>
                <p:cNvSpPr/>
                <p:nvPr/>
              </p:nvSpPr>
              <p:spPr>
                <a:xfrm>
                  <a:off x="897731" y="3315955"/>
                  <a:ext cx="1478757" cy="2488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GB" sz="1100" dirty="0">
                      <a:solidFill>
                        <a:schemeClr val="tx1"/>
                      </a:solidFill>
                    </a:rPr>
                    <a:t>All</a:t>
                  </a:r>
                </a:p>
              </p:txBody>
            </p:sp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0D1F9740-75C2-481B-B85C-4C694CB703D9}"/>
                    </a:ext>
                  </a:extLst>
                </p:cNvPr>
                <p:cNvGrpSpPr/>
                <p:nvPr/>
              </p:nvGrpSpPr>
              <p:grpSpPr>
                <a:xfrm>
                  <a:off x="2177797" y="3408265"/>
                  <a:ext cx="157162" cy="66770"/>
                  <a:chOff x="92869" y="2840736"/>
                  <a:chExt cx="157162" cy="66770"/>
                </a:xfrm>
              </p:grpSpPr>
              <p:cxnSp>
                <p:nvCxnSpPr>
                  <p:cNvPr id="132" name="Straight Connector 131">
                    <a:extLst>
                      <a:ext uri="{FF2B5EF4-FFF2-40B4-BE49-F238E27FC236}">
                        <a16:creationId xmlns:a16="http://schemas.microsoft.com/office/drawing/2014/main" id="{D23F9D7D-5C84-478A-B131-1BD3FDEE1F6A}"/>
                      </a:ext>
                    </a:extLst>
                  </p:cNvPr>
                  <p:cNvCxnSpPr/>
                  <p:nvPr/>
                </p:nvCxnSpPr>
                <p:spPr>
                  <a:xfrm>
                    <a:off x="92869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33" name="Straight Connector 132">
                    <a:extLst>
                      <a:ext uri="{FF2B5EF4-FFF2-40B4-BE49-F238E27FC236}">
                        <a16:creationId xmlns:a16="http://schemas.microsoft.com/office/drawing/2014/main" id="{F494A7CF-8536-419C-8089-8E5A8B2D37E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1450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A7641673-E06C-4320-A3B9-3DE17D946A44}"/>
                </a:ext>
              </a:extLst>
            </p:cNvPr>
            <p:cNvGrpSpPr/>
            <p:nvPr/>
          </p:nvGrpSpPr>
          <p:grpSpPr>
            <a:xfrm>
              <a:off x="9584669" y="2970905"/>
              <a:ext cx="1615303" cy="649202"/>
              <a:chOff x="8441844" y="3001112"/>
              <a:chExt cx="1615303" cy="649202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57E11320-8A08-4A01-A43C-861E4A23F932}"/>
                  </a:ext>
                </a:extLst>
              </p:cNvPr>
              <p:cNvSpPr/>
              <p:nvPr/>
            </p:nvSpPr>
            <p:spPr>
              <a:xfrm>
                <a:off x="8441844" y="3001112"/>
                <a:ext cx="1615303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200" dirty="0">
                    <a:solidFill>
                      <a:sysClr val="windowText" lastClr="000000"/>
                    </a:solidFill>
                  </a:rPr>
                  <a:t>Tags</a:t>
                </a: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6CB46D23-1A6E-482B-9768-005BC660EA5E}"/>
                  </a:ext>
                </a:extLst>
              </p:cNvPr>
              <p:cNvSpPr/>
              <p:nvPr/>
            </p:nvSpPr>
            <p:spPr>
              <a:xfrm>
                <a:off x="8510116" y="3338055"/>
                <a:ext cx="1478757" cy="2488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100" dirty="0">
                    <a:solidFill>
                      <a:schemeClr val="tx1"/>
                    </a:solidFill>
                  </a:rPr>
                  <a:t>All</a:t>
                </a:r>
              </a:p>
            </p:txBody>
          </p: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F8DD2451-C3D7-4BC3-BB49-6E2E63BB52CD}"/>
                  </a:ext>
                </a:extLst>
              </p:cNvPr>
              <p:cNvCxnSpPr/>
              <p:nvPr/>
            </p:nvCxnSpPr>
            <p:spPr>
              <a:xfrm>
                <a:off x="9790182" y="3430365"/>
                <a:ext cx="78581" cy="66770"/>
              </a:xfrm>
              <a:prstGeom prst="line">
                <a:avLst/>
              </a:prstGeom>
              <a:ln w="6350" cap="sq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715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E13290-4D01-4C59-BDC7-222DE916CAD2}"/>
              </a:ext>
            </a:extLst>
          </p:cNvPr>
          <p:cNvSpPr/>
          <p:nvPr/>
        </p:nvSpPr>
        <p:spPr>
          <a:xfrm>
            <a:off x="685799" y="2057399"/>
            <a:ext cx="11344519" cy="5121275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48E331-DC1E-4A13-984B-2C63D0E0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Report</a:t>
            </a:r>
            <a:br>
              <a:rPr lang="en-GB" dirty="0"/>
            </a:br>
            <a:r>
              <a:rPr lang="en-GB" sz="2800" b="0" dirty="0"/>
              <a:t>Industry Report</a:t>
            </a:r>
            <a:endParaRPr lang="en-GB" b="0" dirty="0"/>
          </a:p>
        </p:txBody>
      </p:sp>
      <p:pic>
        <p:nvPicPr>
          <p:cNvPr id="6" name="Picture 5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3CD6A4F7-FDD3-4CF3-8A29-CF420008B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89" y="2333370"/>
            <a:ext cx="1237351" cy="2220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ED5365-0C1E-49B3-9892-F302E004B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8534" y="2241809"/>
            <a:ext cx="1820170" cy="40521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1F9AED0A-EB0D-4D1D-A7B6-4F8D2F465411}"/>
              </a:ext>
            </a:extLst>
          </p:cNvPr>
          <p:cNvSpPr/>
          <p:nvPr/>
        </p:nvSpPr>
        <p:spPr>
          <a:xfrm>
            <a:off x="4630631" y="2259748"/>
            <a:ext cx="3454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800" b="1" dirty="0">
                <a:solidFill>
                  <a:schemeClr val="bg1"/>
                </a:solidFill>
              </a:rPr>
              <a:t>Digital Explorer Trend Metrics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12060D-2B59-48FC-973C-900AEF983AFC}"/>
              </a:ext>
            </a:extLst>
          </p:cNvPr>
          <p:cNvSpPr/>
          <p:nvPr/>
        </p:nvSpPr>
        <p:spPr>
          <a:xfrm>
            <a:off x="12315825" y="3237860"/>
            <a:ext cx="1819275" cy="39408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ysClr val="windowText" lastClr="000000"/>
                </a:solidFill>
              </a:rPr>
              <a:t>There is a mirror version of this report</a:t>
            </a:r>
          </a:p>
          <a:p>
            <a:pPr algn="ctr"/>
            <a:r>
              <a:rPr lang="en-GB" sz="1600" b="1" dirty="0">
                <a:solidFill>
                  <a:sysClr val="windowText" lastClr="000000"/>
                </a:solidFill>
              </a:rPr>
              <a:t>Trends with no connections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BAEEF50-1D4F-43EC-A8F5-0272A103692D}"/>
              </a:ext>
            </a:extLst>
          </p:cNvPr>
          <p:cNvSpPr/>
          <p:nvPr/>
        </p:nvSpPr>
        <p:spPr>
          <a:xfrm>
            <a:off x="857986" y="3737360"/>
            <a:ext cx="11057203" cy="2230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Bar chart of industry</a:t>
            </a:r>
            <a:endParaRPr lang="en-GB" sz="1800" i="1" dirty="0">
              <a:solidFill>
                <a:sysClr val="windowText" lastClr="000000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B307ADD-4DA8-4926-8A5A-3AF2D2483D22}"/>
              </a:ext>
            </a:extLst>
          </p:cNvPr>
          <p:cNvSpPr/>
          <p:nvPr/>
        </p:nvSpPr>
        <p:spPr>
          <a:xfrm>
            <a:off x="829456" y="6098029"/>
            <a:ext cx="11057203" cy="873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Solutions List</a:t>
            </a:r>
            <a:endParaRPr lang="en-GB" sz="1800" i="1" dirty="0">
              <a:solidFill>
                <a:sysClr val="windowText" lastClr="000000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929AF52-916F-4DA9-AE85-72C7A3C3C1FF}"/>
              </a:ext>
            </a:extLst>
          </p:cNvPr>
          <p:cNvCxnSpPr>
            <a:cxnSpLocks/>
          </p:cNvCxnSpPr>
          <p:nvPr/>
        </p:nvCxnSpPr>
        <p:spPr>
          <a:xfrm>
            <a:off x="685800" y="2840736"/>
            <a:ext cx="11344518" cy="0"/>
          </a:xfrm>
          <a:prstGeom prst="line">
            <a:avLst/>
          </a:prstGeom>
          <a:ln w="6350" cap="sq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20FE4227-D1B6-457D-A948-4F555201A4C5}"/>
              </a:ext>
            </a:extLst>
          </p:cNvPr>
          <p:cNvSpPr/>
          <p:nvPr/>
        </p:nvSpPr>
        <p:spPr>
          <a:xfrm>
            <a:off x="10718980" y="2974848"/>
            <a:ext cx="1173511" cy="649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dirty="0">
                <a:solidFill>
                  <a:sysClr val="windowText" lastClr="000000"/>
                </a:solidFill>
              </a:rPr>
              <a:t>Total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B9E1BBB-3F43-455F-8368-8FD82948F979}"/>
              </a:ext>
            </a:extLst>
          </p:cNvPr>
          <p:cNvSpPr txBox="1"/>
          <p:nvPr/>
        </p:nvSpPr>
        <p:spPr>
          <a:xfrm>
            <a:off x="11324163" y="323786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/>
              <a:t>123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629E355-057B-4D07-9279-F352D853D69D}"/>
              </a:ext>
            </a:extLst>
          </p:cNvPr>
          <p:cNvGrpSpPr/>
          <p:nvPr/>
        </p:nvGrpSpPr>
        <p:grpSpPr>
          <a:xfrm>
            <a:off x="857986" y="2970905"/>
            <a:ext cx="9723167" cy="650997"/>
            <a:chOff x="857986" y="2970905"/>
            <a:chExt cx="10341986" cy="650997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12FF70B8-AC19-447D-B6A1-DCFA9205E7B5}"/>
                </a:ext>
              </a:extLst>
            </p:cNvPr>
            <p:cNvGrpSpPr/>
            <p:nvPr/>
          </p:nvGrpSpPr>
          <p:grpSpPr>
            <a:xfrm>
              <a:off x="857986" y="2972700"/>
              <a:ext cx="3380095" cy="649202"/>
              <a:chOff x="835289" y="2974848"/>
              <a:chExt cx="3380095" cy="649202"/>
            </a:xfrm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8064EB9E-D4C2-46EA-9D4B-371395EFFDC1}"/>
                  </a:ext>
                </a:extLst>
              </p:cNvPr>
              <p:cNvSpPr/>
              <p:nvPr/>
            </p:nvSpPr>
            <p:spPr>
              <a:xfrm>
                <a:off x="835289" y="2974848"/>
                <a:ext cx="1615303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200" dirty="0">
                    <a:solidFill>
                      <a:sysClr val="windowText" lastClr="000000"/>
                    </a:solidFill>
                  </a:rPr>
                  <a:t>Solution Type</a:t>
                </a: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808D8D1C-F4A1-4012-99C6-3E6737EBA189}"/>
                  </a:ext>
                </a:extLst>
              </p:cNvPr>
              <p:cNvSpPr/>
              <p:nvPr/>
            </p:nvSpPr>
            <p:spPr>
              <a:xfrm>
                <a:off x="2600081" y="2974848"/>
                <a:ext cx="1615303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200" dirty="0">
                    <a:solidFill>
                      <a:sysClr val="windowText" lastClr="000000"/>
                    </a:solidFill>
                  </a:rPr>
                  <a:t>Sub Type</a:t>
                </a: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E2571320-5954-4393-A68B-51D1171F9846}"/>
                  </a:ext>
                </a:extLst>
              </p:cNvPr>
              <p:cNvGrpSpPr/>
              <p:nvPr/>
            </p:nvGrpSpPr>
            <p:grpSpPr>
              <a:xfrm>
                <a:off x="897731" y="3315955"/>
                <a:ext cx="1478757" cy="248874"/>
                <a:chOff x="897731" y="3315955"/>
                <a:chExt cx="1478757" cy="248874"/>
              </a:xfrm>
            </p:grpSpPr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E33F45C6-761F-4971-A309-D9CAF8058FE8}"/>
                    </a:ext>
                  </a:extLst>
                </p:cNvPr>
                <p:cNvSpPr/>
                <p:nvPr/>
              </p:nvSpPr>
              <p:spPr>
                <a:xfrm>
                  <a:off x="897731" y="3315955"/>
                  <a:ext cx="1478757" cy="2488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GB" sz="1100" dirty="0">
                      <a:solidFill>
                        <a:schemeClr val="tx1"/>
                      </a:solidFill>
                    </a:rPr>
                    <a:t>All</a:t>
                  </a:r>
                </a:p>
              </p:txBody>
            </p:sp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F66ECB9B-BE1C-4ED8-A437-1C8D28C491FB}"/>
                    </a:ext>
                  </a:extLst>
                </p:cNvPr>
                <p:cNvGrpSpPr/>
                <p:nvPr/>
              </p:nvGrpSpPr>
              <p:grpSpPr>
                <a:xfrm>
                  <a:off x="2177797" y="3408265"/>
                  <a:ext cx="157162" cy="66770"/>
                  <a:chOff x="92869" y="2840736"/>
                  <a:chExt cx="157162" cy="66770"/>
                </a:xfrm>
              </p:grpSpPr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73E43952-1AE9-4413-A5F7-9E42673EC217}"/>
                      </a:ext>
                    </a:extLst>
                  </p:cNvPr>
                  <p:cNvCxnSpPr/>
                  <p:nvPr/>
                </p:nvCxnSpPr>
                <p:spPr>
                  <a:xfrm>
                    <a:off x="92869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52756128-2097-4AE7-AA82-7C70704122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1450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811922C8-B366-4F07-A206-835DF10E334E}"/>
                  </a:ext>
                </a:extLst>
              </p:cNvPr>
              <p:cNvGrpSpPr/>
              <p:nvPr/>
            </p:nvGrpSpPr>
            <p:grpSpPr>
              <a:xfrm>
                <a:off x="2668353" y="3311791"/>
                <a:ext cx="1478757" cy="248874"/>
                <a:chOff x="897731" y="3315955"/>
                <a:chExt cx="1478757" cy="248874"/>
              </a:xfrm>
            </p:grpSpPr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975BADF7-17D9-4F68-9E14-52A8EC7F384F}"/>
                    </a:ext>
                  </a:extLst>
                </p:cNvPr>
                <p:cNvSpPr/>
                <p:nvPr/>
              </p:nvSpPr>
              <p:spPr>
                <a:xfrm>
                  <a:off x="897731" y="3315955"/>
                  <a:ext cx="1478757" cy="2488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GB" sz="1100" dirty="0">
                      <a:solidFill>
                        <a:schemeClr val="tx1"/>
                      </a:solidFill>
                    </a:rPr>
                    <a:t>All</a:t>
                  </a:r>
                </a:p>
              </p:txBody>
            </p:sp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4A39D091-13E2-4056-9AFA-7BE3B91420E7}"/>
                    </a:ext>
                  </a:extLst>
                </p:cNvPr>
                <p:cNvGrpSpPr/>
                <p:nvPr/>
              </p:nvGrpSpPr>
              <p:grpSpPr>
                <a:xfrm>
                  <a:off x="2177797" y="3408265"/>
                  <a:ext cx="157162" cy="66770"/>
                  <a:chOff x="92869" y="2840736"/>
                  <a:chExt cx="157162" cy="66770"/>
                </a:xfrm>
              </p:grpSpPr>
              <p:cxnSp>
                <p:nvCxnSpPr>
                  <p:cNvPr id="134" name="Straight Connector 133">
                    <a:extLst>
                      <a:ext uri="{FF2B5EF4-FFF2-40B4-BE49-F238E27FC236}">
                        <a16:creationId xmlns:a16="http://schemas.microsoft.com/office/drawing/2014/main" id="{B295969E-81C9-4B95-9422-3D03CDB01FD5}"/>
                      </a:ext>
                    </a:extLst>
                  </p:cNvPr>
                  <p:cNvCxnSpPr/>
                  <p:nvPr/>
                </p:nvCxnSpPr>
                <p:spPr>
                  <a:xfrm>
                    <a:off x="92869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35" name="Straight Connector 134">
                    <a:extLst>
                      <a:ext uri="{FF2B5EF4-FFF2-40B4-BE49-F238E27FC236}">
                        <a16:creationId xmlns:a16="http://schemas.microsoft.com/office/drawing/2014/main" id="{5CD18431-F7F6-43B4-9CF7-E2375CABC9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1450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8E4A47FE-EFFA-4BA3-9006-21F4342CF31D}"/>
                </a:ext>
              </a:extLst>
            </p:cNvPr>
            <p:cNvGrpSpPr/>
            <p:nvPr/>
          </p:nvGrpSpPr>
          <p:grpSpPr>
            <a:xfrm>
              <a:off x="7867711" y="2972700"/>
              <a:ext cx="1615303" cy="649202"/>
              <a:chOff x="8441844" y="3001112"/>
              <a:chExt cx="1615303" cy="649202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D6037598-44D2-424D-A336-C3D8894216FB}"/>
                  </a:ext>
                </a:extLst>
              </p:cNvPr>
              <p:cNvSpPr/>
              <p:nvPr/>
            </p:nvSpPr>
            <p:spPr>
              <a:xfrm>
                <a:off x="8441844" y="3001112"/>
                <a:ext cx="1615303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200" dirty="0">
                    <a:solidFill>
                      <a:sysClr val="windowText" lastClr="000000"/>
                    </a:solidFill>
                  </a:rPr>
                  <a:t>Status</a:t>
                </a: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D1BC1AF6-1454-4E28-AA97-853ABF807CC5}"/>
                  </a:ext>
                </a:extLst>
              </p:cNvPr>
              <p:cNvSpPr/>
              <p:nvPr/>
            </p:nvSpPr>
            <p:spPr>
              <a:xfrm>
                <a:off x="8510116" y="3338055"/>
                <a:ext cx="1478757" cy="2488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100" dirty="0">
                    <a:solidFill>
                      <a:schemeClr val="tx1"/>
                    </a:solidFill>
                  </a:rPr>
                  <a:t>All</a:t>
                </a:r>
              </a:p>
            </p:txBody>
          </p: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6854034C-55EB-4281-8986-E44E41360A76}"/>
                  </a:ext>
                </a:extLst>
              </p:cNvPr>
              <p:cNvCxnSpPr/>
              <p:nvPr/>
            </p:nvCxnSpPr>
            <p:spPr>
              <a:xfrm>
                <a:off x="9790182" y="3430365"/>
                <a:ext cx="78581" cy="66770"/>
              </a:xfrm>
              <a:prstGeom prst="line">
                <a:avLst/>
              </a:prstGeom>
              <a:ln w="6350" cap="sq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0CC648D8-BD3E-475D-801C-897F942BDD94}"/>
                </a:ext>
              </a:extLst>
            </p:cNvPr>
            <p:cNvGrpSpPr/>
            <p:nvPr/>
          </p:nvGrpSpPr>
          <p:grpSpPr>
            <a:xfrm>
              <a:off x="4362848" y="2972700"/>
              <a:ext cx="3380095" cy="649202"/>
              <a:chOff x="835289" y="2974848"/>
              <a:chExt cx="3380095" cy="649202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4DEEC4BB-AF35-40E7-9B11-70EE26F00612}"/>
                  </a:ext>
                </a:extLst>
              </p:cNvPr>
              <p:cNvSpPr/>
              <p:nvPr/>
            </p:nvSpPr>
            <p:spPr>
              <a:xfrm>
                <a:off x="835289" y="2974848"/>
                <a:ext cx="1615303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200" dirty="0">
                    <a:solidFill>
                      <a:sysClr val="windowText" lastClr="000000"/>
                    </a:solidFill>
                  </a:rPr>
                  <a:t>Industry</a:t>
                </a: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C02077C1-543C-4C91-9C16-A8C8D00D66F5}"/>
                  </a:ext>
                </a:extLst>
              </p:cNvPr>
              <p:cNvSpPr/>
              <p:nvPr/>
            </p:nvSpPr>
            <p:spPr>
              <a:xfrm>
                <a:off x="2600081" y="2974848"/>
                <a:ext cx="1615303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200" dirty="0">
                    <a:solidFill>
                      <a:sysClr val="windowText" lastClr="000000"/>
                    </a:solidFill>
                  </a:rPr>
                  <a:t>Sub Industry</a:t>
                </a:r>
              </a:p>
            </p:txBody>
          </p: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5FC104EE-6C9F-4FB5-82DA-70BAE4DBF6C7}"/>
                  </a:ext>
                </a:extLst>
              </p:cNvPr>
              <p:cNvGrpSpPr/>
              <p:nvPr/>
            </p:nvGrpSpPr>
            <p:grpSpPr>
              <a:xfrm>
                <a:off x="897731" y="3315955"/>
                <a:ext cx="1478757" cy="248874"/>
                <a:chOff x="897731" y="3315955"/>
                <a:chExt cx="1478757" cy="248874"/>
              </a:xfrm>
            </p:grpSpPr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17C1B3F2-938C-4017-B901-FE09148B2ED2}"/>
                    </a:ext>
                  </a:extLst>
                </p:cNvPr>
                <p:cNvSpPr/>
                <p:nvPr/>
              </p:nvSpPr>
              <p:spPr>
                <a:xfrm>
                  <a:off x="897731" y="3315955"/>
                  <a:ext cx="1478757" cy="2488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GB" sz="1100" dirty="0">
                      <a:solidFill>
                        <a:schemeClr val="tx1"/>
                      </a:solidFill>
                    </a:rPr>
                    <a:t>All</a:t>
                  </a:r>
                </a:p>
              </p:txBody>
            </p: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37CC7112-DA84-4A60-9C52-C5DCE2667A38}"/>
                    </a:ext>
                  </a:extLst>
                </p:cNvPr>
                <p:cNvGrpSpPr/>
                <p:nvPr/>
              </p:nvGrpSpPr>
              <p:grpSpPr>
                <a:xfrm>
                  <a:off x="2177797" y="3408265"/>
                  <a:ext cx="157162" cy="66770"/>
                  <a:chOff x="92869" y="2840736"/>
                  <a:chExt cx="157162" cy="66770"/>
                </a:xfrm>
              </p:grpSpPr>
              <p:cxnSp>
                <p:nvCxnSpPr>
                  <p:cNvPr id="123" name="Straight Connector 122">
                    <a:extLst>
                      <a:ext uri="{FF2B5EF4-FFF2-40B4-BE49-F238E27FC236}">
                        <a16:creationId xmlns:a16="http://schemas.microsoft.com/office/drawing/2014/main" id="{C593977E-F384-40AA-A74B-AFB4310A8A8B}"/>
                      </a:ext>
                    </a:extLst>
                  </p:cNvPr>
                  <p:cNvCxnSpPr/>
                  <p:nvPr/>
                </p:nvCxnSpPr>
                <p:spPr>
                  <a:xfrm>
                    <a:off x="92869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24" name="Straight Connector 123">
                    <a:extLst>
                      <a:ext uri="{FF2B5EF4-FFF2-40B4-BE49-F238E27FC236}">
                        <a16:creationId xmlns:a16="http://schemas.microsoft.com/office/drawing/2014/main" id="{2A6EB3E4-DD14-4A5E-ACB4-12BE40A962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1450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C3FD798A-9FE7-4F37-AE3B-D4FA9D35FF98}"/>
                  </a:ext>
                </a:extLst>
              </p:cNvPr>
              <p:cNvGrpSpPr/>
              <p:nvPr/>
            </p:nvGrpSpPr>
            <p:grpSpPr>
              <a:xfrm>
                <a:off x="2668353" y="3311791"/>
                <a:ext cx="1478757" cy="248874"/>
                <a:chOff x="897731" y="3315955"/>
                <a:chExt cx="1478757" cy="248874"/>
              </a:xfrm>
            </p:grpSpPr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2012C41E-CF30-48F9-A00A-C8E37AD81FF0}"/>
                    </a:ext>
                  </a:extLst>
                </p:cNvPr>
                <p:cNvSpPr/>
                <p:nvPr/>
              </p:nvSpPr>
              <p:spPr>
                <a:xfrm>
                  <a:off x="897731" y="3315955"/>
                  <a:ext cx="1478757" cy="2488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GB" sz="1100" dirty="0">
                      <a:solidFill>
                        <a:schemeClr val="tx1"/>
                      </a:solidFill>
                    </a:rPr>
                    <a:t>All</a:t>
                  </a:r>
                </a:p>
              </p:txBody>
            </p:sp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DD359944-1209-4A43-9DE0-EA83BE4916F4}"/>
                    </a:ext>
                  </a:extLst>
                </p:cNvPr>
                <p:cNvGrpSpPr/>
                <p:nvPr/>
              </p:nvGrpSpPr>
              <p:grpSpPr>
                <a:xfrm>
                  <a:off x="2177797" y="3408265"/>
                  <a:ext cx="157162" cy="66770"/>
                  <a:chOff x="92869" y="2840736"/>
                  <a:chExt cx="157162" cy="66770"/>
                </a:xfrm>
              </p:grpSpPr>
              <p:cxnSp>
                <p:nvCxnSpPr>
                  <p:cNvPr id="119" name="Straight Connector 118">
                    <a:extLst>
                      <a:ext uri="{FF2B5EF4-FFF2-40B4-BE49-F238E27FC236}">
                        <a16:creationId xmlns:a16="http://schemas.microsoft.com/office/drawing/2014/main" id="{B500D1B3-7319-409E-8E55-7906EED152ED}"/>
                      </a:ext>
                    </a:extLst>
                  </p:cNvPr>
                  <p:cNvCxnSpPr/>
                  <p:nvPr/>
                </p:nvCxnSpPr>
                <p:spPr>
                  <a:xfrm>
                    <a:off x="92869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4F89421F-88C2-4460-AD2B-2E57ACBDE3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1450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1733BDAB-3081-4060-A919-C301551807FD}"/>
                </a:ext>
              </a:extLst>
            </p:cNvPr>
            <p:cNvGrpSpPr/>
            <p:nvPr/>
          </p:nvGrpSpPr>
          <p:grpSpPr>
            <a:xfrm>
              <a:off x="9584669" y="2970905"/>
              <a:ext cx="1615303" cy="649202"/>
              <a:chOff x="8441844" y="3001112"/>
              <a:chExt cx="1615303" cy="649202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E93EE5DD-5810-429B-9154-F1E3326C4A54}"/>
                  </a:ext>
                </a:extLst>
              </p:cNvPr>
              <p:cNvSpPr/>
              <p:nvPr/>
            </p:nvSpPr>
            <p:spPr>
              <a:xfrm>
                <a:off x="8441844" y="3001112"/>
                <a:ext cx="1615303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200" dirty="0">
                    <a:solidFill>
                      <a:sysClr val="windowText" lastClr="000000"/>
                    </a:solidFill>
                  </a:rPr>
                  <a:t>Tags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12CE5E5C-6E60-4A97-BEA1-39719357F149}"/>
                  </a:ext>
                </a:extLst>
              </p:cNvPr>
              <p:cNvSpPr/>
              <p:nvPr/>
            </p:nvSpPr>
            <p:spPr>
              <a:xfrm>
                <a:off x="8510116" y="3338055"/>
                <a:ext cx="1478757" cy="2488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100" dirty="0">
                    <a:solidFill>
                      <a:schemeClr val="tx1"/>
                    </a:solidFill>
                  </a:rPr>
                  <a:t>All</a:t>
                </a:r>
              </a:p>
            </p:txBody>
          </p: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76E9569A-9E1D-4255-AF88-41E78C8E7A68}"/>
                  </a:ext>
                </a:extLst>
              </p:cNvPr>
              <p:cNvCxnSpPr/>
              <p:nvPr/>
            </p:nvCxnSpPr>
            <p:spPr>
              <a:xfrm>
                <a:off x="9790182" y="3430365"/>
                <a:ext cx="78581" cy="66770"/>
              </a:xfrm>
              <a:prstGeom prst="line">
                <a:avLst/>
              </a:prstGeom>
              <a:ln w="6350" cap="sq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6316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E13290-4D01-4C59-BDC7-222DE916CAD2}"/>
              </a:ext>
            </a:extLst>
          </p:cNvPr>
          <p:cNvSpPr/>
          <p:nvPr/>
        </p:nvSpPr>
        <p:spPr>
          <a:xfrm>
            <a:off x="685799" y="2057399"/>
            <a:ext cx="11344519" cy="5121275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48E331-DC1E-4A13-984B-2C63D0E0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Report</a:t>
            </a:r>
            <a:br>
              <a:rPr lang="en-GB" dirty="0"/>
            </a:br>
            <a:r>
              <a:rPr lang="en-GB" sz="2800" b="0" dirty="0"/>
              <a:t>Type and Status</a:t>
            </a:r>
            <a:endParaRPr lang="en-GB" b="0" dirty="0"/>
          </a:p>
        </p:txBody>
      </p:sp>
      <p:pic>
        <p:nvPicPr>
          <p:cNvPr id="6" name="Picture 5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3CD6A4F7-FDD3-4CF3-8A29-CF420008B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89" y="2333370"/>
            <a:ext cx="1237351" cy="2220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ED5365-0C1E-49B3-9892-F302E004B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8534" y="2241809"/>
            <a:ext cx="1820170" cy="40521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DDF890-3345-4D5A-AEF3-20C2D3CEFDEB}"/>
              </a:ext>
            </a:extLst>
          </p:cNvPr>
          <p:cNvCxnSpPr>
            <a:cxnSpLocks/>
          </p:cNvCxnSpPr>
          <p:nvPr/>
        </p:nvCxnSpPr>
        <p:spPr>
          <a:xfrm>
            <a:off x="685800" y="2840736"/>
            <a:ext cx="11344518" cy="0"/>
          </a:xfrm>
          <a:prstGeom prst="line">
            <a:avLst/>
          </a:prstGeom>
          <a:ln w="6350" cap="sq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6AC47EF-8DD5-4F29-B788-88EC650686F2}"/>
              </a:ext>
            </a:extLst>
          </p:cNvPr>
          <p:cNvSpPr/>
          <p:nvPr/>
        </p:nvSpPr>
        <p:spPr>
          <a:xfrm>
            <a:off x="10718980" y="2974848"/>
            <a:ext cx="1173511" cy="649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dirty="0">
                <a:solidFill>
                  <a:sysClr val="windowText" lastClr="000000"/>
                </a:solidFill>
              </a:rPr>
              <a:t>Total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9648E2-D107-4002-93E8-695A776F1534}"/>
              </a:ext>
            </a:extLst>
          </p:cNvPr>
          <p:cNvSpPr txBox="1"/>
          <p:nvPr/>
        </p:nvSpPr>
        <p:spPr>
          <a:xfrm>
            <a:off x="11324163" y="323786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/>
              <a:t>123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F9AED0A-EB0D-4D1D-A7B6-4F8D2F465411}"/>
              </a:ext>
            </a:extLst>
          </p:cNvPr>
          <p:cNvSpPr/>
          <p:nvPr/>
        </p:nvSpPr>
        <p:spPr>
          <a:xfrm>
            <a:off x="4630631" y="2259748"/>
            <a:ext cx="3454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800" b="1" dirty="0">
                <a:solidFill>
                  <a:schemeClr val="bg1"/>
                </a:solidFill>
              </a:rPr>
              <a:t>Digital Explorer Trend Metrics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12060D-2B59-48FC-973C-900AEF983AFC}"/>
              </a:ext>
            </a:extLst>
          </p:cNvPr>
          <p:cNvSpPr/>
          <p:nvPr/>
        </p:nvSpPr>
        <p:spPr>
          <a:xfrm>
            <a:off x="12315825" y="3237860"/>
            <a:ext cx="1819275" cy="39408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ysClr val="windowText" lastClr="000000"/>
                </a:solidFill>
              </a:rPr>
              <a:t>There is a mirror version of this report</a:t>
            </a:r>
          </a:p>
          <a:p>
            <a:pPr algn="ctr"/>
            <a:r>
              <a:rPr lang="en-GB" sz="1600" b="1" dirty="0">
                <a:solidFill>
                  <a:sysClr val="windowText" lastClr="000000"/>
                </a:solidFill>
              </a:rPr>
              <a:t>Trends with no connections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BAEEF50-1D4F-43EC-A8F5-0272A103692D}"/>
              </a:ext>
            </a:extLst>
          </p:cNvPr>
          <p:cNvSpPr/>
          <p:nvPr/>
        </p:nvSpPr>
        <p:spPr>
          <a:xfrm>
            <a:off x="857986" y="3737360"/>
            <a:ext cx="3340653" cy="2230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Pie chart of type</a:t>
            </a:r>
            <a:endParaRPr lang="en-GB" sz="1800" i="1" dirty="0">
              <a:solidFill>
                <a:sysClr val="windowText" lastClr="000000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B307ADD-4DA8-4926-8A5A-3AF2D2483D22}"/>
              </a:ext>
            </a:extLst>
          </p:cNvPr>
          <p:cNvSpPr/>
          <p:nvPr/>
        </p:nvSpPr>
        <p:spPr>
          <a:xfrm>
            <a:off x="829456" y="6098029"/>
            <a:ext cx="11057203" cy="873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Solutions List</a:t>
            </a:r>
            <a:endParaRPr lang="en-GB" sz="1800" i="1" dirty="0">
              <a:solidFill>
                <a:sysClr val="windowText" lastClr="000000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7E3B2F9-A7C6-4EBE-9C01-CE14A935F4FA}"/>
              </a:ext>
            </a:extLst>
          </p:cNvPr>
          <p:cNvSpPr/>
          <p:nvPr/>
        </p:nvSpPr>
        <p:spPr>
          <a:xfrm>
            <a:off x="4701996" y="3727828"/>
            <a:ext cx="3340653" cy="2230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Pie chart of </a:t>
            </a:r>
            <a:r>
              <a:rPr lang="en-GB" dirty="0" err="1">
                <a:solidFill>
                  <a:sysClr val="windowText" lastClr="000000"/>
                </a:solidFill>
              </a:rPr>
              <a:t>subType</a:t>
            </a:r>
            <a:endParaRPr lang="en-GB" sz="1800" i="1" dirty="0">
              <a:solidFill>
                <a:sysClr val="windowText" lastClr="000000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FA50D72-4861-40A8-8C25-2C559ED98AA0}"/>
              </a:ext>
            </a:extLst>
          </p:cNvPr>
          <p:cNvSpPr/>
          <p:nvPr/>
        </p:nvSpPr>
        <p:spPr>
          <a:xfrm>
            <a:off x="8546006" y="3718296"/>
            <a:ext cx="3340653" cy="2230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Pie chart of status</a:t>
            </a:r>
            <a:endParaRPr lang="en-GB" sz="1800" i="1" dirty="0">
              <a:solidFill>
                <a:sysClr val="windowText" lastClr="000000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967DB81-CEE7-4F5B-991C-441E15981389}"/>
              </a:ext>
            </a:extLst>
          </p:cNvPr>
          <p:cNvGrpSpPr/>
          <p:nvPr/>
        </p:nvGrpSpPr>
        <p:grpSpPr>
          <a:xfrm>
            <a:off x="857986" y="2970905"/>
            <a:ext cx="9723167" cy="650997"/>
            <a:chOff x="857986" y="2970905"/>
            <a:chExt cx="10341986" cy="65099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D1179E5-7A70-4823-B917-2538CC720A84}"/>
                </a:ext>
              </a:extLst>
            </p:cNvPr>
            <p:cNvGrpSpPr/>
            <p:nvPr/>
          </p:nvGrpSpPr>
          <p:grpSpPr>
            <a:xfrm>
              <a:off x="857986" y="2972700"/>
              <a:ext cx="3380095" cy="649202"/>
              <a:chOff x="835289" y="2974848"/>
              <a:chExt cx="3380095" cy="649202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A5F2CE7-C941-40D5-B1B2-5EA741AD5D1A}"/>
                  </a:ext>
                </a:extLst>
              </p:cNvPr>
              <p:cNvSpPr/>
              <p:nvPr/>
            </p:nvSpPr>
            <p:spPr>
              <a:xfrm>
                <a:off x="835289" y="2974848"/>
                <a:ext cx="1615303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200" dirty="0">
                    <a:solidFill>
                      <a:sysClr val="windowText" lastClr="000000"/>
                    </a:solidFill>
                  </a:rPr>
                  <a:t>Solution Type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92F0A33-CB65-4715-956F-DC1FDD674D9F}"/>
                  </a:ext>
                </a:extLst>
              </p:cNvPr>
              <p:cNvSpPr/>
              <p:nvPr/>
            </p:nvSpPr>
            <p:spPr>
              <a:xfrm>
                <a:off x="2600081" y="2974848"/>
                <a:ext cx="1615303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200" dirty="0">
                    <a:solidFill>
                      <a:sysClr val="windowText" lastClr="000000"/>
                    </a:solidFill>
                  </a:rPr>
                  <a:t>Sub Type</a:t>
                </a:r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4059157C-45EA-4A6B-B392-CD65C741ED2C}"/>
                  </a:ext>
                </a:extLst>
              </p:cNvPr>
              <p:cNvGrpSpPr/>
              <p:nvPr/>
            </p:nvGrpSpPr>
            <p:grpSpPr>
              <a:xfrm>
                <a:off x="897731" y="3315955"/>
                <a:ext cx="1478757" cy="248874"/>
                <a:chOff x="897731" y="3315955"/>
                <a:chExt cx="1478757" cy="248874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B66A49BB-8E3F-4F2F-AE76-E853103F4878}"/>
                    </a:ext>
                  </a:extLst>
                </p:cNvPr>
                <p:cNvSpPr/>
                <p:nvPr/>
              </p:nvSpPr>
              <p:spPr>
                <a:xfrm>
                  <a:off x="897731" y="3315955"/>
                  <a:ext cx="1478757" cy="2488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GB" sz="1100" dirty="0">
                      <a:solidFill>
                        <a:schemeClr val="tx1"/>
                      </a:solidFill>
                    </a:rPr>
                    <a:t>All</a:t>
                  </a:r>
                </a:p>
              </p:txBody>
            </p: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E37A81D2-699D-4E6D-BDD7-0C4438B0540A}"/>
                    </a:ext>
                  </a:extLst>
                </p:cNvPr>
                <p:cNvGrpSpPr/>
                <p:nvPr/>
              </p:nvGrpSpPr>
              <p:grpSpPr>
                <a:xfrm>
                  <a:off x="2177797" y="3408265"/>
                  <a:ext cx="157162" cy="66770"/>
                  <a:chOff x="92869" y="2840736"/>
                  <a:chExt cx="157162" cy="66770"/>
                </a:xfrm>
              </p:grpSpPr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0285CDA6-FF9C-4650-9D31-0662F6239900}"/>
                      </a:ext>
                    </a:extLst>
                  </p:cNvPr>
                  <p:cNvCxnSpPr/>
                  <p:nvPr/>
                </p:nvCxnSpPr>
                <p:spPr>
                  <a:xfrm>
                    <a:off x="92869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4B2B1FEF-B030-477B-980B-F5C77DEDBC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1450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71BF65D5-BF72-480B-9AE1-6C7E8F705AD5}"/>
                  </a:ext>
                </a:extLst>
              </p:cNvPr>
              <p:cNvGrpSpPr/>
              <p:nvPr/>
            </p:nvGrpSpPr>
            <p:grpSpPr>
              <a:xfrm>
                <a:off x="2668353" y="3311791"/>
                <a:ext cx="1478757" cy="248874"/>
                <a:chOff x="897731" y="3315955"/>
                <a:chExt cx="1478757" cy="248874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779CDDC0-E878-49BD-A1B1-AE562D4E0151}"/>
                    </a:ext>
                  </a:extLst>
                </p:cNvPr>
                <p:cNvSpPr/>
                <p:nvPr/>
              </p:nvSpPr>
              <p:spPr>
                <a:xfrm>
                  <a:off x="897731" y="3315955"/>
                  <a:ext cx="1478757" cy="2488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GB" sz="1100" dirty="0">
                      <a:solidFill>
                        <a:schemeClr val="tx1"/>
                      </a:solidFill>
                    </a:rPr>
                    <a:t>All</a:t>
                  </a:r>
                </a:p>
              </p:txBody>
            </p: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237CE832-A1F9-49D2-B1EC-C5607C040726}"/>
                    </a:ext>
                  </a:extLst>
                </p:cNvPr>
                <p:cNvGrpSpPr/>
                <p:nvPr/>
              </p:nvGrpSpPr>
              <p:grpSpPr>
                <a:xfrm>
                  <a:off x="2177797" y="3408265"/>
                  <a:ext cx="157162" cy="66770"/>
                  <a:chOff x="92869" y="2840736"/>
                  <a:chExt cx="157162" cy="66770"/>
                </a:xfrm>
              </p:grpSpPr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F0799426-9C70-47FA-B026-AEA7B0A1E4A1}"/>
                      </a:ext>
                    </a:extLst>
                  </p:cNvPr>
                  <p:cNvCxnSpPr/>
                  <p:nvPr/>
                </p:nvCxnSpPr>
                <p:spPr>
                  <a:xfrm>
                    <a:off x="92869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19B6F179-5D4A-4F21-BB18-DB0543BB67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1450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5FC1BE0-1F34-49FF-9EBE-EAED8470F31F}"/>
                </a:ext>
              </a:extLst>
            </p:cNvPr>
            <p:cNvGrpSpPr/>
            <p:nvPr/>
          </p:nvGrpSpPr>
          <p:grpSpPr>
            <a:xfrm>
              <a:off x="7867711" y="2972700"/>
              <a:ext cx="1615303" cy="649202"/>
              <a:chOff x="8441844" y="3001112"/>
              <a:chExt cx="1615303" cy="649202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4AE60523-DB61-4B0C-97E3-BB5E0ED35D58}"/>
                  </a:ext>
                </a:extLst>
              </p:cNvPr>
              <p:cNvSpPr/>
              <p:nvPr/>
            </p:nvSpPr>
            <p:spPr>
              <a:xfrm>
                <a:off x="8441844" y="3001112"/>
                <a:ext cx="1615303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200" dirty="0">
                    <a:solidFill>
                      <a:sysClr val="windowText" lastClr="000000"/>
                    </a:solidFill>
                  </a:rPr>
                  <a:t>Status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91A0001A-8707-4517-A741-B3634729FEEA}"/>
                  </a:ext>
                </a:extLst>
              </p:cNvPr>
              <p:cNvSpPr/>
              <p:nvPr/>
            </p:nvSpPr>
            <p:spPr>
              <a:xfrm>
                <a:off x="8510116" y="3338055"/>
                <a:ext cx="1478757" cy="2488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100" dirty="0">
                    <a:solidFill>
                      <a:schemeClr val="tx1"/>
                    </a:solidFill>
                  </a:rPr>
                  <a:t>All</a:t>
                </a:r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518CD332-54EE-4829-A2C3-2BE63B85471E}"/>
                  </a:ext>
                </a:extLst>
              </p:cNvPr>
              <p:cNvCxnSpPr/>
              <p:nvPr/>
            </p:nvCxnSpPr>
            <p:spPr>
              <a:xfrm>
                <a:off x="9790182" y="3430365"/>
                <a:ext cx="78581" cy="66770"/>
              </a:xfrm>
              <a:prstGeom prst="line">
                <a:avLst/>
              </a:prstGeom>
              <a:ln w="6350" cap="sq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CA26203-EA77-42C3-872B-45C7ADEF2BAF}"/>
                </a:ext>
              </a:extLst>
            </p:cNvPr>
            <p:cNvGrpSpPr/>
            <p:nvPr/>
          </p:nvGrpSpPr>
          <p:grpSpPr>
            <a:xfrm>
              <a:off x="4362848" y="2972700"/>
              <a:ext cx="3380095" cy="649202"/>
              <a:chOff x="835289" y="2974848"/>
              <a:chExt cx="3380095" cy="649202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31E9E9B9-F36F-415F-B282-57F879702990}"/>
                  </a:ext>
                </a:extLst>
              </p:cNvPr>
              <p:cNvSpPr/>
              <p:nvPr/>
            </p:nvSpPr>
            <p:spPr>
              <a:xfrm>
                <a:off x="835289" y="2974848"/>
                <a:ext cx="1615303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200" dirty="0">
                    <a:solidFill>
                      <a:sysClr val="windowText" lastClr="000000"/>
                    </a:solidFill>
                  </a:rPr>
                  <a:t>Industry</a:t>
                </a: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0121E02E-9679-4BD9-9C24-07A9C74D1AD6}"/>
                  </a:ext>
                </a:extLst>
              </p:cNvPr>
              <p:cNvSpPr/>
              <p:nvPr/>
            </p:nvSpPr>
            <p:spPr>
              <a:xfrm>
                <a:off x="2600081" y="2974848"/>
                <a:ext cx="1615303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200" dirty="0">
                    <a:solidFill>
                      <a:sysClr val="windowText" lastClr="000000"/>
                    </a:solidFill>
                  </a:rPr>
                  <a:t>Sub Industry</a:t>
                </a:r>
              </a:p>
            </p:txBody>
          </p: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D99B5DDF-4F27-45EA-A928-1C3724503292}"/>
                  </a:ext>
                </a:extLst>
              </p:cNvPr>
              <p:cNvGrpSpPr/>
              <p:nvPr/>
            </p:nvGrpSpPr>
            <p:grpSpPr>
              <a:xfrm>
                <a:off x="897731" y="3315955"/>
                <a:ext cx="1478757" cy="248874"/>
                <a:chOff x="897731" y="3315955"/>
                <a:chExt cx="1478757" cy="248874"/>
              </a:xfrm>
            </p:grpSpPr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BE8ED069-14EF-4008-A130-04529CCFD277}"/>
                    </a:ext>
                  </a:extLst>
                </p:cNvPr>
                <p:cNvSpPr/>
                <p:nvPr/>
              </p:nvSpPr>
              <p:spPr>
                <a:xfrm>
                  <a:off x="897731" y="3315955"/>
                  <a:ext cx="1478757" cy="2488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GB" sz="1100" dirty="0">
                      <a:solidFill>
                        <a:schemeClr val="tx1"/>
                      </a:solidFill>
                    </a:rPr>
                    <a:t>All</a:t>
                  </a:r>
                </a:p>
              </p:txBody>
            </p: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743C749A-DB5D-40C9-9CDC-7F8582B49E54}"/>
                    </a:ext>
                  </a:extLst>
                </p:cNvPr>
                <p:cNvGrpSpPr/>
                <p:nvPr/>
              </p:nvGrpSpPr>
              <p:grpSpPr>
                <a:xfrm>
                  <a:off x="2177797" y="3408265"/>
                  <a:ext cx="157162" cy="66770"/>
                  <a:chOff x="92869" y="2840736"/>
                  <a:chExt cx="157162" cy="66770"/>
                </a:xfrm>
              </p:grpSpPr>
              <p:cxnSp>
                <p:nvCxnSpPr>
                  <p:cNvPr id="118" name="Straight Connector 117">
                    <a:extLst>
                      <a:ext uri="{FF2B5EF4-FFF2-40B4-BE49-F238E27FC236}">
                        <a16:creationId xmlns:a16="http://schemas.microsoft.com/office/drawing/2014/main" id="{6E518975-9287-4461-85A7-62C29AC7C575}"/>
                      </a:ext>
                    </a:extLst>
                  </p:cNvPr>
                  <p:cNvCxnSpPr/>
                  <p:nvPr/>
                </p:nvCxnSpPr>
                <p:spPr>
                  <a:xfrm>
                    <a:off x="92869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19" name="Straight Connector 118">
                    <a:extLst>
                      <a:ext uri="{FF2B5EF4-FFF2-40B4-BE49-F238E27FC236}">
                        <a16:creationId xmlns:a16="http://schemas.microsoft.com/office/drawing/2014/main" id="{DFC9630B-E62E-4B52-A7D3-0CFAC87090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1450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E8553C66-3AC1-4EA6-A16E-FE5B88449BAE}"/>
                  </a:ext>
                </a:extLst>
              </p:cNvPr>
              <p:cNvGrpSpPr/>
              <p:nvPr/>
            </p:nvGrpSpPr>
            <p:grpSpPr>
              <a:xfrm>
                <a:off x="2668353" y="3311791"/>
                <a:ext cx="1478757" cy="248874"/>
                <a:chOff x="897731" y="3315955"/>
                <a:chExt cx="1478757" cy="248874"/>
              </a:xfrm>
            </p:grpSpPr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97D0BF5E-BE71-4307-810A-2B2829671D6F}"/>
                    </a:ext>
                  </a:extLst>
                </p:cNvPr>
                <p:cNvSpPr/>
                <p:nvPr/>
              </p:nvSpPr>
              <p:spPr>
                <a:xfrm>
                  <a:off x="897731" y="3315955"/>
                  <a:ext cx="1478757" cy="2488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GB" sz="1100" dirty="0">
                      <a:solidFill>
                        <a:schemeClr val="tx1"/>
                      </a:solidFill>
                    </a:rPr>
                    <a:t>All</a:t>
                  </a:r>
                </a:p>
              </p:txBody>
            </p:sp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19D04359-4E19-4BF0-A905-94D77C415E3F}"/>
                    </a:ext>
                  </a:extLst>
                </p:cNvPr>
                <p:cNvGrpSpPr/>
                <p:nvPr/>
              </p:nvGrpSpPr>
              <p:grpSpPr>
                <a:xfrm>
                  <a:off x="2177797" y="3408265"/>
                  <a:ext cx="157162" cy="66770"/>
                  <a:chOff x="92869" y="2840736"/>
                  <a:chExt cx="157162" cy="66770"/>
                </a:xfrm>
              </p:grpSpPr>
              <p:cxnSp>
                <p:nvCxnSpPr>
                  <p:cNvPr id="114" name="Straight Connector 113">
                    <a:extLst>
                      <a:ext uri="{FF2B5EF4-FFF2-40B4-BE49-F238E27FC236}">
                        <a16:creationId xmlns:a16="http://schemas.microsoft.com/office/drawing/2014/main" id="{E6EC299F-BE09-4788-96B4-A08A33863C0D}"/>
                      </a:ext>
                    </a:extLst>
                  </p:cNvPr>
                  <p:cNvCxnSpPr/>
                  <p:nvPr/>
                </p:nvCxnSpPr>
                <p:spPr>
                  <a:xfrm>
                    <a:off x="92869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15" name="Straight Connector 114">
                    <a:extLst>
                      <a:ext uri="{FF2B5EF4-FFF2-40B4-BE49-F238E27FC236}">
                        <a16:creationId xmlns:a16="http://schemas.microsoft.com/office/drawing/2014/main" id="{C8117B3C-4988-43E4-9FB8-139D60A957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1450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5DF62078-F94B-49E7-AB67-81012DA1F789}"/>
                </a:ext>
              </a:extLst>
            </p:cNvPr>
            <p:cNvGrpSpPr/>
            <p:nvPr/>
          </p:nvGrpSpPr>
          <p:grpSpPr>
            <a:xfrm>
              <a:off x="9584669" y="2970905"/>
              <a:ext cx="1615303" cy="649202"/>
              <a:chOff x="8441844" y="3001112"/>
              <a:chExt cx="1615303" cy="649202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0BDE760F-1CDE-4145-8229-6E19A7E59F3C}"/>
                  </a:ext>
                </a:extLst>
              </p:cNvPr>
              <p:cNvSpPr/>
              <p:nvPr/>
            </p:nvSpPr>
            <p:spPr>
              <a:xfrm>
                <a:off x="8441844" y="3001112"/>
                <a:ext cx="1615303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200" dirty="0">
                    <a:solidFill>
                      <a:sysClr val="windowText" lastClr="000000"/>
                    </a:solidFill>
                  </a:rPr>
                  <a:t>Tags</a:t>
                </a: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1907B53F-7DA7-4C15-93DD-79633D595C41}"/>
                  </a:ext>
                </a:extLst>
              </p:cNvPr>
              <p:cNvSpPr/>
              <p:nvPr/>
            </p:nvSpPr>
            <p:spPr>
              <a:xfrm>
                <a:off x="8510116" y="3338055"/>
                <a:ext cx="1478757" cy="2488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100" dirty="0">
                    <a:solidFill>
                      <a:schemeClr val="tx1"/>
                    </a:solidFill>
                  </a:rPr>
                  <a:t>All</a:t>
                </a:r>
              </a:p>
            </p:txBody>
          </p: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D76B64A5-2AFE-47A3-974D-083320880E85}"/>
                  </a:ext>
                </a:extLst>
              </p:cNvPr>
              <p:cNvCxnSpPr/>
              <p:nvPr/>
            </p:nvCxnSpPr>
            <p:spPr>
              <a:xfrm>
                <a:off x="9790182" y="3430365"/>
                <a:ext cx="78581" cy="66770"/>
              </a:xfrm>
              <a:prstGeom prst="line">
                <a:avLst/>
              </a:prstGeom>
              <a:ln w="6350" cap="sq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6146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Custom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D9D9D9"/>
      </a:accent3>
      <a:accent4>
        <a:srgbClr val="FFED00"/>
      </a:accent4>
      <a:accent5>
        <a:srgbClr val="64FF00"/>
      </a:accent5>
      <a:accent6>
        <a:srgbClr val="00C9FF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OneDXC_InternalOnly.pptx" id="{217AB898-FADF-44C1-B10B-686F609C009B}" vid="{A124DF48-611C-4741-B784-37D4D879F9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118BBC3B47B745B120DF1B861C4CB1" ma:contentTypeVersion="15" ma:contentTypeDescription="Create a new document." ma:contentTypeScope="" ma:versionID="465b7b24185c6bfa7e937b9392a2ec37">
  <xsd:schema xmlns:xsd="http://www.w3.org/2001/XMLSchema" xmlns:xs="http://www.w3.org/2001/XMLSchema" xmlns:p="http://schemas.microsoft.com/office/2006/metadata/properties" xmlns:ns3="7bbbf46f-11f7-4a76-a153-797481bc1696" xmlns:ns4="7d106420-3f4a-4cb6-90da-75bb9d546c19" targetNamespace="http://schemas.microsoft.com/office/2006/metadata/properties" ma:root="true" ma:fieldsID="505f23f626e790641c2e691e9bd5a5e7" ns3:_="" ns4:_="">
    <xsd:import namespace="7bbbf46f-11f7-4a76-a153-797481bc1696"/>
    <xsd:import namespace="7d106420-3f4a-4cb6-90da-75bb9d546c1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bf46f-11f7-4a76-a153-797481bc169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106420-3f4a-4cb6-90da-75bb9d546c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72AD7DE-EEA1-464A-93B0-69F617DE37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7688A58-93D1-4737-A2C9-535BDBF6282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A3E0669-B4F3-4924-B13B-CFD043B529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bf46f-11f7-4a76-a153-797481bc1696"/>
    <ds:schemaRef ds:uri="7d106420-3f4a-4cb6-90da-75bb9d546c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OneDXC_InternalOnly</Template>
  <TotalTime>253</TotalTime>
  <Words>1320</Words>
  <Application>Microsoft Office PowerPoint</Application>
  <PresentationFormat>Custom</PresentationFormat>
  <Paragraphs>493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DXC</vt:lpstr>
      <vt:lpstr>PowerBI reports</vt:lpstr>
      <vt:lpstr>Contribution report Page 1 : General contribution to core modules Group by industry or HR reporting line</vt:lpstr>
      <vt:lpstr>Detailed team report Page 2 : Team details across all modules Group by HR reporting line</vt:lpstr>
      <vt:lpstr>Detailed team report Page 3 : Person details </vt:lpstr>
      <vt:lpstr>Data Model</vt:lpstr>
      <vt:lpstr>Trend Metrics</vt:lpstr>
      <vt:lpstr>Solution Report Trends Report</vt:lpstr>
      <vt:lpstr>Solution Report Industry Report</vt:lpstr>
      <vt:lpstr>Solution Report Type and Status</vt:lpstr>
      <vt:lpstr>Solution Report Tags Reports</vt:lpstr>
      <vt:lpstr>Solution Report Solutions List</vt:lpstr>
      <vt:lpstr>Workgroups report </vt:lpstr>
      <vt:lpstr>Workgroups report </vt:lpstr>
      <vt:lpstr>Data Model</vt:lpstr>
    </vt:vector>
  </TitlesOfParts>
  <Manager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PowerBI reports</dc:title>
  <dc:subject/>
  <dc:creator>David Stevens</dc:creator>
  <cp:keywords/>
  <dc:description/>
  <cp:lastModifiedBy>David Stevens</cp:lastModifiedBy>
  <cp:revision>3</cp:revision>
  <cp:lastPrinted>2018-07-20T15:33:39Z</cp:lastPrinted>
  <dcterms:created xsi:type="dcterms:W3CDTF">2020-07-06T07:47:43Z</dcterms:created>
  <dcterms:modified xsi:type="dcterms:W3CDTF">2020-07-21T12:30:22Z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0x01010056118BBC3B47B745B120DF1B861C4CB1</vt:lpwstr>
  </property>
</Properties>
</file>