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627A8-9500-4484-B00F-5516F653DAB0}" v="1" dt="2018-07-13T09:23:31.095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90"/>
  </p:normalViewPr>
  <p:slideViewPr>
    <p:cSldViewPr snapToObjects="1" showGuides="1">
      <p:cViewPr varScale="1">
        <p:scale>
          <a:sx n="73" d="100"/>
          <a:sy n="73" d="100"/>
        </p:scale>
        <p:origin x="96" y="40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4F3627A8-9500-4484-B00F-5516F653DAB0}"/>
    <pc:docChg chg="modSld">
      <pc:chgData name="Stevens, David" userId="73fe415a-d21a-4898-bfab-0e75d37181d7" providerId="ADAL" clId="{4F3627A8-9500-4484-B00F-5516F653DAB0}" dt="2018-07-13T09:23:31.095" v="0" actId="1076"/>
      <pc:docMkLst>
        <pc:docMk/>
      </pc:docMkLst>
      <pc:sldChg chg="modSp">
        <pc:chgData name="Stevens, David" userId="73fe415a-d21a-4898-bfab-0e75d37181d7" providerId="ADAL" clId="{4F3627A8-9500-4484-B00F-5516F653DAB0}" dt="2018-07-13T09:23:31.095" v="0" actId="1076"/>
        <pc:sldMkLst>
          <pc:docMk/>
          <pc:sldMk cId="334531713" sldId="257"/>
        </pc:sldMkLst>
        <pc:spChg chg="mod">
          <ac:chgData name="Stevens, David" userId="73fe415a-d21a-4898-bfab-0e75d37181d7" providerId="ADAL" clId="{4F3627A8-9500-4484-B00F-5516F653DAB0}" dt="2018-07-13T09:23:31.095" v="0" actId="1076"/>
          <ac:spMkLst>
            <pc:docMk/>
            <pc:sldMk cId="334531713" sldId="257"/>
            <ac:spMk id="6" creationId="{CAB11C4A-6F9D-4D9F-BA4C-294846F0E1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7/13/2018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13,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13,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13,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13,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566B6-C901-4196-8585-E9BD25EA7C3A}"/>
              </a:ext>
            </a:extLst>
          </p:cNvPr>
          <p:cNvSpPr/>
          <p:nvPr/>
        </p:nvSpPr>
        <p:spPr>
          <a:xfrm>
            <a:off x="932736" y="2412937"/>
            <a:ext cx="2304256" cy="100811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28A2-31AA-475E-8D19-7CB155FB3C8A}"/>
              </a:ext>
            </a:extLst>
          </p:cNvPr>
          <p:cNvSpPr/>
          <p:nvPr/>
        </p:nvSpPr>
        <p:spPr>
          <a:xfrm>
            <a:off x="3597032" y="1277970"/>
            <a:ext cx="2304256" cy="100811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DXC 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A331D-BAF2-44D4-BDAF-5E5A2823AC04}"/>
              </a:ext>
            </a:extLst>
          </p:cNvPr>
          <p:cNvSpPr/>
          <p:nvPr/>
        </p:nvSpPr>
        <p:spPr>
          <a:xfrm>
            <a:off x="3597032" y="3565065"/>
            <a:ext cx="2304256" cy="100811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“Explorer”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2FB8A-B80B-4C38-BAFB-5F3CD947ACA6}"/>
              </a:ext>
            </a:extLst>
          </p:cNvPr>
          <p:cNvSpPr/>
          <p:nvPr/>
        </p:nvSpPr>
        <p:spPr>
          <a:xfrm>
            <a:off x="6382991" y="4789200"/>
            <a:ext cx="2304256" cy="100811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A947-9C23-49C6-933A-5FBB41E18CBD}"/>
              </a:ext>
            </a:extLst>
          </p:cNvPr>
          <p:cNvSpPr/>
          <p:nvPr/>
        </p:nvSpPr>
        <p:spPr>
          <a:xfrm>
            <a:off x="6405344" y="3565065"/>
            <a:ext cx="2304256" cy="100811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DAA51-738D-4431-9CDE-73B32255865C}"/>
              </a:ext>
            </a:extLst>
          </p:cNvPr>
          <p:cNvSpPr/>
          <p:nvPr/>
        </p:nvSpPr>
        <p:spPr>
          <a:xfrm>
            <a:off x="6379096" y="1277970"/>
            <a:ext cx="2304256" cy="100811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Pass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929341-8661-4F76-8195-61CDB2B8A3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36992" y="1782026"/>
            <a:ext cx="360040" cy="1134967"/>
          </a:xfrm>
          <a:prstGeom prst="bentConnector3">
            <a:avLst>
              <a:gd name="adj1" fmla="val 50000"/>
            </a:avLst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0D9CE464-6DF2-4CAE-8234-B0588736D43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36992" y="2916993"/>
            <a:ext cx="360040" cy="1152128"/>
          </a:xfrm>
          <a:prstGeom prst="bentConnector3">
            <a:avLst>
              <a:gd name="adj1" fmla="val 50000"/>
            </a:avLst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8AEE407F-4AAF-42DD-9163-6D5D3CBC492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901288" y="1782026"/>
            <a:ext cx="477808" cy="0"/>
          </a:xfrm>
          <a:prstGeom prst="straightConnector1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09D9AB3B-75CA-4AB8-9319-A712AB84AB6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901288" y="4069121"/>
            <a:ext cx="504056" cy="0"/>
          </a:xfrm>
          <a:prstGeom prst="straightConnector1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5355C707-AE68-4B56-A004-C577D9B0D89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01288" y="4069121"/>
            <a:ext cx="481703" cy="1224135"/>
          </a:xfrm>
          <a:prstGeom prst="bentConnector3">
            <a:avLst>
              <a:gd name="adj1" fmla="val 50000"/>
            </a:avLst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9BBDBE-2F68-45EA-939F-9ADB5FF7FE85}"/>
              </a:ext>
            </a:extLst>
          </p:cNvPr>
          <p:cNvSpPr/>
          <p:nvPr/>
        </p:nvSpPr>
        <p:spPr>
          <a:xfrm>
            <a:off x="6379096" y="6013454"/>
            <a:ext cx="2304256" cy="100811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Forget password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5DAEF7D-3AB4-4274-B752-766C87F5B8BD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901288" y="4069121"/>
            <a:ext cx="477808" cy="2448389"/>
          </a:xfrm>
          <a:prstGeom prst="bentConnector3">
            <a:avLst>
              <a:gd name="adj1" fmla="val 50000"/>
            </a:avLst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2B3892-3091-4AB4-B4BF-8EAC23B2C022}"/>
              </a:ext>
            </a:extLst>
          </p:cNvPr>
          <p:cNvSpPr/>
          <p:nvPr/>
        </p:nvSpPr>
        <p:spPr>
          <a:xfrm>
            <a:off x="9475440" y="946448"/>
            <a:ext cx="4104456" cy="64807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Updates all “person” records with login history – daily record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Explorer accounts removed after 30 days non-activity – need to review when they have Solution content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Are explorers hosted within the platform?  Or external SAML2 service?</a:t>
            </a:r>
          </a:p>
        </p:txBody>
      </p:sp>
    </p:spTree>
    <p:extLst>
      <p:ext uri="{BB962C8B-B14F-4D97-AF65-F5344CB8AC3E}">
        <p14:creationId xmlns:p14="http://schemas.microsoft.com/office/powerpoint/2010/main" val="38597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1ACA3-318B-4559-8B9B-0093C701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 and Access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1D2612-E4AA-488C-848D-71453EB07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322938"/>
              </p:ext>
            </p:extLst>
          </p:nvPr>
        </p:nvGraphicFramePr>
        <p:xfrm>
          <a:off x="685800" y="2057400"/>
          <a:ext cx="12857480" cy="13817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326765642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411211393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54754067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4230298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15967024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13756345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00300003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96911133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449730721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4050814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Agenda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Agenda Creator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Agenda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Trend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Trend creator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Trend reviewer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Solution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Solution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5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DXC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3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B11C4A-6F9D-4D9F-BA4C-294846F0E122}"/>
              </a:ext>
            </a:extLst>
          </p:cNvPr>
          <p:cNvSpPr txBox="1"/>
          <p:nvPr/>
        </p:nvSpPr>
        <p:spPr>
          <a:xfrm>
            <a:off x="563161" y="3782121"/>
            <a:ext cx="4301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* Limited to training account only</a:t>
            </a:r>
          </a:p>
          <a:p>
            <a:r>
              <a:rPr lang="en-GB" sz="2000" dirty="0"/>
              <a:t>** Limited to assigned accounts only</a:t>
            </a:r>
          </a:p>
          <a:p>
            <a:r>
              <a:rPr lang="en-GB" sz="2000" dirty="0"/>
              <a:t>*** Limited to assigned solution only</a:t>
            </a:r>
          </a:p>
        </p:txBody>
      </p:sp>
    </p:spTree>
    <p:extLst>
      <p:ext uri="{BB962C8B-B14F-4D97-AF65-F5344CB8AC3E}">
        <p14:creationId xmlns:p14="http://schemas.microsoft.com/office/powerpoint/2010/main" val="3345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13</TotalTime>
  <Words>112</Words>
  <Application>Microsoft Office PowerPoint</Application>
  <PresentationFormat>Custom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DXC</vt:lpstr>
      <vt:lpstr>PowerPoint Presentation</vt:lpstr>
      <vt:lpstr>Roles and Access Model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2</cp:revision>
  <dcterms:created xsi:type="dcterms:W3CDTF">2018-07-13T09:10:30Z</dcterms:created>
  <dcterms:modified xsi:type="dcterms:W3CDTF">2018-07-13T09:23:39Z</dcterms:modified>
  <cp:category/>
</cp:coreProperties>
</file>