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90"/>
  </p:normalViewPr>
  <p:slideViewPr>
    <p:cSldViewPr snapToObjects="1" showGuides="1">
      <p:cViewPr varScale="1">
        <p:scale>
          <a:sx n="84" d="100"/>
          <a:sy n="84" d="100"/>
        </p:scale>
        <p:origin x="126" y="7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5/9/2018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5BBBD2F-18B0-4F2F-B5E6-B9F271357F58}"/>
              </a:ext>
            </a:extLst>
          </p:cNvPr>
          <p:cNvSpPr/>
          <p:nvPr userDrawn="1"/>
        </p:nvSpPr>
        <p:spPr>
          <a:xfrm>
            <a:off x="0" y="0"/>
            <a:ext cx="11923712" cy="8226946"/>
          </a:xfrm>
          <a:custGeom>
            <a:avLst/>
            <a:gdLst>
              <a:gd name="connsiteX0" fmla="*/ 0 w 11923712"/>
              <a:gd name="connsiteY0" fmla="*/ 0 h 8226946"/>
              <a:gd name="connsiteX1" fmla="*/ 7152083 w 11923712"/>
              <a:gd name="connsiteY1" fmla="*/ 0 h 8226946"/>
              <a:gd name="connsiteX2" fmla="*/ 11923712 w 11923712"/>
              <a:gd name="connsiteY2" fmla="*/ 8226946 h 8226946"/>
              <a:gd name="connsiteX3" fmla="*/ 0 w 11923712"/>
              <a:gd name="connsiteY3" fmla="*/ 8226946 h 8226946"/>
              <a:gd name="connsiteX4" fmla="*/ 0 w 11923712"/>
              <a:gd name="connsiteY4" fmla="*/ 3582270 h 8226946"/>
              <a:gd name="connsiteX5" fmla="*/ 0 w 11923712"/>
              <a:gd name="connsiteY5" fmla="*/ 1306488 h 82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3712" h="8226946">
                <a:moveTo>
                  <a:pt x="0" y="0"/>
                </a:moveTo>
                <a:lnTo>
                  <a:pt x="7152083" y="0"/>
                </a:lnTo>
                <a:lnTo>
                  <a:pt x="11923712" y="8226946"/>
                </a:lnTo>
                <a:lnTo>
                  <a:pt x="0" y="8226946"/>
                </a:lnTo>
                <a:lnTo>
                  <a:pt x="0" y="3582270"/>
                </a:lnTo>
                <a:lnTo>
                  <a:pt x="0" y="1306488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FEA339-EF25-4939-B49C-4B681047E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52079" y="768757"/>
            <a:ext cx="2706624" cy="768757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6B414230-5260-4DD8-ABE4-2E510905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5C03159-22D7-4B65-B9F7-2198116C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E43AF20-253F-40EA-B8B9-85583948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/>
          <a:lstStyle/>
          <a:p>
            <a:r>
              <a:rPr lang="en-US" dirty="0"/>
              <a:t>Digital Explorer</a:t>
            </a:r>
            <a:br>
              <a:rPr lang="en-US" dirty="0"/>
            </a:br>
            <a:r>
              <a:rPr lang="en-US" dirty="0"/>
              <a:t>Did you know?</a:t>
            </a:r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949EEEA-FDF2-4FFE-9129-B5FBDF3B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80380"/>
            <a:ext cx="8861648" cy="914400"/>
          </a:xfrm>
        </p:spPr>
        <p:txBody>
          <a:bodyPr anchor="ctr"/>
          <a:lstStyle/>
          <a:p>
            <a:r>
              <a:rPr lang="en-US" dirty="0"/>
              <a:t>#4 Using a workspace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218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Digital Explorer Did you know?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Did you know?</dc:title>
  <dc:subject/>
  <dc:creator>Stevens, David</dc:creator>
  <cp:keywords/>
  <dc:description/>
  <cp:lastModifiedBy>Stevens, David</cp:lastModifiedBy>
  <cp:revision>5</cp:revision>
  <dcterms:created xsi:type="dcterms:W3CDTF">2018-05-09T08:48:25Z</dcterms:created>
  <dcterms:modified xsi:type="dcterms:W3CDTF">2018-05-09T12:27:09Z</dcterms:modified>
  <cp:category/>
</cp:coreProperties>
</file>