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599" r:id="rId5"/>
    <p:sldId id="597" r:id="rId6"/>
    <p:sldId id="600" r:id="rId7"/>
    <p:sldId id="601" r:id="rId8"/>
    <p:sldId id="598" r:id="rId9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40E3E0-3E02-4816-8B52-D729C5C92939}">
          <p14:sldIdLst>
            <p14:sldId id="599"/>
          </p14:sldIdLst>
        </p14:section>
        <p14:section name="Team Metrics" id="{1CBF1746-BAB5-463A-8029-7AB48E5D4678}">
          <p14:sldIdLst>
            <p14:sldId id="597"/>
            <p14:sldId id="600"/>
            <p14:sldId id="601"/>
          </p14:sldIdLst>
        </p14:section>
        <p14:section name="Trend Metrics" id="{E7D09503-B2FA-442E-BEC5-29B4D70A6ACE}">
          <p14:sldIdLst>
            <p14:sldId id="598"/>
          </p14:sldIdLst>
        </p14:section>
        <p14:section name="Solutions Report" id="{616E6253-3C02-4EAA-A657-E0145E983A0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5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DD37A-0C06-4C8C-B521-FDDC08A6E4B7}" v="86" dt="2020-07-06T13:51:25.771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5710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324" y="108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" userId="73fe415a-d21a-4898-bfab-0e75d37181d7" providerId="ADAL" clId="{55DDD37A-0C06-4C8C-B521-FDDC08A6E4B7}"/>
    <pc:docChg chg="undo custSel addSld modSld addSection modSection">
      <pc:chgData name="David" userId="73fe415a-d21a-4898-bfab-0e75d37181d7" providerId="ADAL" clId="{55DDD37A-0C06-4C8C-B521-FDDC08A6E4B7}" dt="2020-07-06T13:51:32.013" v="727" actId="478"/>
      <pc:docMkLst>
        <pc:docMk/>
      </pc:docMkLst>
      <pc:sldChg chg="addSp delSp modSp mod">
        <pc:chgData name="David" userId="73fe415a-d21a-4898-bfab-0e75d37181d7" providerId="ADAL" clId="{55DDD37A-0C06-4C8C-B521-FDDC08A6E4B7}" dt="2020-07-06T13:46:29.033" v="447"/>
        <pc:sldMkLst>
          <pc:docMk/>
          <pc:sldMk cId="1172288332" sldId="597"/>
        </pc:sldMkLst>
        <pc:spChg chg="mod">
          <ac:chgData name="David" userId="73fe415a-d21a-4898-bfab-0e75d37181d7" providerId="ADAL" clId="{55DDD37A-0C06-4C8C-B521-FDDC08A6E4B7}" dt="2020-07-06T11:58:59.242" v="48" actId="164"/>
          <ac:spMkLst>
            <pc:docMk/>
            <pc:sldMk cId="1172288332" sldId="597"/>
            <ac:spMk id="47" creationId="{DA6DAEE2-FD2F-4638-92D1-7F83FD828461}"/>
          </ac:spMkLst>
        </pc:spChg>
        <pc:spChg chg="mod">
          <ac:chgData name="David" userId="73fe415a-d21a-4898-bfab-0e75d37181d7" providerId="ADAL" clId="{55DDD37A-0C06-4C8C-B521-FDDC08A6E4B7}" dt="2020-07-06T11:58:59.242" v="48" actId="164"/>
          <ac:spMkLst>
            <pc:docMk/>
            <pc:sldMk cId="1172288332" sldId="597"/>
            <ac:spMk id="48" creationId="{F152BA8D-22CC-4293-ADEA-00A099D03814}"/>
          </ac:spMkLst>
        </pc:spChg>
        <pc:spChg chg="mod">
          <ac:chgData name="David" userId="73fe415a-d21a-4898-bfab-0e75d37181d7" providerId="ADAL" clId="{55DDD37A-0C06-4C8C-B521-FDDC08A6E4B7}" dt="2020-07-06T11:58:59.242" v="48" actId="164"/>
          <ac:spMkLst>
            <pc:docMk/>
            <pc:sldMk cId="1172288332" sldId="597"/>
            <ac:spMk id="49" creationId="{83428D47-D548-4232-8B04-9319212567D3}"/>
          </ac:spMkLst>
        </pc:spChg>
        <pc:spChg chg="mod">
          <ac:chgData name="David" userId="73fe415a-d21a-4898-bfab-0e75d37181d7" providerId="ADAL" clId="{55DDD37A-0C06-4C8C-B521-FDDC08A6E4B7}" dt="2020-07-06T11:58:59.242" v="48" actId="164"/>
          <ac:spMkLst>
            <pc:docMk/>
            <pc:sldMk cId="1172288332" sldId="597"/>
            <ac:spMk id="50" creationId="{E7A4EE1F-EC4E-4AD2-8706-872C7660BF5E}"/>
          </ac:spMkLst>
        </pc:spChg>
        <pc:spChg chg="mod">
          <ac:chgData name="David" userId="73fe415a-d21a-4898-bfab-0e75d37181d7" providerId="ADAL" clId="{55DDD37A-0C06-4C8C-B521-FDDC08A6E4B7}" dt="2020-07-06T11:58:59.242" v="48" actId="164"/>
          <ac:spMkLst>
            <pc:docMk/>
            <pc:sldMk cId="1172288332" sldId="597"/>
            <ac:spMk id="51" creationId="{A1779B82-CEE9-48DB-B2A7-BD8E3FA02AAD}"/>
          </ac:spMkLst>
        </pc:spChg>
        <pc:spChg chg="mod">
          <ac:chgData name="David" userId="73fe415a-d21a-4898-bfab-0e75d37181d7" providerId="ADAL" clId="{55DDD37A-0C06-4C8C-B521-FDDC08A6E4B7}" dt="2020-07-06T11:58:59.242" v="48" actId="164"/>
          <ac:spMkLst>
            <pc:docMk/>
            <pc:sldMk cId="1172288332" sldId="597"/>
            <ac:spMk id="52" creationId="{68D699AE-3AA0-477D-9F47-71B778B39022}"/>
          </ac:spMkLst>
        </pc:spChg>
        <pc:spChg chg="mod">
          <ac:chgData name="David" userId="73fe415a-d21a-4898-bfab-0e75d37181d7" providerId="ADAL" clId="{55DDD37A-0C06-4C8C-B521-FDDC08A6E4B7}" dt="2020-07-06T11:58:59.242" v="48" actId="164"/>
          <ac:spMkLst>
            <pc:docMk/>
            <pc:sldMk cId="1172288332" sldId="597"/>
            <ac:spMk id="53" creationId="{4186A458-BF99-4258-824C-D4AFE825DACD}"/>
          </ac:spMkLst>
        </pc:spChg>
        <pc:spChg chg="del">
          <ac:chgData name="David" userId="73fe415a-d21a-4898-bfab-0e75d37181d7" providerId="ADAL" clId="{55DDD37A-0C06-4C8C-B521-FDDC08A6E4B7}" dt="2020-07-06T12:01:29.776" v="72" actId="478"/>
          <ac:spMkLst>
            <pc:docMk/>
            <pc:sldMk cId="1172288332" sldId="597"/>
            <ac:spMk id="58" creationId="{4B71D95A-1A55-4BAA-B7BC-1EB13925A0ED}"/>
          </ac:spMkLst>
        </pc:spChg>
        <pc:spChg chg="del">
          <ac:chgData name="David" userId="73fe415a-d21a-4898-bfab-0e75d37181d7" providerId="ADAL" clId="{55DDD37A-0C06-4C8C-B521-FDDC08A6E4B7}" dt="2020-07-06T12:01:29.776" v="72" actId="478"/>
          <ac:spMkLst>
            <pc:docMk/>
            <pc:sldMk cId="1172288332" sldId="597"/>
            <ac:spMk id="59" creationId="{0AB84B2C-AAF4-4F30-9448-063DE817DDE9}"/>
          </ac:spMkLst>
        </pc:spChg>
        <pc:spChg chg="del">
          <ac:chgData name="David" userId="73fe415a-d21a-4898-bfab-0e75d37181d7" providerId="ADAL" clId="{55DDD37A-0C06-4C8C-B521-FDDC08A6E4B7}" dt="2020-07-06T12:01:29.776" v="72" actId="478"/>
          <ac:spMkLst>
            <pc:docMk/>
            <pc:sldMk cId="1172288332" sldId="597"/>
            <ac:spMk id="60" creationId="{2EE2EAC4-CE61-4B10-B107-F8341C83E444}"/>
          </ac:spMkLst>
        </pc:spChg>
        <pc:spChg chg="del">
          <ac:chgData name="David" userId="73fe415a-d21a-4898-bfab-0e75d37181d7" providerId="ADAL" clId="{55DDD37A-0C06-4C8C-B521-FDDC08A6E4B7}" dt="2020-07-06T12:01:29.776" v="72" actId="478"/>
          <ac:spMkLst>
            <pc:docMk/>
            <pc:sldMk cId="1172288332" sldId="597"/>
            <ac:spMk id="61" creationId="{5203158C-5A40-42E6-8E5D-5CD8DF8818CF}"/>
          </ac:spMkLst>
        </pc:spChg>
        <pc:spChg chg="del">
          <ac:chgData name="David" userId="73fe415a-d21a-4898-bfab-0e75d37181d7" providerId="ADAL" clId="{55DDD37A-0C06-4C8C-B521-FDDC08A6E4B7}" dt="2020-07-06T12:01:29.776" v="72" actId="478"/>
          <ac:spMkLst>
            <pc:docMk/>
            <pc:sldMk cId="1172288332" sldId="597"/>
            <ac:spMk id="62" creationId="{7F6E7883-2000-4384-ABB2-31324AC175E7}"/>
          </ac:spMkLst>
        </pc:spChg>
        <pc:spChg chg="del">
          <ac:chgData name="David" userId="73fe415a-d21a-4898-bfab-0e75d37181d7" providerId="ADAL" clId="{55DDD37A-0C06-4C8C-B521-FDDC08A6E4B7}" dt="2020-07-06T12:01:29.776" v="72" actId="478"/>
          <ac:spMkLst>
            <pc:docMk/>
            <pc:sldMk cId="1172288332" sldId="597"/>
            <ac:spMk id="63" creationId="{0F857CF7-569B-4767-9931-C40A3E91919D}"/>
          </ac:spMkLst>
        </pc:spChg>
        <pc:spChg chg="del">
          <ac:chgData name="David" userId="73fe415a-d21a-4898-bfab-0e75d37181d7" providerId="ADAL" clId="{55DDD37A-0C06-4C8C-B521-FDDC08A6E4B7}" dt="2020-07-06T12:01:29.776" v="72" actId="478"/>
          <ac:spMkLst>
            <pc:docMk/>
            <pc:sldMk cId="1172288332" sldId="597"/>
            <ac:spMk id="64" creationId="{73E444B6-1942-40EF-B4E9-48E80462098E}"/>
          </ac:spMkLst>
        </pc:spChg>
        <pc:spChg chg="mod">
          <ac:chgData name="David" userId="73fe415a-d21a-4898-bfab-0e75d37181d7" providerId="ADAL" clId="{55DDD37A-0C06-4C8C-B521-FDDC08A6E4B7}" dt="2020-07-06T12:04:30.623" v="73"/>
          <ac:spMkLst>
            <pc:docMk/>
            <pc:sldMk cId="1172288332" sldId="597"/>
            <ac:spMk id="138" creationId="{CCB2E9B3-F6BD-4FD9-BFC3-198E66003B31}"/>
          </ac:spMkLst>
        </pc:spChg>
        <pc:spChg chg="mod">
          <ac:chgData name="David" userId="73fe415a-d21a-4898-bfab-0e75d37181d7" providerId="ADAL" clId="{55DDD37A-0C06-4C8C-B521-FDDC08A6E4B7}" dt="2020-07-06T12:04:30.623" v="73"/>
          <ac:spMkLst>
            <pc:docMk/>
            <pc:sldMk cId="1172288332" sldId="597"/>
            <ac:spMk id="139" creationId="{562897F5-DE71-4D2F-8726-F72B2C43254C}"/>
          </ac:spMkLst>
        </pc:spChg>
        <pc:spChg chg="mod">
          <ac:chgData name="David" userId="73fe415a-d21a-4898-bfab-0e75d37181d7" providerId="ADAL" clId="{55DDD37A-0C06-4C8C-B521-FDDC08A6E4B7}" dt="2020-07-06T12:04:30.623" v="73"/>
          <ac:spMkLst>
            <pc:docMk/>
            <pc:sldMk cId="1172288332" sldId="597"/>
            <ac:spMk id="140" creationId="{1318485A-82A9-47CB-82D3-0F7C7D842246}"/>
          </ac:spMkLst>
        </pc:spChg>
        <pc:spChg chg="mod">
          <ac:chgData name="David" userId="73fe415a-d21a-4898-bfab-0e75d37181d7" providerId="ADAL" clId="{55DDD37A-0C06-4C8C-B521-FDDC08A6E4B7}" dt="2020-07-06T12:04:30.623" v="73"/>
          <ac:spMkLst>
            <pc:docMk/>
            <pc:sldMk cId="1172288332" sldId="597"/>
            <ac:spMk id="141" creationId="{CF4F771F-5FF0-4A2E-8C57-E19D417C6319}"/>
          </ac:spMkLst>
        </pc:spChg>
        <pc:spChg chg="mod">
          <ac:chgData name="David" userId="73fe415a-d21a-4898-bfab-0e75d37181d7" providerId="ADAL" clId="{55DDD37A-0C06-4C8C-B521-FDDC08A6E4B7}" dt="2020-07-06T12:04:30.623" v="73"/>
          <ac:spMkLst>
            <pc:docMk/>
            <pc:sldMk cId="1172288332" sldId="597"/>
            <ac:spMk id="142" creationId="{D3376FD6-0D4F-46A3-8531-1479CD4A50D1}"/>
          </ac:spMkLst>
        </pc:spChg>
        <pc:spChg chg="mod">
          <ac:chgData name="David" userId="73fe415a-d21a-4898-bfab-0e75d37181d7" providerId="ADAL" clId="{55DDD37A-0C06-4C8C-B521-FDDC08A6E4B7}" dt="2020-07-06T12:04:30.623" v="73"/>
          <ac:spMkLst>
            <pc:docMk/>
            <pc:sldMk cId="1172288332" sldId="597"/>
            <ac:spMk id="143" creationId="{2C5D3D91-5E77-40DA-A229-841C3B7F0945}"/>
          </ac:spMkLst>
        </pc:spChg>
        <pc:spChg chg="mod">
          <ac:chgData name="David" userId="73fe415a-d21a-4898-bfab-0e75d37181d7" providerId="ADAL" clId="{55DDD37A-0C06-4C8C-B521-FDDC08A6E4B7}" dt="2020-07-06T12:04:30.623" v="73"/>
          <ac:spMkLst>
            <pc:docMk/>
            <pc:sldMk cId="1172288332" sldId="597"/>
            <ac:spMk id="144" creationId="{72BB34AE-3803-4218-A98A-FEB61CFA03DC}"/>
          </ac:spMkLst>
        </pc:spChg>
        <pc:grpChg chg="add mod">
          <ac:chgData name="David" userId="73fe415a-d21a-4898-bfab-0e75d37181d7" providerId="ADAL" clId="{55DDD37A-0C06-4C8C-B521-FDDC08A6E4B7}" dt="2020-07-06T11:59:15.423" v="55" actId="1076"/>
          <ac:grpSpMkLst>
            <pc:docMk/>
            <pc:sldMk cId="1172288332" sldId="597"/>
            <ac:grpSpMk id="3" creationId="{48AACCB0-8813-4795-A513-8083E61B3565}"/>
          </ac:grpSpMkLst>
        </pc:grpChg>
        <pc:grpChg chg="del">
          <ac:chgData name="David" userId="73fe415a-d21a-4898-bfab-0e75d37181d7" providerId="ADAL" clId="{55DDD37A-0C06-4C8C-B521-FDDC08A6E4B7}" dt="2020-07-06T12:04:37.759" v="75" actId="478"/>
          <ac:grpSpMkLst>
            <pc:docMk/>
            <pc:sldMk cId="1172288332" sldId="597"/>
            <ac:grpSpMk id="55" creationId="{A72F9425-7F92-4748-AC21-B39433A07BE3}"/>
          </ac:grpSpMkLst>
        </pc:grpChg>
        <pc:grpChg chg="add mod">
          <ac:chgData name="David" userId="73fe415a-d21a-4898-bfab-0e75d37181d7" providerId="ADAL" clId="{55DDD37A-0C06-4C8C-B521-FDDC08A6E4B7}" dt="2020-07-06T12:04:45.688" v="76" actId="1076"/>
          <ac:grpSpMkLst>
            <pc:docMk/>
            <pc:sldMk cId="1172288332" sldId="597"/>
            <ac:grpSpMk id="134" creationId="{1A674DDE-D5C8-4F6E-B2DC-A51DE2C9714E}"/>
          </ac:grpSpMkLst>
        </pc:grpChg>
        <pc:grpChg chg="add mod">
          <ac:chgData name="David" userId="73fe415a-d21a-4898-bfab-0e75d37181d7" providerId="ADAL" clId="{55DDD37A-0C06-4C8C-B521-FDDC08A6E4B7}" dt="2020-07-06T12:04:45.688" v="76" actId="1076"/>
          <ac:grpSpMkLst>
            <pc:docMk/>
            <pc:sldMk cId="1172288332" sldId="597"/>
            <ac:grpSpMk id="137" creationId="{81E3EC45-6390-49FB-B17E-AAEB3FC6016B}"/>
          </ac:grpSpMkLst>
        </pc:grpChg>
        <pc:graphicFrameChg chg="mod modGraphic">
          <ac:chgData name="David" userId="73fe415a-d21a-4898-bfab-0e75d37181d7" providerId="ADAL" clId="{55DDD37A-0C06-4C8C-B521-FDDC08A6E4B7}" dt="2020-07-06T13:46:29.033" v="447"/>
          <ac:graphicFrameMkLst>
            <pc:docMk/>
            <pc:sldMk cId="1172288332" sldId="597"/>
            <ac:graphicFrameMk id="40" creationId="{E53EB12A-F4B5-47D6-AC0C-A9C3757FF2B9}"/>
          </ac:graphicFrameMkLst>
        </pc:graphicFrameChg>
        <pc:graphicFrameChg chg="del">
          <ac:chgData name="David" userId="73fe415a-d21a-4898-bfab-0e75d37181d7" providerId="ADAL" clId="{55DDD37A-0C06-4C8C-B521-FDDC08A6E4B7}" dt="2020-07-06T12:01:27.531" v="71" actId="478"/>
          <ac:graphicFrameMkLst>
            <pc:docMk/>
            <pc:sldMk cId="1172288332" sldId="597"/>
            <ac:graphicFrameMk id="54" creationId="{61AB49B8-4A88-49D5-88D0-F7A1ADDAA2FE}"/>
          </ac:graphicFrameMkLst>
        </pc:graphicFrameChg>
        <pc:graphicFrameChg chg="add mod">
          <ac:chgData name="David" userId="73fe415a-d21a-4898-bfab-0e75d37181d7" providerId="ADAL" clId="{55DDD37A-0C06-4C8C-B521-FDDC08A6E4B7}" dt="2020-07-06T13:46:29.033" v="447"/>
          <ac:graphicFrameMkLst>
            <pc:docMk/>
            <pc:sldMk cId="1172288332" sldId="597"/>
            <ac:graphicFrameMk id="133" creationId="{50E9E7E7-46FF-43B9-81FC-F1116F984CCA}"/>
          </ac:graphicFrameMkLst>
        </pc:graphicFrameChg>
        <pc:cxnChg chg="mod">
          <ac:chgData name="David" userId="73fe415a-d21a-4898-bfab-0e75d37181d7" providerId="ADAL" clId="{55DDD37A-0C06-4C8C-B521-FDDC08A6E4B7}" dt="2020-07-06T12:04:30.623" v="73"/>
          <ac:cxnSpMkLst>
            <pc:docMk/>
            <pc:sldMk cId="1172288332" sldId="597"/>
            <ac:cxnSpMk id="135" creationId="{8050533A-12A9-47A4-A086-903EDF8265BB}"/>
          </ac:cxnSpMkLst>
        </pc:cxnChg>
        <pc:cxnChg chg="mod">
          <ac:chgData name="David" userId="73fe415a-d21a-4898-bfab-0e75d37181d7" providerId="ADAL" clId="{55DDD37A-0C06-4C8C-B521-FDDC08A6E4B7}" dt="2020-07-06T12:04:30.623" v="73"/>
          <ac:cxnSpMkLst>
            <pc:docMk/>
            <pc:sldMk cId="1172288332" sldId="597"/>
            <ac:cxnSpMk id="136" creationId="{043C970B-C742-4291-87F8-CD30F95B0C82}"/>
          </ac:cxnSpMkLst>
        </pc:cxnChg>
      </pc:sldChg>
      <pc:sldChg chg="modSp mod">
        <pc:chgData name="David" userId="73fe415a-d21a-4898-bfab-0e75d37181d7" providerId="ADAL" clId="{55DDD37A-0C06-4C8C-B521-FDDC08A6E4B7}" dt="2020-07-06T13:47:21.893" v="481"/>
        <pc:sldMkLst>
          <pc:docMk/>
          <pc:sldMk cId="1777190100" sldId="598"/>
        </pc:sldMkLst>
        <pc:graphicFrameChg chg="mod modGraphic">
          <ac:chgData name="David" userId="73fe415a-d21a-4898-bfab-0e75d37181d7" providerId="ADAL" clId="{55DDD37A-0C06-4C8C-B521-FDDC08A6E4B7}" dt="2020-07-06T13:47:11.820" v="478"/>
          <ac:graphicFrameMkLst>
            <pc:docMk/>
            <pc:sldMk cId="1777190100" sldId="598"/>
            <ac:graphicFrameMk id="8" creationId="{E1D27831-D0E0-48CB-BE36-E4941A068A37}"/>
          </ac:graphicFrameMkLst>
        </pc:graphicFrameChg>
        <pc:graphicFrameChg chg="mod">
          <ac:chgData name="David" userId="73fe415a-d21a-4898-bfab-0e75d37181d7" providerId="ADAL" clId="{55DDD37A-0C06-4C8C-B521-FDDC08A6E4B7}" dt="2020-07-06T13:47:17.280" v="479"/>
          <ac:graphicFrameMkLst>
            <pc:docMk/>
            <pc:sldMk cId="1777190100" sldId="598"/>
            <ac:graphicFrameMk id="71" creationId="{D6941A16-C11C-44F0-9AD7-A7B6F01F71E5}"/>
          </ac:graphicFrameMkLst>
        </pc:graphicFrameChg>
        <pc:graphicFrameChg chg="mod">
          <ac:chgData name="David" userId="73fe415a-d21a-4898-bfab-0e75d37181d7" providerId="ADAL" clId="{55DDD37A-0C06-4C8C-B521-FDDC08A6E4B7}" dt="2020-07-06T13:47:19.638" v="480"/>
          <ac:graphicFrameMkLst>
            <pc:docMk/>
            <pc:sldMk cId="1777190100" sldId="598"/>
            <ac:graphicFrameMk id="75" creationId="{340704D2-BD8E-442D-A9F1-9F660CFE4C66}"/>
          </ac:graphicFrameMkLst>
        </pc:graphicFrameChg>
        <pc:graphicFrameChg chg="mod modGraphic">
          <ac:chgData name="David" userId="73fe415a-d21a-4898-bfab-0e75d37181d7" providerId="ADAL" clId="{55DDD37A-0C06-4C8C-B521-FDDC08A6E4B7}" dt="2020-07-06T13:47:21.893" v="481"/>
          <ac:graphicFrameMkLst>
            <pc:docMk/>
            <pc:sldMk cId="1777190100" sldId="598"/>
            <ac:graphicFrameMk id="79" creationId="{5DA2E9E5-558C-4E4B-93E2-BE469D9C88A9}"/>
          </ac:graphicFrameMkLst>
        </pc:graphicFrameChg>
      </pc:sldChg>
      <pc:sldChg chg="addSp delSp modSp mod">
        <pc:chgData name="David" userId="73fe415a-d21a-4898-bfab-0e75d37181d7" providerId="ADAL" clId="{55DDD37A-0C06-4C8C-B521-FDDC08A6E4B7}" dt="2020-07-06T13:46:29.033" v="447"/>
        <pc:sldMkLst>
          <pc:docMk/>
          <pc:sldMk cId="1550644262" sldId="600"/>
        </pc:sldMkLst>
        <pc:spChg chg="mod">
          <ac:chgData name="David" userId="73fe415a-d21a-4898-bfab-0e75d37181d7" providerId="ADAL" clId="{55DDD37A-0C06-4C8C-B521-FDDC08A6E4B7}" dt="2020-07-06T12:15:07.545" v="294" actId="1076"/>
          <ac:spMkLst>
            <pc:docMk/>
            <pc:sldMk cId="1550644262" sldId="600"/>
            <ac:spMk id="4" creationId="{96E13290-4D01-4C59-BDC7-222DE916CAD2}"/>
          </ac:spMkLst>
        </pc:spChg>
        <pc:spChg chg="add mod">
          <ac:chgData name="David" userId="73fe415a-d21a-4898-bfab-0e75d37181d7" providerId="ADAL" clId="{55DDD37A-0C06-4C8C-B521-FDDC08A6E4B7}" dt="2020-07-06T13:43:43.668" v="342" actId="207"/>
          <ac:spMkLst>
            <pc:docMk/>
            <pc:sldMk cId="1550644262" sldId="600"/>
            <ac:spMk id="15" creationId="{F049F9CB-F624-47E5-906A-9A6307C5C285}"/>
          </ac:spMkLst>
        </pc:spChg>
        <pc:spChg chg="mod topLvl">
          <ac:chgData name="David" userId="73fe415a-d21a-4898-bfab-0e75d37181d7" providerId="ADAL" clId="{55DDD37A-0C06-4C8C-B521-FDDC08A6E4B7}" dt="2020-07-06T12:13:48.089" v="270" actId="164"/>
          <ac:spMkLst>
            <pc:docMk/>
            <pc:sldMk cId="1550644262" sldId="600"/>
            <ac:spMk id="37" creationId="{11700B2E-5268-4DD1-9BEC-D372DC845616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47" creationId="{DA6DAEE2-FD2F-4638-92D1-7F83FD828461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48" creationId="{F152BA8D-22CC-4293-ADEA-00A099D03814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49" creationId="{83428D47-D548-4232-8B04-9319212567D3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50" creationId="{E7A4EE1F-EC4E-4AD2-8706-872C7660BF5E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51" creationId="{A1779B82-CEE9-48DB-B2A7-BD8E3FA02AAD}"/>
          </ac:spMkLst>
        </pc:spChg>
        <pc:spChg chg="del mod">
          <ac:chgData name="David" userId="73fe415a-d21a-4898-bfab-0e75d37181d7" providerId="ADAL" clId="{55DDD37A-0C06-4C8C-B521-FDDC08A6E4B7}" dt="2020-07-06T12:15:47.216" v="312" actId="478"/>
          <ac:spMkLst>
            <pc:docMk/>
            <pc:sldMk cId="1550644262" sldId="600"/>
            <ac:spMk id="52" creationId="{68D699AE-3AA0-477D-9F47-71B778B39022}"/>
          </ac:spMkLst>
        </pc:spChg>
        <pc:spChg chg="del mod">
          <ac:chgData name="David" userId="73fe415a-d21a-4898-bfab-0e75d37181d7" providerId="ADAL" clId="{55DDD37A-0C06-4C8C-B521-FDDC08A6E4B7}" dt="2020-07-06T12:15:50.041" v="313" actId="478"/>
          <ac:spMkLst>
            <pc:docMk/>
            <pc:sldMk cId="1550644262" sldId="600"/>
            <ac:spMk id="53" creationId="{4186A458-BF99-4258-824C-D4AFE825DACD}"/>
          </ac:spMkLst>
        </pc:spChg>
        <pc:spChg chg="del mod topLvl">
          <ac:chgData name="David" userId="73fe415a-d21a-4898-bfab-0e75d37181d7" providerId="ADAL" clId="{55DDD37A-0C06-4C8C-B521-FDDC08A6E4B7}" dt="2020-07-06T12:14:37.873" v="286" actId="478"/>
          <ac:spMkLst>
            <pc:docMk/>
            <pc:sldMk cId="1550644262" sldId="600"/>
            <ac:spMk id="133" creationId="{55002221-9515-4E3C-9D76-CC05E0BB3B24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36" creationId="{C8915868-131B-4972-9724-39B866741298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37" creationId="{DC7422A1-5FB6-49D9-B850-F4F201FFBA7C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38" creationId="{D1F38E33-3047-46F3-AB9E-BCC79B274EC7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39" creationId="{27C933BC-E710-45DC-A03E-8A70012DC802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40" creationId="{634A47C5-A046-4A50-9ABB-94B42B005EF4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41" creationId="{EF202DF1-1A32-4512-9053-DC524E326303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42" creationId="{AA63ADB5-F50B-4128-BEF3-4FE88C68029E}"/>
          </ac:spMkLst>
        </pc:spChg>
        <pc:spChg chg="del mod topLvl">
          <ac:chgData name="David" userId="73fe415a-d21a-4898-bfab-0e75d37181d7" providerId="ADAL" clId="{55DDD37A-0C06-4C8C-B521-FDDC08A6E4B7}" dt="2020-07-06T12:14:34.795" v="284" actId="478"/>
          <ac:spMkLst>
            <pc:docMk/>
            <pc:sldMk cId="1550644262" sldId="600"/>
            <ac:spMk id="146" creationId="{52283A4A-EA7A-46E8-8588-FCE3F7FC2B28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49" creationId="{E5B78F10-DC45-4CAA-829C-EE7209E64F5C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50" creationId="{09169D6D-9C3D-4C7E-B211-F25525C0D9DD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51" creationId="{6396B84C-8BC2-4910-A7E8-D02ACBEB7A2F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52" creationId="{026007F5-E088-48D7-8D12-E18E80521DA9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53" creationId="{319B1E7A-5A17-4581-B515-CA549D9A79ED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54" creationId="{888657D6-6824-4681-AC67-154C124B8560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55" creationId="{94CC5881-565D-4F66-BF47-53830BE3DD6A}"/>
          </ac:spMkLst>
        </pc:spChg>
        <pc:spChg chg="del mod topLvl">
          <ac:chgData name="David" userId="73fe415a-d21a-4898-bfab-0e75d37181d7" providerId="ADAL" clId="{55DDD37A-0C06-4C8C-B521-FDDC08A6E4B7}" dt="2020-07-06T12:14:34.795" v="284" actId="478"/>
          <ac:spMkLst>
            <pc:docMk/>
            <pc:sldMk cId="1550644262" sldId="600"/>
            <ac:spMk id="159" creationId="{3E8146E3-7F58-4FE1-A049-32448C4063E2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62" creationId="{2B981444-37CD-423D-A7A5-809B1A930E68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63" creationId="{F3CB7FF9-DE8E-44C5-971E-D1FE17767FA7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64" creationId="{A5548EDF-661C-4D10-BD0F-2E0B4DA07D56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65" creationId="{72F9B7D0-ED29-4762-95D5-0E168993641E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66" creationId="{D7BD8932-B1A1-405C-91EC-CB549DBB9D16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67" creationId="{0FEB5019-10A7-4249-9FB7-52B33CAA792E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68" creationId="{862204FF-7F4A-4CD9-AD1F-80A581685D6A}"/>
          </ac:spMkLst>
        </pc:spChg>
        <pc:spChg chg="del mod topLvl">
          <ac:chgData name="David" userId="73fe415a-d21a-4898-bfab-0e75d37181d7" providerId="ADAL" clId="{55DDD37A-0C06-4C8C-B521-FDDC08A6E4B7}" dt="2020-07-06T12:14:34.795" v="284" actId="478"/>
          <ac:spMkLst>
            <pc:docMk/>
            <pc:sldMk cId="1550644262" sldId="600"/>
            <ac:spMk id="172" creationId="{A3DED73F-07AF-4E74-B93B-DDF295AAC000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75" creationId="{9A496B55-FF4C-4D73-A798-F1ED9468CD61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76" creationId="{81A8BB42-E976-4967-948D-1194B472CECA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77" creationId="{C13FE6E5-BC3F-46F0-9C7E-4A0C995F2556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78" creationId="{48ADD15D-8AB1-4877-BBDE-AD80877742EE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79" creationId="{27F492A3-F1C0-4481-AC70-589A40162A3E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80" creationId="{1E9013A8-FC45-4926-B7A8-F6B4DF2000C3}"/>
          </ac:spMkLst>
        </pc:spChg>
        <pc:spChg chg="mod">
          <ac:chgData name="David" userId="73fe415a-d21a-4898-bfab-0e75d37181d7" providerId="ADAL" clId="{55DDD37A-0C06-4C8C-B521-FDDC08A6E4B7}" dt="2020-07-06T12:10:16.147" v="77" actId="165"/>
          <ac:spMkLst>
            <pc:docMk/>
            <pc:sldMk cId="1550644262" sldId="600"/>
            <ac:spMk id="181" creationId="{F003EC8F-4254-48B2-BDF2-A88A47F4975C}"/>
          </ac:spMkLst>
        </pc:spChg>
        <pc:spChg chg="mod">
          <ac:chgData name="David" userId="73fe415a-d21a-4898-bfab-0e75d37181d7" providerId="ADAL" clId="{55DDD37A-0C06-4C8C-B521-FDDC08A6E4B7}" dt="2020-07-06T13:45:19.862" v="415" actId="6549"/>
          <ac:spMkLst>
            <pc:docMk/>
            <pc:sldMk cId="1550644262" sldId="600"/>
            <ac:spMk id="186" creationId="{C8DF3B2B-B459-4BAA-86F8-A27079D48FD4}"/>
          </ac:spMkLst>
        </pc:spChg>
        <pc:spChg chg="mod">
          <ac:chgData name="David" userId="73fe415a-d21a-4898-bfab-0e75d37181d7" providerId="ADAL" clId="{55DDD37A-0C06-4C8C-B521-FDDC08A6E4B7}" dt="2020-07-06T13:45:25.017" v="416"/>
          <ac:spMkLst>
            <pc:docMk/>
            <pc:sldMk cId="1550644262" sldId="600"/>
            <ac:spMk id="187" creationId="{931FA2D4-9A2B-4240-B817-8A33ADF84126}"/>
          </ac:spMkLst>
        </pc:spChg>
        <pc:spChg chg="add mod">
          <ac:chgData name="David" userId="73fe415a-d21a-4898-bfab-0e75d37181d7" providerId="ADAL" clId="{55DDD37A-0C06-4C8C-B521-FDDC08A6E4B7}" dt="2020-07-06T12:13:48.089" v="270" actId="164"/>
          <ac:spMkLst>
            <pc:docMk/>
            <pc:sldMk cId="1550644262" sldId="600"/>
            <ac:spMk id="190" creationId="{4A226F4E-AB77-49BA-BF94-7F8C9AEB0604}"/>
          </ac:spMkLst>
        </pc:spChg>
        <pc:spChg chg="mod">
          <ac:chgData name="David" userId="73fe415a-d21a-4898-bfab-0e75d37181d7" providerId="ADAL" clId="{55DDD37A-0C06-4C8C-B521-FDDC08A6E4B7}" dt="2020-07-06T13:45:27.465" v="417"/>
          <ac:spMkLst>
            <pc:docMk/>
            <pc:sldMk cId="1550644262" sldId="600"/>
            <ac:spMk id="191" creationId="{950E4416-5217-46BF-98AF-541BAB313EA1}"/>
          </ac:spMkLst>
        </pc:spChg>
        <pc:spChg chg="mod">
          <ac:chgData name="David" userId="73fe415a-d21a-4898-bfab-0e75d37181d7" providerId="ADAL" clId="{55DDD37A-0C06-4C8C-B521-FDDC08A6E4B7}" dt="2020-07-06T13:45:29.674" v="418"/>
          <ac:spMkLst>
            <pc:docMk/>
            <pc:sldMk cId="1550644262" sldId="600"/>
            <ac:spMk id="192" creationId="{6239BFAA-FF0B-4102-8434-35178BAFD6C4}"/>
          </ac:spMkLst>
        </pc:spChg>
        <pc:spChg chg="mod">
          <ac:chgData name="David" userId="73fe415a-d21a-4898-bfab-0e75d37181d7" providerId="ADAL" clId="{55DDD37A-0C06-4C8C-B521-FDDC08A6E4B7}" dt="2020-07-06T13:45:32.099" v="427" actId="20577"/>
          <ac:spMkLst>
            <pc:docMk/>
            <pc:sldMk cId="1550644262" sldId="600"/>
            <ac:spMk id="196" creationId="{304E8637-2165-4291-871A-FB530AE7F0DE}"/>
          </ac:spMkLst>
        </pc:spChg>
        <pc:spChg chg="mod">
          <ac:chgData name="David" userId="73fe415a-d21a-4898-bfab-0e75d37181d7" providerId="ADAL" clId="{55DDD37A-0C06-4C8C-B521-FDDC08A6E4B7}" dt="2020-07-06T12:10:24.485" v="79"/>
          <ac:spMkLst>
            <pc:docMk/>
            <pc:sldMk cId="1550644262" sldId="600"/>
            <ac:spMk id="199" creationId="{DEF1342D-A3D9-40EF-9303-77F33F48BE2E}"/>
          </ac:spMkLst>
        </pc:spChg>
        <pc:spChg chg="mod">
          <ac:chgData name="David" userId="73fe415a-d21a-4898-bfab-0e75d37181d7" providerId="ADAL" clId="{55DDD37A-0C06-4C8C-B521-FDDC08A6E4B7}" dt="2020-07-06T12:10:24.485" v="79"/>
          <ac:spMkLst>
            <pc:docMk/>
            <pc:sldMk cId="1550644262" sldId="600"/>
            <ac:spMk id="200" creationId="{65398FA2-1BC8-48BA-ACFE-C3A6384540A0}"/>
          </ac:spMkLst>
        </pc:spChg>
        <pc:spChg chg="mod">
          <ac:chgData name="David" userId="73fe415a-d21a-4898-bfab-0e75d37181d7" providerId="ADAL" clId="{55DDD37A-0C06-4C8C-B521-FDDC08A6E4B7}" dt="2020-07-06T12:10:24.485" v="79"/>
          <ac:spMkLst>
            <pc:docMk/>
            <pc:sldMk cId="1550644262" sldId="600"/>
            <ac:spMk id="201" creationId="{D77E8699-1726-4EAD-AE80-EF82341A0942}"/>
          </ac:spMkLst>
        </pc:spChg>
        <pc:spChg chg="mod">
          <ac:chgData name="David" userId="73fe415a-d21a-4898-bfab-0e75d37181d7" providerId="ADAL" clId="{55DDD37A-0C06-4C8C-B521-FDDC08A6E4B7}" dt="2020-07-06T12:10:24.485" v="79"/>
          <ac:spMkLst>
            <pc:docMk/>
            <pc:sldMk cId="1550644262" sldId="600"/>
            <ac:spMk id="202" creationId="{D3D75ED7-014B-4522-A8D6-BA4481B9FE40}"/>
          </ac:spMkLst>
        </pc:spChg>
        <pc:spChg chg="mod">
          <ac:chgData name="David" userId="73fe415a-d21a-4898-bfab-0e75d37181d7" providerId="ADAL" clId="{55DDD37A-0C06-4C8C-B521-FDDC08A6E4B7}" dt="2020-07-06T12:10:24.485" v="79"/>
          <ac:spMkLst>
            <pc:docMk/>
            <pc:sldMk cId="1550644262" sldId="600"/>
            <ac:spMk id="203" creationId="{20317E94-D01E-44E3-875D-52A33D0CDF00}"/>
          </ac:spMkLst>
        </pc:spChg>
        <pc:spChg chg="mod">
          <ac:chgData name="David" userId="73fe415a-d21a-4898-bfab-0e75d37181d7" providerId="ADAL" clId="{55DDD37A-0C06-4C8C-B521-FDDC08A6E4B7}" dt="2020-07-06T12:10:24.485" v="79"/>
          <ac:spMkLst>
            <pc:docMk/>
            <pc:sldMk cId="1550644262" sldId="600"/>
            <ac:spMk id="204" creationId="{6AEDF608-609C-410B-8F5F-60F621189F18}"/>
          </ac:spMkLst>
        </pc:spChg>
        <pc:spChg chg="mod">
          <ac:chgData name="David" userId="73fe415a-d21a-4898-bfab-0e75d37181d7" providerId="ADAL" clId="{55DDD37A-0C06-4C8C-B521-FDDC08A6E4B7}" dt="2020-07-06T12:10:24.485" v="79"/>
          <ac:spMkLst>
            <pc:docMk/>
            <pc:sldMk cId="1550644262" sldId="600"/>
            <ac:spMk id="205" creationId="{D4D934DD-1733-458A-A010-2C31376059C0}"/>
          </ac:spMkLst>
        </pc:spChg>
        <pc:spChg chg="add mod">
          <ac:chgData name="David" userId="73fe415a-d21a-4898-bfab-0e75d37181d7" providerId="ADAL" clId="{55DDD37A-0C06-4C8C-B521-FDDC08A6E4B7}" dt="2020-07-06T12:13:40.273" v="266" actId="164"/>
          <ac:spMkLst>
            <pc:docMk/>
            <pc:sldMk cId="1550644262" sldId="600"/>
            <ac:spMk id="210" creationId="{5F075691-9AFD-4BCD-8D35-5A2507FF6E87}"/>
          </ac:spMkLst>
        </pc:spChg>
        <pc:spChg chg="add mod">
          <ac:chgData name="David" userId="73fe415a-d21a-4898-bfab-0e75d37181d7" providerId="ADAL" clId="{55DDD37A-0C06-4C8C-B521-FDDC08A6E4B7}" dt="2020-07-06T12:13:48.089" v="270" actId="164"/>
          <ac:spMkLst>
            <pc:docMk/>
            <pc:sldMk cId="1550644262" sldId="600"/>
            <ac:spMk id="211" creationId="{6B16E592-0C23-43FB-92DD-F9E4DE6D9FAF}"/>
          </ac:spMkLst>
        </pc:spChg>
        <pc:spChg chg="add mod">
          <ac:chgData name="David" userId="73fe415a-d21a-4898-bfab-0e75d37181d7" providerId="ADAL" clId="{55DDD37A-0C06-4C8C-B521-FDDC08A6E4B7}" dt="2020-07-06T12:13:40.273" v="266" actId="164"/>
          <ac:spMkLst>
            <pc:docMk/>
            <pc:sldMk cId="1550644262" sldId="600"/>
            <ac:spMk id="212" creationId="{1C571735-07BC-48C5-9280-791FA7A287E6}"/>
          </ac:spMkLst>
        </pc:spChg>
        <pc:spChg chg="add mod">
          <ac:chgData name="David" userId="73fe415a-d21a-4898-bfab-0e75d37181d7" providerId="ADAL" clId="{55DDD37A-0C06-4C8C-B521-FDDC08A6E4B7}" dt="2020-07-06T12:13:48.089" v="270" actId="164"/>
          <ac:spMkLst>
            <pc:docMk/>
            <pc:sldMk cId="1550644262" sldId="600"/>
            <ac:spMk id="213" creationId="{DBA8678E-E4E2-450C-B828-A8B2443775C7}"/>
          </ac:spMkLst>
        </pc:spChg>
        <pc:spChg chg="add mod">
          <ac:chgData name="David" userId="73fe415a-d21a-4898-bfab-0e75d37181d7" providerId="ADAL" clId="{55DDD37A-0C06-4C8C-B521-FDDC08A6E4B7}" dt="2020-07-06T12:13:40.273" v="266" actId="164"/>
          <ac:spMkLst>
            <pc:docMk/>
            <pc:sldMk cId="1550644262" sldId="600"/>
            <ac:spMk id="214" creationId="{4D1FC0F9-AB77-40C6-A552-BD48F9B04BE6}"/>
          </ac:spMkLst>
        </pc:spChg>
        <pc:spChg chg="add mod">
          <ac:chgData name="David" userId="73fe415a-d21a-4898-bfab-0e75d37181d7" providerId="ADAL" clId="{55DDD37A-0C06-4C8C-B521-FDDC08A6E4B7}" dt="2020-07-06T12:13:40.273" v="266" actId="164"/>
          <ac:spMkLst>
            <pc:docMk/>
            <pc:sldMk cId="1550644262" sldId="600"/>
            <ac:spMk id="215" creationId="{834F2120-481B-4F87-8A0A-BC04D8BF71B9}"/>
          </ac:spMkLst>
        </pc:spChg>
        <pc:grpChg chg="del mod ord topLvl">
          <ac:chgData name="David" userId="73fe415a-d21a-4898-bfab-0e75d37181d7" providerId="ADAL" clId="{55DDD37A-0C06-4C8C-B521-FDDC08A6E4B7}" dt="2020-07-06T12:16:06.465" v="319" actId="478"/>
          <ac:grpSpMkLst>
            <pc:docMk/>
            <pc:sldMk cId="1550644262" sldId="600"/>
            <ac:grpSpMk id="5" creationId="{EAB81426-C64E-466B-8AF6-70F769D7E190}"/>
          </ac:grpSpMkLst>
        </pc:grpChg>
        <pc:grpChg chg="add mod">
          <ac:chgData name="David" userId="73fe415a-d21a-4898-bfab-0e75d37181d7" providerId="ADAL" clId="{55DDD37A-0C06-4C8C-B521-FDDC08A6E4B7}" dt="2020-07-06T12:13:53.248" v="272" actId="164"/>
          <ac:grpSpMkLst>
            <pc:docMk/>
            <pc:sldMk cId="1550644262" sldId="600"/>
            <ac:grpSpMk id="8" creationId="{5954BF2E-6C88-43D4-9575-C8CAB3B89690}"/>
          </ac:grpSpMkLst>
        </pc:grpChg>
        <pc:grpChg chg="add mod">
          <ac:chgData name="David" userId="73fe415a-d21a-4898-bfab-0e75d37181d7" providerId="ADAL" clId="{55DDD37A-0C06-4C8C-B521-FDDC08A6E4B7}" dt="2020-07-06T12:13:53.248" v="272" actId="164"/>
          <ac:grpSpMkLst>
            <pc:docMk/>
            <pc:sldMk cId="1550644262" sldId="600"/>
            <ac:grpSpMk id="11" creationId="{BF1F2E39-450C-49B5-9E54-BC7D5B0C1452}"/>
          </ac:grpSpMkLst>
        </pc:grpChg>
        <pc:grpChg chg="add mod">
          <ac:chgData name="David" userId="73fe415a-d21a-4898-bfab-0e75d37181d7" providerId="ADAL" clId="{55DDD37A-0C06-4C8C-B521-FDDC08A6E4B7}" dt="2020-07-06T12:16:01.441" v="317" actId="1076"/>
          <ac:grpSpMkLst>
            <pc:docMk/>
            <pc:sldMk cId="1550644262" sldId="600"/>
            <ac:grpSpMk id="12" creationId="{773E9BF5-6709-486A-A8DA-1ED22BF9D32B}"/>
          </ac:grpSpMkLst>
        </pc:grpChg>
        <pc:grpChg chg="del">
          <ac:chgData name="David" userId="73fe415a-d21a-4898-bfab-0e75d37181d7" providerId="ADAL" clId="{55DDD37A-0C06-4C8C-B521-FDDC08A6E4B7}" dt="2020-07-06T12:10:16.147" v="77" actId="165"/>
          <ac:grpSpMkLst>
            <pc:docMk/>
            <pc:sldMk cId="1550644262" sldId="600"/>
            <ac:grpSpMk id="35" creationId="{7EE844F9-0255-4C6F-9B8A-3EC1E48B97D7}"/>
          </ac:grpSpMkLst>
        </pc:grpChg>
        <pc:grpChg chg="mod ord topLvl">
          <ac:chgData name="David" userId="73fe415a-d21a-4898-bfab-0e75d37181d7" providerId="ADAL" clId="{55DDD37A-0C06-4C8C-B521-FDDC08A6E4B7}" dt="2020-07-06T12:15:04.849" v="291" actId="12789"/>
          <ac:grpSpMkLst>
            <pc:docMk/>
            <pc:sldMk cId="1550644262" sldId="600"/>
            <ac:grpSpMk id="46" creationId="{2F1EDB8A-BEE8-4C23-9D29-51CB495F7DE2}"/>
          </ac:grpSpMkLst>
        </pc:grpChg>
        <pc:grpChg chg="del mod topLvl">
          <ac:chgData name="David" userId="73fe415a-d21a-4898-bfab-0e75d37181d7" providerId="ADAL" clId="{55DDD37A-0C06-4C8C-B521-FDDC08A6E4B7}" dt="2020-07-06T12:14:34.795" v="284" actId="478"/>
          <ac:grpSpMkLst>
            <pc:docMk/>
            <pc:sldMk cId="1550644262" sldId="600"/>
            <ac:grpSpMk id="135" creationId="{D02DC705-0772-433B-B0A8-8BA566D3140C}"/>
          </ac:grpSpMkLst>
        </pc:grpChg>
        <pc:grpChg chg="del mod topLvl">
          <ac:chgData name="David" userId="73fe415a-d21a-4898-bfab-0e75d37181d7" providerId="ADAL" clId="{55DDD37A-0C06-4C8C-B521-FDDC08A6E4B7}" dt="2020-07-06T12:14:34.795" v="284" actId="478"/>
          <ac:grpSpMkLst>
            <pc:docMk/>
            <pc:sldMk cId="1550644262" sldId="600"/>
            <ac:grpSpMk id="143" creationId="{288E9837-7BD1-40E8-8CBC-C5DD6F3ABF70}"/>
          </ac:grpSpMkLst>
        </pc:grpChg>
        <pc:grpChg chg="del mod topLvl">
          <ac:chgData name="David" userId="73fe415a-d21a-4898-bfab-0e75d37181d7" providerId="ADAL" clId="{55DDD37A-0C06-4C8C-B521-FDDC08A6E4B7}" dt="2020-07-06T12:14:34.795" v="284" actId="478"/>
          <ac:grpSpMkLst>
            <pc:docMk/>
            <pc:sldMk cId="1550644262" sldId="600"/>
            <ac:grpSpMk id="148" creationId="{6EA21C62-B82E-4A30-8AA7-6C23A96E211D}"/>
          </ac:grpSpMkLst>
        </pc:grpChg>
        <pc:grpChg chg="del mod topLvl">
          <ac:chgData name="David" userId="73fe415a-d21a-4898-bfab-0e75d37181d7" providerId="ADAL" clId="{55DDD37A-0C06-4C8C-B521-FDDC08A6E4B7}" dt="2020-07-06T12:14:34.795" v="284" actId="478"/>
          <ac:grpSpMkLst>
            <pc:docMk/>
            <pc:sldMk cId="1550644262" sldId="600"/>
            <ac:grpSpMk id="156" creationId="{2B90090C-C3CA-4CB4-8757-756A8FF9727A}"/>
          </ac:grpSpMkLst>
        </pc:grpChg>
        <pc:grpChg chg="del mod topLvl">
          <ac:chgData name="David" userId="73fe415a-d21a-4898-bfab-0e75d37181d7" providerId="ADAL" clId="{55DDD37A-0C06-4C8C-B521-FDDC08A6E4B7}" dt="2020-07-06T12:14:34.795" v="284" actId="478"/>
          <ac:grpSpMkLst>
            <pc:docMk/>
            <pc:sldMk cId="1550644262" sldId="600"/>
            <ac:grpSpMk id="161" creationId="{6FB00CB6-57C1-4E42-973B-193CCE46A56B}"/>
          </ac:grpSpMkLst>
        </pc:grpChg>
        <pc:grpChg chg="del mod topLvl">
          <ac:chgData name="David" userId="73fe415a-d21a-4898-bfab-0e75d37181d7" providerId="ADAL" clId="{55DDD37A-0C06-4C8C-B521-FDDC08A6E4B7}" dt="2020-07-06T12:14:34.795" v="284" actId="478"/>
          <ac:grpSpMkLst>
            <pc:docMk/>
            <pc:sldMk cId="1550644262" sldId="600"/>
            <ac:grpSpMk id="169" creationId="{0565508E-06BC-4B0B-A0AB-2150A82AF1D1}"/>
          </ac:grpSpMkLst>
        </pc:grpChg>
        <pc:grpChg chg="del mod topLvl">
          <ac:chgData name="David" userId="73fe415a-d21a-4898-bfab-0e75d37181d7" providerId="ADAL" clId="{55DDD37A-0C06-4C8C-B521-FDDC08A6E4B7}" dt="2020-07-06T12:14:34.795" v="284" actId="478"/>
          <ac:grpSpMkLst>
            <pc:docMk/>
            <pc:sldMk cId="1550644262" sldId="600"/>
            <ac:grpSpMk id="174" creationId="{AB967F5A-5E9C-40A6-B7DB-36F2557E2DA5}"/>
          </ac:grpSpMkLst>
        </pc:grpChg>
        <pc:grpChg chg="del mod topLvl">
          <ac:chgData name="David" userId="73fe415a-d21a-4898-bfab-0e75d37181d7" providerId="ADAL" clId="{55DDD37A-0C06-4C8C-B521-FDDC08A6E4B7}" dt="2020-07-06T12:14:34.795" v="284" actId="478"/>
          <ac:grpSpMkLst>
            <pc:docMk/>
            <pc:sldMk cId="1550644262" sldId="600"/>
            <ac:grpSpMk id="182" creationId="{9FA9E602-8ABC-4521-92F4-63CC6C28CA6A}"/>
          </ac:grpSpMkLst>
        </pc:grpChg>
        <pc:grpChg chg="add del mod">
          <ac:chgData name="David" userId="73fe415a-d21a-4898-bfab-0e75d37181d7" providerId="ADAL" clId="{55DDD37A-0C06-4C8C-B521-FDDC08A6E4B7}" dt="2020-07-06T12:11:04.128" v="120" actId="478"/>
          <ac:grpSpMkLst>
            <pc:docMk/>
            <pc:sldMk cId="1550644262" sldId="600"/>
            <ac:grpSpMk id="198" creationId="{B97E37EB-B94A-46C0-B733-060606D90521}"/>
          </ac:grpSpMkLst>
        </pc:grpChg>
        <pc:grpChg chg="add del mod">
          <ac:chgData name="David" userId="73fe415a-d21a-4898-bfab-0e75d37181d7" providerId="ADAL" clId="{55DDD37A-0C06-4C8C-B521-FDDC08A6E4B7}" dt="2020-07-06T12:11:35.233" v="127" actId="478"/>
          <ac:grpSpMkLst>
            <pc:docMk/>
            <pc:sldMk cId="1550644262" sldId="600"/>
            <ac:grpSpMk id="206" creationId="{E7F9C1F1-6D17-4D50-A04A-A498E8EA8F29}"/>
          </ac:grpSpMkLst>
        </pc:grpChg>
        <pc:grpChg chg="add mod">
          <ac:chgData name="David" userId="73fe415a-d21a-4898-bfab-0e75d37181d7" providerId="ADAL" clId="{55DDD37A-0C06-4C8C-B521-FDDC08A6E4B7}" dt="2020-07-06T12:15:04.849" v="291" actId="12789"/>
          <ac:grpSpMkLst>
            <pc:docMk/>
            <pc:sldMk cId="1550644262" sldId="600"/>
            <ac:grpSpMk id="216" creationId="{A1B723EA-C76D-4ADC-9C07-799E4F29F3EA}"/>
          </ac:grpSpMkLst>
        </pc:grpChg>
        <pc:grpChg chg="add mod">
          <ac:chgData name="David" userId="73fe415a-d21a-4898-bfab-0e75d37181d7" providerId="ADAL" clId="{55DDD37A-0C06-4C8C-B521-FDDC08A6E4B7}" dt="2020-07-06T12:15:04.849" v="291" actId="12789"/>
          <ac:grpSpMkLst>
            <pc:docMk/>
            <pc:sldMk cId="1550644262" sldId="600"/>
            <ac:grpSpMk id="219" creationId="{E89B11EE-6B63-45B5-B90F-B566EBD75B74}"/>
          </ac:grpSpMkLst>
        </pc:grpChg>
        <pc:grpChg chg="add mod">
          <ac:chgData name="David" userId="73fe415a-d21a-4898-bfab-0e75d37181d7" providerId="ADAL" clId="{55DDD37A-0C06-4C8C-B521-FDDC08A6E4B7}" dt="2020-07-06T12:14:54.175" v="288" actId="1076"/>
          <ac:grpSpMkLst>
            <pc:docMk/>
            <pc:sldMk cId="1550644262" sldId="600"/>
            <ac:grpSpMk id="222" creationId="{AE5F1949-5768-4B20-991D-F6376A2737E8}"/>
          </ac:grpSpMkLst>
        </pc:grpChg>
        <pc:grpChg chg="add mod">
          <ac:chgData name="David" userId="73fe415a-d21a-4898-bfab-0e75d37181d7" providerId="ADAL" clId="{55DDD37A-0C06-4C8C-B521-FDDC08A6E4B7}" dt="2020-07-06T12:14:29.800" v="283" actId="1076"/>
          <ac:grpSpMkLst>
            <pc:docMk/>
            <pc:sldMk cId="1550644262" sldId="600"/>
            <ac:grpSpMk id="225" creationId="{CEA9BA27-D6F9-4D6A-B76B-C6E1F8F72715}"/>
          </ac:grpSpMkLst>
        </pc:grpChg>
        <pc:grpChg chg="add mod">
          <ac:chgData name="David" userId="73fe415a-d21a-4898-bfab-0e75d37181d7" providerId="ADAL" clId="{55DDD37A-0C06-4C8C-B521-FDDC08A6E4B7}" dt="2020-07-06T12:15:08.562" v="295"/>
          <ac:grpSpMkLst>
            <pc:docMk/>
            <pc:sldMk cId="1550644262" sldId="600"/>
            <ac:grpSpMk id="228" creationId="{DFDD60DA-6AD4-449A-A31F-347DFDA6702C}"/>
          </ac:grpSpMkLst>
        </pc:grpChg>
        <pc:grpChg chg="add mod">
          <ac:chgData name="David" userId="73fe415a-d21a-4898-bfab-0e75d37181d7" providerId="ADAL" clId="{55DDD37A-0C06-4C8C-B521-FDDC08A6E4B7}" dt="2020-07-06T12:15:08.562" v="295"/>
          <ac:grpSpMkLst>
            <pc:docMk/>
            <pc:sldMk cId="1550644262" sldId="600"/>
            <ac:grpSpMk id="231" creationId="{3CAFAD7D-7708-4CF6-B6AD-CCDE2F7B2FAA}"/>
          </ac:grpSpMkLst>
        </pc:grpChg>
        <pc:grpChg chg="add mod">
          <ac:chgData name="David" userId="73fe415a-d21a-4898-bfab-0e75d37181d7" providerId="ADAL" clId="{55DDD37A-0C06-4C8C-B521-FDDC08A6E4B7}" dt="2020-07-06T12:15:08.562" v="295"/>
          <ac:grpSpMkLst>
            <pc:docMk/>
            <pc:sldMk cId="1550644262" sldId="600"/>
            <ac:grpSpMk id="234" creationId="{634E6FCD-CEEF-4FE3-B4F1-918EBAB7C8DA}"/>
          </ac:grpSpMkLst>
        </pc:grpChg>
        <pc:grpChg chg="add mod">
          <ac:chgData name="David" userId="73fe415a-d21a-4898-bfab-0e75d37181d7" providerId="ADAL" clId="{55DDD37A-0C06-4C8C-B521-FDDC08A6E4B7}" dt="2020-07-06T12:15:18.289" v="297" actId="1076"/>
          <ac:grpSpMkLst>
            <pc:docMk/>
            <pc:sldMk cId="1550644262" sldId="600"/>
            <ac:grpSpMk id="237" creationId="{3D6921E0-ED99-4F9F-B5A2-A8F5385D1421}"/>
          </ac:grpSpMkLst>
        </pc:grpChg>
        <pc:grpChg chg="add mod">
          <ac:chgData name="David" userId="73fe415a-d21a-4898-bfab-0e75d37181d7" providerId="ADAL" clId="{55DDD37A-0C06-4C8C-B521-FDDC08A6E4B7}" dt="2020-07-06T12:15:18.289" v="297" actId="1076"/>
          <ac:grpSpMkLst>
            <pc:docMk/>
            <pc:sldMk cId="1550644262" sldId="600"/>
            <ac:grpSpMk id="240" creationId="{19F982AE-136C-49D8-98CE-94173B84EC3F}"/>
          </ac:grpSpMkLst>
        </pc:grpChg>
        <pc:grpChg chg="add mod">
          <ac:chgData name="David" userId="73fe415a-d21a-4898-bfab-0e75d37181d7" providerId="ADAL" clId="{55DDD37A-0C06-4C8C-B521-FDDC08A6E4B7}" dt="2020-07-06T12:15:18.289" v="297" actId="1076"/>
          <ac:grpSpMkLst>
            <pc:docMk/>
            <pc:sldMk cId="1550644262" sldId="600"/>
            <ac:grpSpMk id="243" creationId="{3F5090C8-DC7E-437C-86F7-B678AF67F764}"/>
          </ac:grpSpMkLst>
        </pc:grpChg>
        <pc:graphicFrameChg chg="mod ord modGraphic">
          <ac:chgData name="David" userId="73fe415a-d21a-4898-bfab-0e75d37181d7" providerId="ADAL" clId="{55DDD37A-0C06-4C8C-B521-FDDC08A6E4B7}" dt="2020-07-06T13:46:29.033" v="447"/>
          <ac:graphicFrameMkLst>
            <pc:docMk/>
            <pc:sldMk cId="1550644262" sldId="600"/>
            <ac:graphicFrameMk id="40" creationId="{E53EB12A-F4B5-47D6-AC0C-A9C3757FF2B9}"/>
          </ac:graphicFrameMkLst>
        </pc:graphicFrameChg>
        <pc:graphicFrameChg chg="del mod">
          <ac:chgData name="David" userId="73fe415a-d21a-4898-bfab-0e75d37181d7" providerId="ADAL" clId="{55DDD37A-0C06-4C8C-B521-FDDC08A6E4B7}" dt="2020-07-06T12:14:34.795" v="284" actId="478"/>
          <ac:graphicFrameMkLst>
            <pc:docMk/>
            <pc:sldMk cId="1550644262" sldId="600"/>
            <ac:graphicFrameMk id="134" creationId="{CC1979BA-3CF5-474A-80EB-D4753012B50A}"/>
          </ac:graphicFrameMkLst>
        </pc:graphicFrameChg>
        <pc:graphicFrameChg chg="del mod">
          <ac:chgData name="David" userId="73fe415a-d21a-4898-bfab-0e75d37181d7" providerId="ADAL" clId="{55DDD37A-0C06-4C8C-B521-FDDC08A6E4B7}" dt="2020-07-06T12:14:34.795" v="284" actId="478"/>
          <ac:graphicFrameMkLst>
            <pc:docMk/>
            <pc:sldMk cId="1550644262" sldId="600"/>
            <ac:graphicFrameMk id="147" creationId="{BE58E12C-0305-4304-8206-580A0B157A6B}"/>
          </ac:graphicFrameMkLst>
        </pc:graphicFrameChg>
        <pc:graphicFrameChg chg="del mod">
          <ac:chgData name="David" userId="73fe415a-d21a-4898-bfab-0e75d37181d7" providerId="ADAL" clId="{55DDD37A-0C06-4C8C-B521-FDDC08A6E4B7}" dt="2020-07-06T12:14:34.795" v="284" actId="478"/>
          <ac:graphicFrameMkLst>
            <pc:docMk/>
            <pc:sldMk cId="1550644262" sldId="600"/>
            <ac:graphicFrameMk id="160" creationId="{258BC02C-05EA-40A6-9325-2520E090A5B5}"/>
          </ac:graphicFrameMkLst>
        </pc:graphicFrameChg>
        <pc:graphicFrameChg chg="del mod">
          <ac:chgData name="David" userId="73fe415a-d21a-4898-bfab-0e75d37181d7" providerId="ADAL" clId="{55DDD37A-0C06-4C8C-B521-FDDC08A6E4B7}" dt="2020-07-06T12:14:34.795" v="284" actId="478"/>
          <ac:graphicFrameMkLst>
            <pc:docMk/>
            <pc:sldMk cId="1550644262" sldId="600"/>
            <ac:graphicFrameMk id="173" creationId="{0201809C-41EF-45EF-AFA8-35E6D591CDC8}"/>
          </ac:graphicFrameMkLst>
        </pc:graphicFrameChg>
        <pc:graphicFrameChg chg="add del mod">
          <ac:chgData name="David" userId="73fe415a-d21a-4898-bfab-0e75d37181d7" providerId="ADAL" clId="{55DDD37A-0C06-4C8C-B521-FDDC08A6E4B7}" dt="2020-07-06T12:11:02.762" v="119" actId="478"/>
          <ac:graphicFrameMkLst>
            <pc:docMk/>
            <pc:sldMk cId="1550644262" sldId="600"/>
            <ac:graphicFrameMk id="209" creationId="{6B594456-C3BB-422C-8A95-2C14236A28D0}"/>
          </ac:graphicFrameMkLst>
        </pc:graphicFrameChg>
        <pc:graphicFrameChg chg="add mod">
          <ac:chgData name="David" userId="73fe415a-d21a-4898-bfab-0e75d37181d7" providerId="ADAL" clId="{55DDD37A-0C06-4C8C-B521-FDDC08A6E4B7}" dt="2020-07-06T13:46:29.033" v="447"/>
          <ac:graphicFrameMkLst>
            <pc:docMk/>
            <pc:sldMk cId="1550644262" sldId="600"/>
            <ac:graphicFrameMk id="246" creationId="{87C2A038-D87C-4FE4-BC4B-ADA27CDDC837}"/>
          </ac:graphicFrameMkLst>
        </pc:graphicFrameChg>
        <pc:graphicFrameChg chg="add mod">
          <ac:chgData name="David" userId="73fe415a-d21a-4898-bfab-0e75d37181d7" providerId="ADAL" clId="{55DDD37A-0C06-4C8C-B521-FDDC08A6E4B7}" dt="2020-07-06T13:46:29.033" v="447"/>
          <ac:graphicFrameMkLst>
            <pc:docMk/>
            <pc:sldMk cId="1550644262" sldId="600"/>
            <ac:graphicFrameMk id="247" creationId="{DFAD8BE7-9095-42D2-AF49-94813EAA580E}"/>
          </ac:graphicFrameMkLst>
        </pc:graphicFrameChg>
        <pc:graphicFrameChg chg="add mod">
          <ac:chgData name="David" userId="73fe415a-d21a-4898-bfab-0e75d37181d7" providerId="ADAL" clId="{55DDD37A-0C06-4C8C-B521-FDDC08A6E4B7}" dt="2020-07-06T13:46:29.033" v="447"/>
          <ac:graphicFrameMkLst>
            <pc:docMk/>
            <pc:sldMk cId="1550644262" sldId="600"/>
            <ac:graphicFrameMk id="248" creationId="{1EEB1D31-5FF4-44A6-B184-A00AB8BF0061}"/>
          </ac:graphicFrameMkLst>
        </pc:graphicFrameChg>
        <pc:graphicFrameChg chg="add mod">
          <ac:chgData name="David" userId="73fe415a-d21a-4898-bfab-0e75d37181d7" providerId="ADAL" clId="{55DDD37A-0C06-4C8C-B521-FDDC08A6E4B7}" dt="2020-07-06T13:46:29.033" v="447"/>
          <ac:graphicFrameMkLst>
            <pc:docMk/>
            <pc:sldMk cId="1550644262" sldId="600"/>
            <ac:graphicFrameMk id="249" creationId="{85C4D5B7-8B19-465F-B628-A2D7BB6F428B}"/>
          </ac:graphicFrameMkLst>
        </pc:graphicFrameChg>
        <pc:graphicFrameChg chg="add mod">
          <ac:chgData name="David" userId="73fe415a-d21a-4898-bfab-0e75d37181d7" providerId="ADAL" clId="{55DDD37A-0C06-4C8C-B521-FDDC08A6E4B7}" dt="2020-07-06T13:46:29.033" v="447"/>
          <ac:graphicFrameMkLst>
            <pc:docMk/>
            <pc:sldMk cId="1550644262" sldId="600"/>
            <ac:graphicFrameMk id="250" creationId="{B114FADB-2D05-4949-97C6-A8843B7D1EA3}"/>
          </ac:graphicFrameMkLst>
        </pc:graphicFrameChg>
        <pc:graphicFrameChg chg="add mod">
          <ac:chgData name="David" userId="73fe415a-d21a-4898-bfab-0e75d37181d7" providerId="ADAL" clId="{55DDD37A-0C06-4C8C-B521-FDDC08A6E4B7}" dt="2020-07-06T13:46:29.033" v="447"/>
          <ac:graphicFrameMkLst>
            <pc:docMk/>
            <pc:sldMk cId="1550644262" sldId="600"/>
            <ac:graphicFrameMk id="251" creationId="{57AF7E09-AF30-45B4-BC8D-BF10EBF84518}"/>
          </ac:graphicFrameMkLst>
        </pc:graphicFrameChg>
        <pc:cxnChg chg="mod">
          <ac:chgData name="David" userId="73fe415a-d21a-4898-bfab-0e75d37181d7" providerId="ADAL" clId="{55DDD37A-0C06-4C8C-B521-FDDC08A6E4B7}" dt="2020-07-06T12:10:16.147" v="77" actId="165"/>
          <ac:cxnSpMkLst>
            <pc:docMk/>
            <pc:sldMk cId="1550644262" sldId="600"/>
            <ac:cxnSpMk id="43" creationId="{02E7A009-D74D-4A01-9DCD-BF28185459BB}"/>
          </ac:cxnSpMkLst>
        </pc:cxnChg>
        <pc:cxnChg chg="mod">
          <ac:chgData name="David" userId="73fe415a-d21a-4898-bfab-0e75d37181d7" providerId="ADAL" clId="{55DDD37A-0C06-4C8C-B521-FDDC08A6E4B7}" dt="2020-07-06T12:10:16.147" v="77" actId="165"/>
          <ac:cxnSpMkLst>
            <pc:docMk/>
            <pc:sldMk cId="1550644262" sldId="600"/>
            <ac:cxnSpMk id="44" creationId="{3D6A940B-95AA-477F-8C7A-DC7FAB0B75BC}"/>
          </ac:cxnSpMkLst>
        </pc:cxnChg>
        <pc:cxnChg chg="mod">
          <ac:chgData name="David" userId="73fe415a-d21a-4898-bfab-0e75d37181d7" providerId="ADAL" clId="{55DDD37A-0C06-4C8C-B521-FDDC08A6E4B7}" dt="2020-07-06T12:10:16.147" v="77" actId="165"/>
          <ac:cxnSpMkLst>
            <pc:docMk/>
            <pc:sldMk cId="1550644262" sldId="600"/>
            <ac:cxnSpMk id="144" creationId="{F1588376-A6D6-4ABF-81F3-B27956284B9C}"/>
          </ac:cxnSpMkLst>
        </pc:cxnChg>
        <pc:cxnChg chg="mod">
          <ac:chgData name="David" userId="73fe415a-d21a-4898-bfab-0e75d37181d7" providerId="ADAL" clId="{55DDD37A-0C06-4C8C-B521-FDDC08A6E4B7}" dt="2020-07-06T12:10:16.147" v="77" actId="165"/>
          <ac:cxnSpMkLst>
            <pc:docMk/>
            <pc:sldMk cId="1550644262" sldId="600"/>
            <ac:cxnSpMk id="145" creationId="{4D57CF56-97C4-4D6F-AE92-DAA76973149E}"/>
          </ac:cxnSpMkLst>
        </pc:cxnChg>
        <pc:cxnChg chg="mod">
          <ac:chgData name="David" userId="73fe415a-d21a-4898-bfab-0e75d37181d7" providerId="ADAL" clId="{55DDD37A-0C06-4C8C-B521-FDDC08A6E4B7}" dt="2020-07-06T12:10:16.147" v="77" actId="165"/>
          <ac:cxnSpMkLst>
            <pc:docMk/>
            <pc:sldMk cId="1550644262" sldId="600"/>
            <ac:cxnSpMk id="157" creationId="{7B30F408-E74E-4D3D-B6D2-87B55A80E935}"/>
          </ac:cxnSpMkLst>
        </pc:cxnChg>
        <pc:cxnChg chg="mod">
          <ac:chgData name="David" userId="73fe415a-d21a-4898-bfab-0e75d37181d7" providerId="ADAL" clId="{55DDD37A-0C06-4C8C-B521-FDDC08A6E4B7}" dt="2020-07-06T12:10:16.147" v="77" actId="165"/>
          <ac:cxnSpMkLst>
            <pc:docMk/>
            <pc:sldMk cId="1550644262" sldId="600"/>
            <ac:cxnSpMk id="158" creationId="{FEE86A2D-2FA5-4756-8659-041E4F77FCD8}"/>
          </ac:cxnSpMkLst>
        </pc:cxnChg>
        <pc:cxnChg chg="mod">
          <ac:chgData name="David" userId="73fe415a-d21a-4898-bfab-0e75d37181d7" providerId="ADAL" clId="{55DDD37A-0C06-4C8C-B521-FDDC08A6E4B7}" dt="2020-07-06T12:10:16.147" v="77" actId="165"/>
          <ac:cxnSpMkLst>
            <pc:docMk/>
            <pc:sldMk cId="1550644262" sldId="600"/>
            <ac:cxnSpMk id="170" creationId="{034EFD0B-4896-489C-B3CC-7E392F0099F9}"/>
          </ac:cxnSpMkLst>
        </pc:cxnChg>
        <pc:cxnChg chg="mod">
          <ac:chgData name="David" userId="73fe415a-d21a-4898-bfab-0e75d37181d7" providerId="ADAL" clId="{55DDD37A-0C06-4C8C-B521-FDDC08A6E4B7}" dt="2020-07-06T12:10:16.147" v="77" actId="165"/>
          <ac:cxnSpMkLst>
            <pc:docMk/>
            <pc:sldMk cId="1550644262" sldId="600"/>
            <ac:cxnSpMk id="171" creationId="{02BBF5D9-3F80-4F3C-B286-DE9C5B4B1DE3}"/>
          </ac:cxnSpMkLst>
        </pc:cxnChg>
        <pc:cxnChg chg="mod">
          <ac:chgData name="David" userId="73fe415a-d21a-4898-bfab-0e75d37181d7" providerId="ADAL" clId="{55DDD37A-0C06-4C8C-B521-FDDC08A6E4B7}" dt="2020-07-06T12:10:16.147" v="77" actId="165"/>
          <ac:cxnSpMkLst>
            <pc:docMk/>
            <pc:sldMk cId="1550644262" sldId="600"/>
            <ac:cxnSpMk id="183" creationId="{A0D4E65C-FA3C-452F-90B3-4D5A6D1E3052}"/>
          </ac:cxnSpMkLst>
        </pc:cxnChg>
        <pc:cxnChg chg="mod">
          <ac:chgData name="David" userId="73fe415a-d21a-4898-bfab-0e75d37181d7" providerId="ADAL" clId="{55DDD37A-0C06-4C8C-B521-FDDC08A6E4B7}" dt="2020-07-06T12:10:16.147" v="77" actId="165"/>
          <ac:cxnSpMkLst>
            <pc:docMk/>
            <pc:sldMk cId="1550644262" sldId="600"/>
            <ac:cxnSpMk id="184" creationId="{E303B0C2-ABE3-4705-93EF-9803A685054B}"/>
          </ac:cxnSpMkLst>
        </pc:cxnChg>
        <pc:cxnChg chg="mod">
          <ac:chgData name="David" userId="73fe415a-d21a-4898-bfab-0e75d37181d7" providerId="ADAL" clId="{55DDD37A-0C06-4C8C-B521-FDDC08A6E4B7}" dt="2020-07-06T12:10:24.485" v="79"/>
          <ac:cxnSpMkLst>
            <pc:docMk/>
            <pc:sldMk cId="1550644262" sldId="600"/>
            <ac:cxnSpMk id="207" creationId="{5DDE33C6-530D-442B-86C9-EFE14F2A83A9}"/>
          </ac:cxnSpMkLst>
        </pc:cxnChg>
        <pc:cxnChg chg="mod">
          <ac:chgData name="David" userId="73fe415a-d21a-4898-bfab-0e75d37181d7" providerId="ADAL" clId="{55DDD37A-0C06-4C8C-B521-FDDC08A6E4B7}" dt="2020-07-06T12:10:24.485" v="79"/>
          <ac:cxnSpMkLst>
            <pc:docMk/>
            <pc:sldMk cId="1550644262" sldId="600"/>
            <ac:cxnSpMk id="208" creationId="{CA64B790-D7C2-4DBB-A88C-7731B0971183}"/>
          </ac:cxnSpMkLst>
        </pc:cxnChg>
        <pc:cxnChg chg="mod">
          <ac:chgData name="David" userId="73fe415a-d21a-4898-bfab-0e75d37181d7" providerId="ADAL" clId="{55DDD37A-0C06-4C8C-B521-FDDC08A6E4B7}" dt="2020-07-06T12:14:20.512" v="278"/>
          <ac:cxnSpMkLst>
            <pc:docMk/>
            <pc:sldMk cId="1550644262" sldId="600"/>
            <ac:cxnSpMk id="217" creationId="{30F0B866-D6BB-4165-B20B-47AD8C165225}"/>
          </ac:cxnSpMkLst>
        </pc:cxnChg>
        <pc:cxnChg chg="mod">
          <ac:chgData name="David" userId="73fe415a-d21a-4898-bfab-0e75d37181d7" providerId="ADAL" clId="{55DDD37A-0C06-4C8C-B521-FDDC08A6E4B7}" dt="2020-07-06T12:14:20.512" v="278"/>
          <ac:cxnSpMkLst>
            <pc:docMk/>
            <pc:sldMk cId="1550644262" sldId="600"/>
            <ac:cxnSpMk id="218" creationId="{13B5881C-B8CD-42E8-B16C-0DA8161FF0CE}"/>
          </ac:cxnSpMkLst>
        </pc:cxnChg>
        <pc:cxnChg chg="mod">
          <ac:chgData name="David" userId="73fe415a-d21a-4898-bfab-0e75d37181d7" providerId="ADAL" clId="{55DDD37A-0C06-4C8C-B521-FDDC08A6E4B7}" dt="2020-07-06T12:14:24.889" v="280"/>
          <ac:cxnSpMkLst>
            <pc:docMk/>
            <pc:sldMk cId="1550644262" sldId="600"/>
            <ac:cxnSpMk id="220" creationId="{0816F636-A082-41B7-8460-BD8E9ADCE0E9}"/>
          </ac:cxnSpMkLst>
        </pc:cxnChg>
        <pc:cxnChg chg="mod">
          <ac:chgData name="David" userId="73fe415a-d21a-4898-bfab-0e75d37181d7" providerId="ADAL" clId="{55DDD37A-0C06-4C8C-B521-FDDC08A6E4B7}" dt="2020-07-06T12:14:24.889" v="280"/>
          <ac:cxnSpMkLst>
            <pc:docMk/>
            <pc:sldMk cId="1550644262" sldId="600"/>
            <ac:cxnSpMk id="221" creationId="{AE815A4E-6708-44D7-8746-CE3A58190814}"/>
          </ac:cxnSpMkLst>
        </pc:cxnChg>
        <pc:cxnChg chg="mod">
          <ac:chgData name="David" userId="73fe415a-d21a-4898-bfab-0e75d37181d7" providerId="ADAL" clId="{55DDD37A-0C06-4C8C-B521-FDDC08A6E4B7}" dt="2020-07-06T12:14:25.764" v="281"/>
          <ac:cxnSpMkLst>
            <pc:docMk/>
            <pc:sldMk cId="1550644262" sldId="600"/>
            <ac:cxnSpMk id="223" creationId="{BB1B982D-E12A-4E12-A00C-AB1787204078}"/>
          </ac:cxnSpMkLst>
        </pc:cxnChg>
        <pc:cxnChg chg="mod">
          <ac:chgData name="David" userId="73fe415a-d21a-4898-bfab-0e75d37181d7" providerId="ADAL" clId="{55DDD37A-0C06-4C8C-B521-FDDC08A6E4B7}" dt="2020-07-06T12:14:25.764" v="281"/>
          <ac:cxnSpMkLst>
            <pc:docMk/>
            <pc:sldMk cId="1550644262" sldId="600"/>
            <ac:cxnSpMk id="224" creationId="{A7812B72-776F-418D-A7C1-E8FD199C0180}"/>
          </ac:cxnSpMkLst>
        </pc:cxnChg>
        <pc:cxnChg chg="mod">
          <ac:chgData name="David" userId="73fe415a-d21a-4898-bfab-0e75d37181d7" providerId="ADAL" clId="{55DDD37A-0C06-4C8C-B521-FDDC08A6E4B7}" dt="2020-07-06T12:14:26.858" v="282"/>
          <ac:cxnSpMkLst>
            <pc:docMk/>
            <pc:sldMk cId="1550644262" sldId="600"/>
            <ac:cxnSpMk id="226" creationId="{BC163DB1-B7CA-4E2D-8C89-2812BADA17B1}"/>
          </ac:cxnSpMkLst>
        </pc:cxnChg>
        <pc:cxnChg chg="mod">
          <ac:chgData name="David" userId="73fe415a-d21a-4898-bfab-0e75d37181d7" providerId="ADAL" clId="{55DDD37A-0C06-4C8C-B521-FDDC08A6E4B7}" dt="2020-07-06T12:14:26.858" v="282"/>
          <ac:cxnSpMkLst>
            <pc:docMk/>
            <pc:sldMk cId="1550644262" sldId="600"/>
            <ac:cxnSpMk id="227" creationId="{2540A301-350F-4F35-9F33-39B18B021D28}"/>
          </ac:cxnSpMkLst>
        </pc:cxnChg>
        <pc:cxnChg chg="mod">
          <ac:chgData name="David" userId="73fe415a-d21a-4898-bfab-0e75d37181d7" providerId="ADAL" clId="{55DDD37A-0C06-4C8C-B521-FDDC08A6E4B7}" dt="2020-07-06T12:15:08.562" v="295"/>
          <ac:cxnSpMkLst>
            <pc:docMk/>
            <pc:sldMk cId="1550644262" sldId="600"/>
            <ac:cxnSpMk id="229" creationId="{715FA69F-B72B-4CC2-80DD-3D2266355B04}"/>
          </ac:cxnSpMkLst>
        </pc:cxnChg>
        <pc:cxnChg chg="mod">
          <ac:chgData name="David" userId="73fe415a-d21a-4898-bfab-0e75d37181d7" providerId="ADAL" clId="{55DDD37A-0C06-4C8C-B521-FDDC08A6E4B7}" dt="2020-07-06T12:15:08.562" v="295"/>
          <ac:cxnSpMkLst>
            <pc:docMk/>
            <pc:sldMk cId="1550644262" sldId="600"/>
            <ac:cxnSpMk id="230" creationId="{28589DB3-48D4-4A08-BEE2-10360A1ED233}"/>
          </ac:cxnSpMkLst>
        </pc:cxnChg>
        <pc:cxnChg chg="mod">
          <ac:chgData name="David" userId="73fe415a-d21a-4898-bfab-0e75d37181d7" providerId="ADAL" clId="{55DDD37A-0C06-4C8C-B521-FDDC08A6E4B7}" dt="2020-07-06T12:15:08.562" v="295"/>
          <ac:cxnSpMkLst>
            <pc:docMk/>
            <pc:sldMk cId="1550644262" sldId="600"/>
            <ac:cxnSpMk id="232" creationId="{F31CC354-61E4-4C25-99FA-19BF6A2C32D9}"/>
          </ac:cxnSpMkLst>
        </pc:cxnChg>
        <pc:cxnChg chg="mod">
          <ac:chgData name="David" userId="73fe415a-d21a-4898-bfab-0e75d37181d7" providerId="ADAL" clId="{55DDD37A-0C06-4C8C-B521-FDDC08A6E4B7}" dt="2020-07-06T12:15:08.562" v="295"/>
          <ac:cxnSpMkLst>
            <pc:docMk/>
            <pc:sldMk cId="1550644262" sldId="600"/>
            <ac:cxnSpMk id="233" creationId="{11B30291-8D12-4F03-BADE-BD5799D8A72D}"/>
          </ac:cxnSpMkLst>
        </pc:cxnChg>
        <pc:cxnChg chg="mod">
          <ac:chgData name="David" userId="73fe415a-d21a-4898-bfab-0e75d37181d7" providerId="ADAL" clId="{55DDD37A-0C06-4C8C-B521-FDDC08A6E4B7}" dt="2020-07-06T12:15:08.562" v="295"/>
          <ac:cxnSpMkLst>
            <pc:docMk/>
            <pc:sldMk cId="1550644262" sldId="600"/>
            <ac:cxnSpMk id="235" creationId="{8CEBBE81-00CF-4733-9713-F3CD6E5577B2}"/>
          </ac:cxnSpMkLst>
        </pc:cxnChg>
        <pc:cxnChg chg="mod">
          <ac:chgData name="David" userId="73fe415a-d21a-4898-bfab-0e75d37181d7" providerId="ADAL" clId="{55DDD37A-0C06-4C8C-B521-FDDC08A6E4B7}" dt="2020-07-06T12:15:08.562" v="295"/>
          <ac:cxnSpMkLst>
            <pc:docMk/>
            <pc:sldMk cId="1550644262" sldId="600"/>
            <ac:cxnSpMk id="236" creationId="{20961C01-F5D3-4E5D-AE5D-4226A3ED87C1}"/>
          </ac:cxnSpMkLst>
        </pc:cxnChg>
        <pc:cxnChg chg="mod">
          <ac:chgData name="David" userId="73fe415a-d21a-4898-bfab-0e75d37181d7" providerId="ADAL" clId="{55DDD37A-0C06-4C8C-B521-FDDC08A6E4B7}" dt="2020-07-06T12:15:09.905" v="296"/>
          <ac:cxnSpMkLst>
            <pc:docMk/>
            <pc:sldMk cId="1550644262" sldId="600"/>
            <ac:cxnSpMk id="238" creationId="{0B19160C-95FE-4D1E-8533-DE0891048E08}"/>
          </ac:cxnSpMkLst>
        </pc:cxnChg>
        <pc:cxnChg chg="mod">
          <ac:chgData name="David" userId="73fe415a-d21a-4898-bfab-0e75d37181d7" providerId="ADAL" clId="{55DDD37A-0C06-4C8C-B521-FDDC08A6E4B7}" dt="2020-07-06T12:15:09.905" v="296"/>
          <ac:cxnSpMkLst>
            <pc:docMk/>
            <pc:sldMk cId="1550644262" sldId="600"/>
            <ac:cxnSpMk id="239" creationId="{97DE1317-D887-4287-8CB4-A32AF184CE20}"/>
          </ac:cxnSpMkLst>
        </pc:cxnChg>
        <pc:cxnChg chg="mod">
          <ac:chgData name="David" userId="73fe415a-d21a-4898-bfab-0e75d37181d7" providerId="ADAL" clId="{55DDD37A-0C06-4C8C-B521-FDDC08A6E4B7}" dt="2020-07-06T12:15:09.905" v="296"/>
          <ac:cxnSpMkLst>
            <pc:docMk/>
            <pc:sldMk cId="1550644262" sldId="600"/>
            <ac:cxnSpMk id="241" creationId="{91A14B3E-F9BC-4580-B94D-C4B1383CA29A}"/>
          </ac:cxnSpMkLst>
        </pc:cxnChg>
        <pc:cxnChg chg="mod">
          <ac:chgData name="David" userId="73fe415a-d21a-4898-bfab-0e75d37181d7" providerId="ADAL" clId="{55DDD37A-0C06-4C8C-B521-FDDC08A6E4B7}" dt="2020-07-06T12:15:09.905" v="296"/>
          <ac:cxnSpMkLst>
            <pc:docMk/>
            <pc:sldMk cId="1550644262" sldId="600"/>
            <ac:cxnSpMk id="242" creationId="{A9E2DB7A-B78B-4E28-B7B1-DA6F3B48070B}"/>
          </ac:cxnSpMkLst>
        </pc:cxnChg>
        <pc:cxnChg chg="mod">
          <ac:chgData name="David" userId="73fe415a-d21a-4898-bfab-0e75d37181d7" providerId="ADAL" clId="{55DDD37A-0C06-4C8C-B521-FDDC08A6E4B7}" dt="2020-07-06T12:15:09.905" v="296"/>
          <ac:cxnSpMkLst>
            <pc:docMk/>
            <pc:sldMk cId="1550644262" sldId="600"/>
            <ac:cxnSpMk id="244" creationId="{7C33FE34-DDEB-4A88-BEE1-DDAB670B6DEB}"/>
          </ac:cxnSpMkLst>
        </pc:cxnChg>
        <pc:cxnChg chg="mod">
          <ac:chgData name="David" userId="73fe415a-d21a-4898-bfab-0e75d37181d7" providerId="ADAL" clId="{55DDD37A-0C06-4C8C-B521-FDDC08A6E4B7}" dt="2020-07-06T12:15:09.905" v="296"/>
          <ac:cxnSpMkLst>
            <pc:docMk/>
            <pc:sldMk cId="1550644262" sldId="600"/>
            <ac:cxnSpMk id="245" creationId="{CBE1EDDD-6BF3-45B3-B46F-91CEB228AB62}"/>
          </ac:cxnSpMkLst>
        </pc:cxnChg>
      </pc:sldChg>
      <pc:sldChg chg="addSp delSp modSp add mod">
        <pc:chgData name="David" userId="73fe415a-d21a-4898-bfab-0e75d37181d7" providerId="ADAL" clId="{55DDD37A-0C06-4C8C-B521-FDDC08A6E4B7}" dt="2020-07-06T13:51:32.013" v="727" actId="478"/>
        <pc:sldMkLst>
          <pc:docMk/>
          <pc:sldMk cId="1434174708" sldId="601"/>
        </pc:sldMkLst>
        <pc:spChg chg="mod">
          <ac:chgData name="David" userId="73fe415a-d21a-4898-bfab-0e75d37181d7" providerId="ADAL" clId="{55DDD37A-0C06-4C8C-B521-FDDC08A6E4B7}" dt="2020-07-06T13:45:48.091" v="444" actId="6549"/>
          <ac:spMkLst>
            <pc:docMk/>
            <pc:sldMk cId="1434174708" sldId="601"/>
            <ac:spMk id="2" creationId="{4848E331-DC1E-4A13-984B-2C63D0E032DE}"/>
          </ac:spMkLst>
        </pc:spChg>
        <pc:spChg chg="del">
          <ac:chgData name="David" userId="73fe415a-d21a-4898-bfab-0e75d37181d7" providerId="ADAL" clId="{55DDD37A-0C06-4C8C-B521-FDDC08A6E4B7}" dt="2020-07-06T13:45:59.005" v="445" actId="478"/>
          <ac:spMkLst>
            <pc:docMk/>
            <pc:sldMk cId="1434174708" sldId="601"/>
            <ac:spMk id="13" creationId="{49659CB3-68F1-4EE0-BDFC-BD17316C42C1}"/>
          </ac:spMkLst>
        </pc:spChg>
        <pc:spChg chg="del mod">
          <ac:chgData name="David" userId="73fe415a-d21a-4898-bfab-0e75d37181d7" providerId="ADAL" clId="{55DDD37A-0C06-4C8C-B521-FDDC08A6E4B7}" dt="2020-07-06T13:51:32.013" v="727" actId="478"/>
          <ac:spMkLst>
            <pc:docMk/>
            <pc:sldMk cId="1434174708" sldId="601"/>
            <ac:spMk id="15" creationId="{F049F9CB-F624-47E5-906A-9A6307C5C285}"/>
          </ac:spMkLst>
        </pc:spChg>
        <pc:spChg chg="mod topLvl">
          <ac:chgData name="David" userId="73fe415a-d21a-4898-bfab-0e75d37181d7" providerId="ADAL" clId="{55DDD37A-0C06-4C8C-B521-FDDC08A6E4B7}" dt="2020-07-06T13:47:56.474" v="485" actId="1076"/>
          <ac:spMkLst>
            <pc:docMk/>
            <pc:sldMk cId="1434174708" sldId="601"/>
            <ac:spMk id="37" creationId="{11700B2E-5268-4DD1-9BEC-D372DC845616}"/>
          </ac:spMkLst>
        </pc:spChg>
        <pc:spChg chg="add mod">
          <ac:chgData name="David" userId="73fe415a-d21a-4898-bfab-0e75d37181d7" providerId="ADAL" clId="{55DDD37A-0C06-4C8C-B521-FDDC08A6E4B7}" dt="2020-07-06T13:48:58.035" v="541" actId="6549"/>
          <ac:spMkLst>
            <pc:docMk/>
            <pc:sldMk cId="1434174708" sldId="601"/>
            <ac:spMk id="133" creationId="{305B57C0-0C89-470D-B087-FA4838941160}"/>
          </ac:spMkLst>
        </pc:spChg>
        <pc:spChg chg="add mod">
          <ac:chgData name="David" userId="73fe415a-d21a-4898-bfab-0e75d37181d7" providerId="ADAL" clId="{55DDD37A-0C06-4C8C-B521-FDDC08A6E4B7}" dt="2020-07-06T13:49:17.003" v="559" actId="6549"/>
          <ac:spMkLst>
            <pc:docMk/>
            <pc:sldMk cId="1434174708" sldId="601"/>
            <ac:spMk id="138" creationId="{28FA7258-8149-4F57-929A-4DE72F3DC8E7}"/>
          </ac:spMkLst>
        </pc:spChg>
        <pc:spChg chg="add mod">
          <ac:chgData name="David" userId="73fe415a-d21a-4898-bfab-0e75d37181d7" providerId="ADAL" clId="{55DDD37A-0C06-4C8C-B521-FDDC08A6E4B7}" dt="2020-07-06T13:50:09.827" v="608" actId="6549"/>
          <ac:spMkLst>
            <pc:docMk/>
            <pc:sldMk cId="1434174708" sldId="601"/>
            <ac:spMk id="144" creationId="{1E79F788-5535-4DE9-99CE-2E217AF1C24A}"/>
          </ac:spMkLst>
        </pc:spChg>
        <pc:spChg chg="add mod">
          <ac:chgData name="David" userId="73fe415a-d21a-4898-bfab-0e75d37181d7" providerId="ADAL" clId="{55DDD37A-0C06-4C8C-B521-FDDC08A6E4B7}" dt="2020-07-06T13:50:53.371" v="660" actId="6549"/>
          <ac:spMkLst>
            <pc:docMk/>
            <pc:sldMk cId="1434174708" sldId="601"/>
            <ac:spMk id="149" creationId="{E565DDF3-090A-4CD8-BC2D-657EB4E36515}"/>
          </ac:spMkLst>
        </pc:spChg>
        <pc:spChg chg="add mod">
          <ac:chgData name="David" userId="73fe415a-d21a-4898-bfab-0e75d37181d7" providerId="ADAL" clId="{55DDD37A-0C06-4C8C-B521-FDDC08A6E4B7}" dt="2020-07-06T13:50:57.332" v="669" actId="20577"/>
          <ac:spMkLst>
            <pc:docMk/>
            <pc:sldMk cId="1434174708" sldId="601"/>
            <ac:spMk id="153" creationId="{621E1327-6582-4FA7-8658-E9010DE7445C}"/>
          </ac:spMkLst>
        </pc:spChg>
        <pc:spChg chg="del mod topLvl">
          <ac:chgData name="David" userId="73fe415a-d21a-4898-bfab-0e75d37181d7" providerId="ADAL" clId="{55DDD37A-0C06-4C8C-B521-FDDC08A6E4B7}" dt="2020-07-06T13:49:49.243" v="591" actId="478"/>
          <ac:spMkLst>
            <pc:docMk/>
            <pc:sldMk cId="1434174708" sldId="601"/>
            <ac:spMk id="190" creationId="{4A226F4E-AB77-49BA-BF94-7F8C9AEB0604}"/>
          </ac:spMkLst>
        </pc:spChg>
        <pc:spChg chg="mod">
          <ac:chgData name="David" userId="73fe415a-d21a-4898-bfab-0e75d37181d7" providerId="ADAL" clId="{55DDD37A-0C06-4C8C-B521-FDDC08A6E4B7}" dt="2020-07-06T13:47:48.563" v="483" actId="165"/>
          <ac:spMkLst>
            <pc:docMk/>
            <pc:sldMk cId="1434174708" sldId="601"/>
            <ac:spMk id="210" creationId="{5F075691-9AFD-4BCD-8D35-5A2507FF6E87}"/>
          </ac:spMkLst>
        </pc:spChg>
        <pc:spChg chg="del mod topLvl">
          <ac:chgData name="David" userId="73fe415a-d21a-4898-bfab-0e75d37181d7" providerId="ADAL" clId="{55DDD37A-0C06-4C8C-B521-FDDC08A6E4B7}" dt="2020-07-06T13:49:49.243" v="591" actId="478"/>
          <ac:spMkLst>
            <pc:docMk/>
            <pc:sldMk cId="1434174708" sldId="601"/>
            <ac:spMk id="211" creationId="{6B16E592-0C23-43FB-92DD-F9E4DE6D9FAF}"/>
          </ac:spMkLst>
        </pc:spChg>
        <pc:spChg chg="mod">
          <ac:chgData name="David" userId="73fe415a-d21a-4898-bfab-0e75d37181d7" providerId="ADAL" clId="{55DDD37A-0C06-4C8C-B521-FDDC08A6E4B7}" dt="2020-07-06T13:47:48.563" v="483" actId="165"/>
          <ac:spMkLst>
            <pc:docMk/>
            <pc:sldMk cId="1434174708" sldId="601"/>
            <ac:spMk id="212" creationId="{1C571735-07BC-48C5-9280-791FA7A287E6}"/>
          </ac:spMkLst>
        </pc:spChg>
        <pc:spChg chg="del mod topLvl">
          <ac:chgData name="David" userId="73fe415a-d21a-4898-bfab-0e75d37181d7" providerId="ADAL" clId="{55DDD37A-0C06-4C8C-B521-FDDC08A6E4B7}" dt="2020-07-06T13:50:36.227" v="648" actId="478"/>
          <ac:spMkLst>
            <pc:docMk/>
            <pc:sldMk cId="1434174708" sldId="601"/>
            <ac:spMk id="213" creationId="{DBA8678E-E4E2-450C-B828-A8B2443775C7}"/>
          </ac:spMkLst>
        </pc:spChg>
        <pc:spChg chg="mod">
          <ac:chgData name="David" userId="73fe415a-d21a-4898-bfab-0e75d37181d7" providerId="ADAL" clId="{55DDD37A-0C06-4C8C-B521-FDDC08A6E4B7}" dt="2020-07-06T13:47:48.563" v="483" actId="165"/>
          <ac:spMkLst>
            <pc:docMk/>
            <pc:sldMk cId="1434174708" sldId="601"/>
            <ac:spMk id="214" creationId="{4D1FC0F9-AB77-40C6-A552-BD48F9B04BE6}"/>
          </ac:spMkLst>
        </pc:spChg>
        <pc:spChg chg="mod">
          <ac:chgData name="David" userId="73fe415a-d21a-4898-bfab-0e75d37181d7" providerId="ADAL" clId="{55DDD37A-0C06-4C8C-B521-FDDC08A6E4B7}" dt="2020-07-06T13:47:48.563" v="483" actId="165"/>
          <ac:spMkLst>
            <pc:docMk/>
            <pc:sldMk cId="1434174708" sldId="601"/>
            <ac:spMk id="215" creationId="{834F2120-481B-4F87-8A0A-BC04D8BF71B9}"/>
          </ac:spMkLst>
        </pc:spChg>
        <pc:grpChg chg="del">
          <ac:chgData name="David" userId="73fe415a-d21a-4898-bfab-0e75d37181d7" providerId="ADAL" clId="{55DDD37A-0C06-4C8C-B521-FDDC08A6E4B7}" dt="2020-07-06T13:45:59.005" v="445" actId="478"/>
          <ac:grpSpMkLst>
            <pc:docMk/>
            <pc:sldMk cId="1434174708" sldId="601"/>
            <ac:grpSpMk id="3" creationId="{16E4AAF2-C844-4D25-AB3F-B072619A8EAE}"/>
          </ac:grpSpMkLst>
        </pc:grpChg>
        <pc:grpChg chg="del mod topLvl">
          <ac:chgData name="David" userId="73fe415a-d21a-4898-bfab-0e75d37181d7" providerId="ADAL" clId="{55DDD37A-0C06-4C8C-B521-FDDC08A6E4B7}" dt="2020-07-06T13:51:32.013" v="727" actId="478"/>
          <ac:grpSpMkLst>
            <pc:docMk/>
            <pc:sldMk cId="1434174708" sldId="601"/>
            <ac:grpSpMk id="8" creationId="{5954BF2E-6C88-43D4-9575-C8CAB3B89690}"/>
          </ac:grpSpMkLst>
        </pc:grpChg>
        <pc:grpChg chg="del mod topLvl">
          <ac:chgData name="David" userId="73fe415a-d21a-4898-bfab-0e75d37181d7" providerId="ADAL" clId="{55DDD37A-0C06-4C8C-B521-FDDC08A6E4B7}" dt="2020-07-06T13:47:50.587" v="484" actId="165"/>
          <ac:grpSpMkLst>
            <pc:docMk/>
            <pc:sldMk cId="1434174708" sldId="601"/>
            <ac:grpSpMk id="11" creationId="{BF1F2E39-450C-49B5-9E54-BC7D5B0C1452}"/>
          </ac:grpSpMkLst>
        </pc:grpChg>
        <pc:grpChg chg="del mod">
          <ac:chgData name="David" userId="73fe415a-d21a-4898-bfab-0e75d37181d7" providerId="ADAL" clId="{55DDD37A-0C06-4C8C-B521-FDDC08A6E4B7}" dt="2020-07-06T13:47:48.563" v="483" actId="165"/>
          <ac:grpSpMkLst>
            <pc:docMk/>
            <pc:sldMk cId="1434174708" sldId="601"/>
            <ac:grpSpMk id="12" creationId="{773E9BF5-6709-486A-A8DA-1ED22BF9D32B}"/>
          </ac:grpSpMkLst>
        </pc:grpChg>
        <pc:grpChg chg="mod">
          <ac:chgData name="David" userId="73fe415a-d21a-4898-bfab-0e75d37181d7" providerId="ADAL" clId="{55DDD37A-0C06-4C8C-B521-FDDC08A6E4B7}" dt="2020-07-06T13:46:05.949" v="446" actId="14100"/>
          <ac:grpSpMkLst>
            <pc:docMk/>
            <pc:sldMk cId="1434174708" sldId="601"/>
            <ac:grpSpMk id="20" creationId="{E19F3F8E-C3CD-4A24-9978-AF3D2FA2AC04}"/>
          </ac:grpSpMkLst>
        </pc:grpChg>
        <pc:grpChg chg="del">
          <ac:chgData name="David" userId="73fe415a-d21a-4898-bfab-0e75d37181d7" providerId="ADAL" clId="{55DDD37A-0C06-4C8C-B521-FDDC08A6E4B7}" dt="2020-07-06T13:45:59.005" v="445" actId="478"/>
          <ac:grpSpMkLst>
            <pc:docMk/>
            <pc:sldMk cId="1434174708" sldId="601"/>
            <ac:grpSpMk id="30" creationId="{7FB32249-5730-4657-9C6B-4F2691086947}"/>
          </ac:grpSpMkLst>
        </pc:grpChg>
        <pc:grpChg chg="mod">
          <ac:chgData name="David" userId="73fe415a-d21a-4898-bfab-0e75d37181d7" providerId="ADAL" clId="{55DDD37A-0C06-4C8C-B521-FDDC08A6E4B7}" dt="2020-07-06T13:47:56.474" v="485" actId="1076"/>
          <ac:grpSpMkLst>
            <pc:docMk/>
            <pc:sldMk cId="1434174708" sldId="601"/>
            <ac:grpSpMk id="46" creationId="{2F1EDB8A-BEE8-4C23-9D29-51CB495F7DE2}"/>
          </ac:grpSpMkLst>
        </pc:grpChg>
        <pc:grpChg chg="add mod">
          <ac:chgData name="David" userId="73fe415a-d21a-4898-bfab-0e75d37181d7" providerId="ADAL" clId="{55DDD37A-0C06-4C8C-B521-FDDC08A6E4B7}" dt="2020-07-06T13:48:04.154" v="487" actId="1076"/>
          <ac:grpSpMkLst>
            <pc:docMk/>
            <pc:sldMk cId="1434174708" sldId="601"/>
            <ac:grpSpMk id="134" creationId="{7F383D69-F4BF-4D95-83AF-525B7E89CF38}"/>
          </ac:grpSpMkLst>
        </pc:grpChg>
        <pc:grpChg chg="add mod">
          <ac:chgData name="David" userId="73fe415a-d21a-4898-bfab-0e75d37181d7" providerId="ADAL" clId="{55DDD37A-0C06-4C8C-B521-FDDC08A6E4B7}" dt="2020-07-06T13:48:06.189" v="488"/>
          <ac:grpSpMkLst>
            <pc:docMk/>
            <pc:sldMk cId="1434174708" sldId="601"/>
            <ac:grpSpMk id="139" creationId="{8AD08AE6-4A80-451D-9D4B-35D978B23723}"/>
          </ac:grpSpMkLst>
        </pc:grpChg>
        <pc:grpChg chg="add mod">
          <ac:chgData name="David" userId="73fe415a-d21a-4898-bfab-0e75d37181d7" providerId="ADAL" clId="{55DDD37A-0C06-4C8C-B521-FDDC08A6E4B7}" dt="2020-07-06T13:50:01.922" v="593" actId="1076"/>
          <ac:grpSpMkLst>
            <pc:docMk/>
            <pc:sldMk cId="1434174708" sldId="601"/>
            <ac:grpSpMk id="145" creationId="{FD27F39B-5B3A-43DB-AA7F-07A3046161E0}"/>
          </ac:grpSpMkLst>
        </pc:grpChg>
        <pc:grpChg chg="add mod">
          <ac:chgData name="David" userId="73fe415a-d21a-4898-bfab-0e75d37181d7" providerId="ADAL" clId="{55DDD37A-0C06-4C8C-B521-FDDC08A6E4B7}" dt="2020-07-06T13:50:50.262" v="650" actId="1076"/>
          <ac:grpSpMkLst>
            <pc:docMk/>
            <pc:sldMk cId="1434174708" sldId="601"/>
            <ac:grpSpMk id="150" creationId="{1F58346A-3639-4175-964B-1909C2BF88C4}"/>
          </ac:grpSpMkLst>
        </pc:grpChg>
        <pc:grpChg chg="add mod">
          <ac:chgData name="David" userId="73fe415a-d21a-4898-bfab-0e75d37181d7" providerId="ADAL" clId="{55DDD37A-0C06-4C8C-B521-FDDC08A6E4B7}" dt="2020-07-06T13:50:50.262" v="650" actId="1076"/>
          <ac:grpSpMkLst>
            <pc:docMk/>
            <pc:sldMk cId="1434174708" sldId="601"/>
            <ac:grpSpMk id="154" creationId="{5102CD43-9B02-47AC-97C1-F2C6171DF983}"/>
          </ac:grpSpMkLst>
        </pc:grpChg>
        <pc:grpChg chg="del mod">
          <ac:chgData name="David" userId="73fe415a-d21a-4898-bfab-0e75d37181d7" providerId="ADAL" clId="{55DDD37A-0C06-4C8C-B521-FDDC08A6E4B7}" dt="2020-07-06T13:49:49.243" v="591" actId="478"/>
          <ac:grpSpMkLst>
            <pc:docMk/>
            <pc:sldMk cId="1434174708" sldId="601"/>
            <ac:grpSpMk id="216" creationId="{A1B723EA-C76D-4ADC-9C07-799E4F29F3EA}"/>
          </ac:grpSpMkLst>
        </pc:grpChg>
        <pc:grpChg chg="del mod">
          <ac:chgData name="David" userId="73fe415a-d21a-4898-bfab-0e75d37181d7" providerId="ADAL" clId="{55DDD37A-0C06-4C8C-B521-FDDC08A6E4B7}" dt="2020-07-06T13:49:49.243" v="591" actId="478"/>
          <ac:grpSpMkLst>
            <pc:docMk/>
            <pc:sldMk cId="1434174708" sldId="601"/>
            <ac:grpSpMk id="219" creationId="{E89B11EE-6B63-45B5-B90F-B566EBD75B74}"/>
          </ac:grpSpMkLst>
        </pc:grpChg>
        <pc:grpChg chg="del mod">
          <ac:chgData name="David" userId="73fe415a-d21a-4898-bfab-0e75d37181d7" providerId="ADAL" clId="{55DDD37A-0C06-4C8C-B521-FDDC08A6E4B7}" dt="2020-07-06T13:50:36.227" v="648" actId="478"/>
          <ac:grpSpMkLst>
            <pc:docMk/>
            <pc:sldMk cId="1434174708" sldId="601"/>
            <ac:grpSpMk id="222" creationId="{AE5F1949-5768-4B20-991D-F6376A2737E8}"/>
          </ac:grpSpMkLst>
        </pc:grpChg>
        <pc:grpChg chg="del mod">
          <ac:chgData name="David" userId="73fe415a-d21a-4898-bfab-0e75d37181d7" providerId="ADAL" clId="{55DDD37A-0C06-4C8C-B521-FDDC08A6E4B7}" dt="2020-07-06T13:51:32.013" v="727" actId="478"/>
          <ac:grpSpMkLst>
            <pc:docMk/>
            <pc:sldMk cId="1434174708" sldId="601"/>
            <ac:grpSpMk id="225" creationId="{CEA9BA27-D6F9-4D6A-B76B-C6E1F8F72715}"/>
          </ac:grpSpMkLst>
        </pc:grpChg>
        <pc:grpChg chg="del mod">
          <ac:chgData name="David" userId="73fe415a-d21a-4898-bfab-0e75d37181d7" providerId="ADAL" clId="{55DDD37A-0C06-4C8C-B521-FDDC08A6E4B7}" dt="2020-07-06T13:51:32.013" v="727" actId="478"/>
          <ac:grpSpMkLst>
            <pc:docMk/>
            <pc:sldMk cId="1434174708" sldId="601"/>
            <ac:grpSpMk id="237" creationId="{3D6921E0-ED99-4F9F-B5A2-A8F5385D1421}"/>
          </ac:grpSpMkLst>
        </pc:grpChg>
        <pc:grpChg chg="del mod">
          <ac:chgData name="David" userId="73fe415a-d21a-4898-bfab-0e75d37181d7" providerId="ADAL" clId="{55DDD37A-0C06-4C8C-B521-FDDC08A6E4B7}" dt="2020-07-06T13:51:32.013" v="727" actId="478"/>
          <ac:grpSpMkLst>
            <pc:docMk/>
            <pc:sldMk cId="1434174708" sldId="601"/>
            <ac:grpSpMk id="240" creationId="{19F982AE-136C-49D8-98CE-94173B84EC3F}"/>
          </ac:grpSpMkLst>
        </pc:grpChg>
        <pc:grpChg chg="del mod">
          <ac:chgData name="David" userId="73fe415a-d21a-4898-bfab-0e75d37181d7" providerId="ADAL" clId="{55DDD37A-0C06-4C8C-B521-FDDC08A6E4B7}" dt="2020-07-06T13:51:32.013" v="727" actId="478"/>
          <ac:grpSpMkLst>
            <pc:docMk/>
            <pc:sldMk cId="1434174708" sldId="601"/>
            <ac:grpSpMk id="243" creationId="{3F5090C8-DC7E-437C-86F7-B678AF67F764}"/>
          </ac:grpSpMkLst>
        </pc:grpChg>
        <pc:graphicFrameChg chg="mod modGraphic">
          <ac:chgData name="David" userId="73fe415a-d21a-4898-bfab-0e75d37181d7" providerId="ADAL" clId="{55DDD37A-0C06-4C8C-B521-FDDC08A6E4B7}" dt="2020-07-06T13:48:44.522" v="516"/>
          <ac:graphicFrameMkLst>
            <pc:docMk/>
            <pc:sldMk cId="1434174708" sldId="601"/>
            <ac:graphicFrameMk id="40" creationId="{E53EB12A-F4B5-47D6-AC0C-A9C3757FF2B9}"/>
          </ac:graphicFrameMkLst>
        </pc:graphicFrameChg>
        <pc:graphicFrameChg chg="add del mod">
          <ac:chgData name="David" userId="73fe415a-d21a-4898-bfab-0e75d37181d7" providerId="ADAL" clId="{55DDD37A-0C06-4C8C-B521-FDDC08A6E4B7}" dt="2020-07-06T13:48:48.532" v="517" actId="478"/>
          <ac:graphicFrameMkLst>
            <pc:docMk/>
            <pc:sldMk cId="1434174708" sldId="601"/>
            <ac:graphicFrameMk id="137" creationId="{11E712EC-9415-419F-A660-C3DD43ABE822}"/>
          </ac:graphicFrameMkLst>
        </pc:graphicFrameChg>
        <pc:graphicFrameChg chg="add mod modGraphic">
          <ac:chgData name="David" userId="73fe415a-d21a-4898-bfab-0e75d37181d7" providerId="ADAL" clId="{55DDD37A-0C06-4C8C-B521-FDDC08A6E4B7}" dt="2020-07-06T13:49:44.124" v="590" actId="20577"/>
          <ac:graphicFrameMkLst>
            <pc:docMk/>
            <pc:sldMk cId="1434174708" sldId="601"/>
            <ac:graphicFrameMk id="142" creationId="{EBFE5592-1822-48A4-BEB8-3A702F2EFDE3}"/>
          </ac:graphicFrameMkLst>
        </pc:graphicFrameChg>
        <pc:graphicFrameChg chg="add mod">
          <ac:chgData name="David" userId="73fe415a-d21a-4898-bfab-0e75d37181d7" providerId="ADAL" clId="{55DDD37A-0C06-4C8C-B521-FDDC08A6E4B7}" dt="2020-07-06T13:48:53.793" v="519" actId="1076"/>
          <ac:graphicFrameMkLst>
            <pc:docMk/>
            <pc:sldMk cId="1434174708" sldId="601"/>
            <ac:graphicFrameMk id="143" creationId="{3C27DEB7-8414-4E49-B2F7-62298BF6F2A5}"/>
          </ac:graphicFrameMkLst>
        </pc:graphicFrameChg>
        <pc:graphicFrameChg chg="add mod modGraphic">
          <ac:chgData name="David" userId="73fe415a-d21a-4898-bfab-0e75d37181d7" providerId="ADAL" clId="{55DDD37A-0C06-4C8C-B521-FDDC08A6E4B7}" dt="2020-07-06T13:50:29.315" v="647" actId="6549"/>
          <ac:graphicFrameMkLst>
            <pc:docMk/>
            <pc:sldMk cId="1434174708" sldId="601"/>
            <ac:graphicFrameMk id="148" creationId="{C2FDD542-85C4-407D-871D-7ED30DA99082}"/>
          </ac:graphicFrameMkLst>
        </pc:graphicFrameChg>
        <pc:graphicFrameChg chg="add mod modGraphic">
          <ac:chgData name="David" userId="73fe415a-d21a-4898-bfab-0e75d37181d7" providerId="ADAL" clId="{55DDD37A-0C06-4C8C-B521-FDDC08A6E4B7}" dt="2020-07-06T13:51:26.076" v="726" actId="20577"/>
          <ac:graphicFrameMkLst>
            <pc:docMk/>
            <pc:sldMk cId="1434174708" sldId="601"/>
            <ac:graphicFrameMk id="157" creationId="{4C0F113A-284F-4801-81D1-F8F14A4EE1D6}"/>
          </ac:graphicFrameMkLst>
        </pc:graphicFrameChg>
        <pc:graphicFrameChg chg="add mod modGraphic">
          <ac:chgData name="David" userId="73fe415a-d21a-4898-bfab-0e75d37181d7" providerId="ADAL" clId="{55DDD37A-0C06-4C8C-B521-FDDC08A6E4B7}" dt="2020-07-06T13:51:13.165" v="699" actId="20577"/>
          <ac:graphicFrameMkLst>
            <pc:docMk/>
            <pc:sldMk cId="1434174708" sldId="601"/>
            <ac:graphicFrameMk id="158" creationId="{7959EE86-DDC7-47B8-BD07-E7C81865C7C4}"/>
          </ac:graphicFrameMkLst>
        </pc:graphicFrameChg>
        <pc:graphicFrameChg chg="del mod">
          <ac:chgData name="David" userId="73fe415a-d21a-4898-bfab-0e75d37181d7" providerId="ADAL" clId="{55DDD37A-0C06-4C8C-B521-FDDC08A6E4B7}" dt="2020-07-06T13:49:49.243" v="591" actId="478"/>
          <ac:graphicFrameMkLst>
            <pc:docMk/>
            <pc:sldMk cId="1434174708" sldId="601"/>
            <ac:graphicFrameMk id="246" creationId="{87C2A038-D87C-4FE4-BC4B-ADA27CDDC837}"/>
          </ac:graphicFrameMkLst>
        </pc:graphicFrameChg>
        <pc:graphicFrameChg chg="del mod">
          <ac:chgData name="David" userId="73fe415a-d21a-4898-bfab-0e75d37181d7" providerId="ADAL" clId="{55DDD37A-0C06-4C8C-B521-FDDC08A6E4B7}" dt="2020-07-06T13:49:49.243" v="591" actId="478"/>
          <ac:graphicFrameMkLst>
            <pc:docMk/>
            <pc:sldMk cId="1434174708" sldId="601"/>
            <ac:graphicFrameMk id="247" creationId="{DFAD8BE7-9095-42D2-AF49-94813EAA580E}"/>
          </ac:graphicFrameMkLst>
        </pc:graphicFrameChg>
        <pc:graphicFrameChg chg="del mod">
          <ac:chgData name="David" userId="73fe415a-d21a-4898-bfab-0e75d37181d7" providerId="ADAL" clId="{55DDD37A-0C06-4C8C-B521-FDDC08A6E4B7}" dt="2020-07-06T13:50:36.227" v="648" actId="478"/>
          <ac:graphicFrameMkLst>
            <pc:docMk/>
            <pc:sldMk cId="1434174708" sldId="601"/>
            <ac:graphicFrameMk id="248" creationId="{1EEB1D31-5FF4-44A6-B184-A00AB8BF0061}"/>
          </ac:graphicFrameMkLst>
        </pc:graphicFrameChg>
        <pc:graphicFrameChg chg="del mod">
          <ac:chgData name="David" userId="73fe415a-d21a-4898-bfab-0e75d37181d7" providerId="ADAL" clId="{55DDD37A-0C06-4C8C-B521-FDDC08A6E4B7}" dt="2020-07-06T13:51:32.013" v="727" actId="478"/>
          <ac:graphicFrameMkLst>
            <pc:docMk/>
            <pc:sldMk cId="1434174708" sldId="601"/>
            <ac:graphicFrameMk id="249" creationId="{85C4D5B7-8B19-465F-B628-A2D7BB6F428B}"/>
          </ac:graphicFrameMkLst>
        </pc:graphicFrameChg>
        <pc:graphicFrameChg chg="del mod">
          <ac:chgData name="David" userId="73fe415a-d21a-4898-bfab-0e75d37181d7" providerId="ADAL" clId="{55DDD37A-0C06-4C8C-B521-FDDC08A6E4B7}" dt="2020-07-06T13:51:32.013" v="727" actId="478"/>
          <ac:graphicFrameMkLst>
            <pc:docMk/>
            <pc:sldMk cId="1434174708" sldId="601"/>
            <ac:graphicFrameMk id="250" creationId="{B114FADB-2D05-4949-97C6-A8843B7D1EA3}"/>
          </ac:graphicFrameMkLst>
        </pc:graphicFrameChg>
        <pc:graphicFrameChg chg="del mod">
          <ac:chgData name="David" userId="73fe415a-d21a-4898-bfab-0e75d37181d7" providerId="ADAL" clId="{55DDD37A-0C06-4C8C-B521-FDDC08A6E4B7}" dt="2020-07-06T13:51:32.013" v="727" actId="478"/>
          <ac:graphicFrameMkLst>
            <pc:docMk/>
            <pc:sldMk cId="1434174708" sldId="601"/>
            <ac:graphicFrameMk id="251" creationId="{57AF7E09-AF30-45B4-BC8D-BF10EBF84518}"/>
          </ac:graphicFrameMkLst>
        </pc:graphicFrameChg>
        <pc:cxnChg chg="mod">
          <ac:chgData name="David" userId="73fe415a-d21a-4898-bfab-0e75d37181d7" providerId="ADAL" clId="{55DDD37A-0C06-4C8C-B521-FDDC08A6E4B7}" dt="2020-07-06T13:48:00.295" v="486"/>
          <ac:cxnSpMkLst>
            <pc:docMk/>
            <pc:sldMk cId="1434174708" sldId="601"/>
            <ac:cxnSpMk id="135" creationId="{7DCAAD3F-F8AC-448A-9BF7-460CD5A9C201}"/>
          </ac:cxnSpMkLst>
        </pc:cxnChg>
        <pc:cxnChg chg="mod">
          <ac:chgData name="David" userId="73fe415a-d21a-4898-bfab-0e75d37181d7" providerId="ADAL" clId="{55DDD37A-0C06-4C8C-B521-FDDC08A6E4B7}" dt="2020-07-06T13:48:00.295" v="486"/>
          <ac:cxnSpMkLst>
            <pc:docMk/>
            <pc:sldMk cId="1434174708" sldId="601"/>
            <ac:cxnSpMk id="136" creationId="{800AEF02-8FB5-4EFD-BFB3-B9AB8CD4A6BB}"/>
          </ac:cxnSpMkLst>
        </pc:cxnChg>
        <pc:cxnChg chg="mod">
          <ac:chgData name="David" userId="73fe415a-d21a-4898-bfab-0e75d37181d7" providerId="ADAL" clId="{55DDD37A-0C06-4C8C-B521-FDDC08A6E4B7}" dt="2020-07-06T13:48:06.189" v="488"/>
          <ac:cxnSpMkLst>
            <pc:docMk/>
            <pc:sldMk cId="1434174708" sldId="601"/>
            <ac:cxnSpMk id="140" creationId="{E4F2CD93-CA09-4F30-8A60-0F39B455F3B5}"/>
          </ac:cxnSpMkLst>
        </pc:cxnChg>
        <pc:cxnChg chg="mod">
          <ac:chgData name="David" userId="73fe415a-d21a-4898-bfab-0e75d37181d7" providerId="ADAL" clId="{55DDD37A-0C06-4C8C-B521-FDDC08A6E4B7}" dt="2020-07-06T13:48:06.189" v="488"/>
          <ac:cxnSpMkLst>
            <pc:docMk/>
            <pc:sldMk cId="1434174708" sldId="601"/>
            <ac:cxnSpMk id="141" creationId="{BD65B47B-AAE2-480E-8A98-62BF8A5FC94F}"/>
          </ac:cxnSpMkLst>
        </pc:cxnChg>
        <pc:cxnChg chg="mod">
          <ac:chgData name="David" userId="73fe415a-d21a-4898-bfab-0e75d37181d7" providerId="ADAL" clId="{55DDD37A-0C06-4C8C-B521-FDDC08A6E4B7}" dt="2020-07-06T13:49:55.414" v="592"/>
          <ac:cxnSpMkLst>
            <pc:docMk/>
            <pc:sldMk cId="1434174708" sldId="601"/>
            <ac:cxnSpMk id="146" creationId="{64FAB730-69FB-4F39-9FF7-291DA31017DE}"/>
          </ac:cxnSpMkLst>
        </pc:cxnChg>
        <pc:cxnChg chg="mod">
          <ac:chgData name="David" userId="73fe415a-d21a-4898-bfab-0e75d37181d7" providerId="ADAL" clId="{55DDD37A-0C06-4C8C-B521-FDDC08A6E4B7}" dt="2020-07-06T13:49:55.414" v="592"/>
          <ac:cxnSpMkLst>
            <pc:docMk/>
            <pc:sldMk cId="1434174708" sldId="601"/>
            <ac:cxnSpMk id="147" creationId="{E6D10362-48B4-4FD3-921D-35EA2C1AC44E}"/>
          </ac:cxnSpMkLst>
        </pc:cxnChg>
        <pc:cxnChg chg="mod">
          <ac:chgData name="David" userId="73fe415a-d21a-4898-bfab-0e75d37181d7" providerId="ADAL" clId="{55DDD37A-0C06-4C8C-B521-FDDC08A6E4B7}" dt="2020-07-06T13:50:45.904" v="649"/>
          <ac:cxnSpMkLst>
            <pc:docMk/>
            <pc:sldMk cId="1434174708" sldId="601"/>
            <ac:cxnSpMk id="151" creationId="{871DD340-A962-4447-B182-1A0D1B33E2AD}"/>
          </ac:cxnSpMkLst>
        </pc:cxnChg>
        <pc:cxnChg chg="mod">
          <ac:chgData name="David" userId="73fe415a-d21a-4898-bfab-0e75d37181d7" providerId="ADAL" clId="{55DDD37A-0C06-4C8C-B521-FDDC08A6E4B7}" dt="2020-07-06T13:50:45.904" v="649"/>
          <ac:cxnSpMkLst>
            <pc:docMk/>
            <pc:sldMk cId="1434174708" sldId="601"/>
            <ac:cxnSpMk id="152" creationId="{D3356BAA-CFE7-40A4-86CD-FDA255E29B8A}"/>
          </ac:cxnSpMkLst>
        </pc:cxnChg>
        <pc:cxnChg chg="mod">
          <ac:chgData name="David" userId="73fe415a-d21a-4898-bfab-0e75d37181d7" providerId="ADAL" clId="{55DDD37A-0C06-4C8C-B521-FDDC08A6E4B7}" dt="2020-07-06T13:50:45.904" v="649"/>
          <ac:cxnSpMkLst>
            <pc:docMk/>
            <pc:sldMk cId="1434174708" sldId="601"/>
            <ac:cxnSpMk id="155" creationId="{DD5B8B38-45AD-4A0A-8F42-4B48E7165415}"/>
          </ac:cxnSpMkLst>
        </pc:cxnChg>
        <pc:cxnChg chg="mod">
          <ac:chgData name="David" userId="73fe415a-d21a-4898-bfab-0e75d37181d7" providerId="ADAL" clId="{55DDD37A-0C06-4C8C-B521-FDDC08A6E4B7}" dt="2020-07-06T13:50:45.904" v="649"/>
          <ac:cxnSpMkLst>
            <pc:docMk/>
            <pc:sldMk cId="1434174708" sldId="601"/>
            <ac:cxnSpMk id="156" creationId="{53C31509-F1E5-4778-B9AC-9BC2F0882A8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7/6/2020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itter-friendly z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6,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6277DC6E-13EF-4473-8C7B-8C61E68C0E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385662"/>
            <a:ext cx="4452257" cy="1852139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EC06BE0-D56B-784E-8B22-03B21FD19D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1172825" y="7102602"/>
            <a:ext cx="3010716" cy="855128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6,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6,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July 6,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2019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itter-friendly z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6,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4F60F7C-DC7E-408D-812F-AEEA7A831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72824" y="7102602"/>
            <a:ext cx="3010716" cy="85512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A4CB469-ECE5-431A-AD22-6AE32BD3B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962" y="138156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6,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6,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FA52D317-E006-485E-820B-1248339581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6" y="2783436"/>
            <a:ext cx="6400787" cy="26627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F28B9DF-FB2E-46FF-9CFF-30DAE7BB7BB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61CF8A-111C-4A4F-AF36-FCF89E5AF35A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6,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AAB2586D-AB91-4787-9585-BFA186D270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3701" y="319222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6,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B9E44F-721F-457C-9502-D8278E621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DD71AE6-C52A-4B0B-96BD-04C2DE19BD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8619" y="3186197"/>
            <a:ext cx="4452257" cy="18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FDF9B8B-F398-4E18-BB2C-309F4196248A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CAFC8-2F0A-4DAA-B7F0-1BA620B86A6F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6,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120775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6,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BD723CA-7005-41F9-9D49-53A03834B889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489187" y="498498"/>
            <a:ext cx="1455413" cy="6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6" r:id="rId3"/>
    <p:sldLayoutId id="2147483699" r:id="rId4"/>
    <p:sldLayoutId id="2147483694" r:id="rId5"/>
    <p:sldLayoutId id="2147483702" r:id="rId6"/>
    <p:sldLayoutId id="2147483700" r:id="rId7"/>
    <p:sldLayoutId id="2147483701" r:id="rId8"/>
    <p:sldLayoutId id="2147483649" r:id="rId9"/>
    <p:sldLayoutId id="2147483656" r:id="rId10"/>
    <p:sldLayoutId id="2147483664" r:id="rId11"/>
    <p:sldLayoutId id="2147483659" r:id="rId12"/>
    <p:sldLayoutId id="2147483650" r:id="rId13"/>
    <p:sldLayoutId id="2147483666" r:id="rId14"/>
    <p:sldLayoutId id="2147483667" r:id="rId15"/>
    <p:sldLayoutId id="2147483652" r:id="rId16"/>
    <p:sldLayoutId id="2147483660" r:id="rId17"/>
    <p:sldLayoutId id="2147483662" r:id="rId18"/>
    <p:sldLayoutId id="2147483663" r:id="rId19"/>
    <p:sldLayoutId id="2147483651" r:id="rId20"/>
    <p:sldLayoutId id="2147483655" r:id="rId21"/>
    <p:sldLayoutId id="2147483661" r:id="rId22"/>
    <p:sldLayoutId id="214748370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7E53-4811-41D7-95C2-4EBDF8C79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PowerBI reports</a:t>
            </a:r>
          </a:p>
        </p:txBody>
      </p:sp>
    </p:spTree>
    <p:extLst>
      <p:ext uri="{BB962C8B-B14F-4D97-AF65-F5344CB8AC3E}">
        <p14:creationId xmlns:p14="http://schemas.microsoft.com/office/powerpoint/2010/main" val="292126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 report</a:t>
            </a:r>
            <a:br>
              <a:rPr lang="en-GB" dirty="0"/>
            </a:br>
            <a:r>
              <a:rPr lang="en-GB" sz="2400" b="0" dirty="0"/>
              <a:t>Page 1 : General contribution to core modules</a:t>
            </a:r>
            <a:br>
              <a:rPr lang="en-GB" sz="2800" b="0" dirty="0"/>
            </a:br>
            <a:r>
              <a:rPr lang="en-GB" sz="2000" b="0" i="1" dirty="0"/>
              <a:t>Group by industry or HR reporting line</a:t>
            </a:r>
            <a:endParaRPr lang="en-GB" b="0" i="1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F2CE7-C941-40D5-B1B2-5EA741AD5D1A}"/>
              </a:ext>
            </a:extLst>
          </p:cNvPr>
          <p:cNvSpPr/>
          <p:nvPr/>
        </p:nvSpPr>
        <p:spPr>
          <a:xfrm>
            <a:off x="835289" y="2974848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Industry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2F0A33-CB65-4715-956F-DC1FDD674D9F}"/>
              </a:ext>
            </a:extLst>
          </p:cNvPr>
          <p:cNvSpPr/>
          <p:nvPr/>
        </p:nvSpPr>
        <p:spPr>
          <a:xfrm>
            <a:off x="2600081" y="2974848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Sub Industry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659CB3-68F1-4EE0-BDFC-BD17316C42C1}"/>
              </a:ext>
            </a:extLst>
          </p:cNvPr>
          <p:cNvSpPr/>
          <p:nvPr/>
        </p:nvSpPr>
        <p:spPr>
          <a:xfrm>
            <a:off x="4364873" y="2974848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Reports to…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2BAF68-36B9-4F8A-849C-02B78010E093}"/>
              </a:ext>
            </a:extLst>
          </p:cNvPr>
          <p:cNvSpPr/>
          <p:nvPr/>
        </p:nvSpPr>
        <p:spPr>
          <a:xfrm>
            <a:off x="6049229" y="2974848"/>
            <a:ext cx="3386525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Submissions between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C47EF-8DD5-4F29-B788-88EC650686F2}"/>
              </a:ext>
            </a:extLst>
          </p:cNvPr>
          <p:cNvSpPr/>
          <p:nvPr/>
        </p:nvSpPr>
        <p:spPr>
          <a:xfrm>
            <a:off x="9489175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Count of Trends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6F6013-D797-492A-B525-C8E9D9B28358}"/>
              </a:ext>
            </a:extLst>
          </p:cNvPr>
          <p:cNvSpPr/>
          <p:nvPr/>
        </p:nvSpPr>
        <p:spPr>
          <a:xfrm>
            <a:off x="10720039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Count of Solutions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9648E2-D107-4002-93E8-695A776F1534}"/>
              </a:ext>
            </a:extLst>
          </p:cNvPr>
          <p:cNvSpPr txBox="1"/>
          <p:nvPr/>
        </p:nvSpPr>
        <p:spPr>
          <a:xfrm>
            <a:off x="10094358" y="32378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2048D5-3CC6-4C8F-90A7-06F205500D98}"/>
              </a:ext>
            </a:extLst>
          </p:cNvPr>
          <p:cNvSpPr txBox="1"/>
          <p:nvPr/>
        </p:nvSpPr>
        <p:spPr>
          <a:xfrm>
            <a:off x="11324163" y="325079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59157C-45EA-4A6B-B392-CD65C741ED2C}"/>
              </a:ext>
            </a:extLst>
          </p:cNvPr>
          <p:cNvGrpSpPr/>
          <p:nvPr/>
        </p:nvGrpSpPr>
        <p:grpSpPr>
          <a:xfrm>
            <a:off x="897731" y="3315955"/>
            <a:ext cx="1478757" cy="248874"/>
            <a:chOff x="897731" y="3315955"/>
            <a:chExt cx="1478757" cy="24887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6A49BB-8E3F-4F2F-AE76-E853103F4878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7A81D2-699D-4E6D-BDD7-0C4438B0540A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285CDA6-FF9C-4650-9D31-0662F6239900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B2B1FEF-B030-477B-980B-F5C77DEDB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BF65D5-BF72-480B-9AE1-6C7E8F705AD5}"/>
              </a:ext>
            </a:extLst>
          </p:cNvPr>
          <p:cNvGrpSpPr/>
          <p:nvPr/>
        </p:nvGrpSpPr>
        <p:grpSpPr>
          <a:xfrm>
            <a:off x="2668353" y="3311791"/>
            <a:ext cx="1478757" cy="248874"/>
            <a:chOff x="897731" y="3315955"/>
            <a:chExt cx="1478757" cy="24887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9CDDC0-E878-49BD-A1B1-AE562D4E0151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7CE832-A1F9-49D2-B1EC-C5607C040726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0799426-9C70-47FA-B026-AEA7B0A1E4A1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9B6F179-5D4A-4F21-BB18-DB0543BB67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32249-5730-4657-9C6B-4F2691086947}"/>
              </a:ext>
            </a:extLst>
          </p:cNvPr>
          <p:cNvGrpSpPr/>
          <p:nvPr/>
        </p:nvGrpSpPr>
        <p:grpSpPr>
          <a:xfrm>
            <a:off x="4438975" y="3307627"/>
            <a:ext cx="1478757" cy="248874"/>
            <a:chOff x="897731" y="3315955"/>
            <a:chExt cx="1478757" cy="24887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4F8641-8E8A-4BE5-B208-E73EC3EC59AC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A6B5A0-665A-4A67-A6BC-0A6B08D4557C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5DF3FF2-4ADC-4920-AF60-D270AFF73396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2F94801-AE33-4FDE-9D44-72C7B2CE2D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1700B2E-5268-4DD1-9BEC-D372DC845616}"/>
              </a:ext>
            </a:extLst>
          </p:cNvPr>
          <p:cNvSpPr/>
          <p:nvPr/>
        </p:nvSpPr>
        <p:spPr>
          <a:xfrm>
            <a:off x="828859" y="3790198"/>
            <a:ext cx="5467162" cy="3267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Top contributors - Trends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2F9CB3-6FFD-45D6-8F3A-C293EB39F330}"/>
              </a:ext>
            </a:extLst>
          </p:cNvPr>
          <p:cNvSpPr/>
          <p:nvPr/>
        </p:nvSpPr>
        <p:spPr>
          <a:xfrm>
            <a:off x="6426388" y="3790197"/>
            <a:ext cx="5467162" cy="3267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Top contributors - Solutions</a:t>
            </a:r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E53EB12A-F4B5-47D6-AC0C-A9C3757FF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09676"/>
              </p:ext>
            </p:extLst>
          </p:nvPr>
        </p:nvGraphicFramePr>
        <p:xfrm>
          <a:off x="1366688" y="4131947"/>
          <a:ext cx="4654133" cy="283083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813385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2208004">
                  <a:extLst>
                    <a:ext uri="{9D8B030D-6E8A-4147-A177-3AD203B41FA5}">
                      <a16:colId xmlns:a16="http://schemas.microsoft.com/office/drawing/2014/main" val="2150854987"/>
                    </a:ext>
                  </a:extLst>
                </a:gridCol>
                <a:gridCol w="632744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Last login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80259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50722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2F1EDB8A-BEE8-4C23-9D29-51CB495F7DE2}"/>
              </a:ext>
            </a:extLst>
          </p:cNvPr>
          <p:cNvGrpSpPr/>
          <p:nvPr/>
        </p:nvGrpSpPr>
        <p:grpSpPr>
          <a:xfrm flipH="1">
            <a:off x="6112701" y="4544680"/>
            <a:ext cx="45719" cy="2418099"/>
            <a:chOff x="12906375" y="2668255"/>
            <a:chExt cx="0" cy="310389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2E7A009-D74D-4A01-9DCD-BF2818545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6A940B-95AA-477F-8C7A-DC7FAB0B75BC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8AACCB0-8813-4795-A513-8083E61B3565}"/>
              </a:ext>
            </a:extLst>
          </p:cNvPr>
          <p:cNvGrpSpPr/>
          <p:nvPr/>
        </p:nvGrpSpPr>
        <p:grpSpPr>
          <a:xfrm>
            <a:off x="962352" y="4573511"/>
            <a:ext cx="258272" cy="2206991"/>
            <a:chOff x="3750910" y="4573511"/>
            <a:chExt cx="258272" cy="2206991"/>
          </a:xfrm>
        </p:grpSpPr>
        <p:sp>
          <p:nvSpPr>
            <p:cNvPr id="47" name="Freeform 113">
              <a:extLst>
                <a:ext uri="{FF2B5EF4-FFF2-40B4-BE49-F238E27FC236}">
                  <a16:creationId xmlns:a16="http://schemas.microsoft.com/office/drawing/2014/main" id="{DA6DAEE2-FD2F-4638-92D1-7F83FD82846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4573511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13">
              <a:extLst>
                <a:ext uri="{FF2B5EF4-FFF2-40B4-BE49-F238E27FC236}">
                  <a16:creationId xmlns:a16="http://schemas.microsoft.com/office/drawing/2014/main" id="{F152BA8D-22CC-4293-ADEA-00A099D0381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4919757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3">
              <a:extLst>
                <a:ext uri="{FF2B5EF4-FFF2-40B4-BE49-F238E27FC236}">
                  <a16:creationId xmlns:a16="http://schemas.microsoft.com/office/drawing/2014/main" id="{83428D47-D548-4232-8B04-9319212567D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5266003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13">
              <a:extLst>
                <a:ext uri="{FF2B5EF4-FFF2-40B4-BE49-F238E27FC236}">
                  <a16:creationId xmlns:a16="http://schemas.microsoft.com/office/drawing/2014/main" id="{E7A4EE1F-EC4E-4AD2-8706-872C7660BF5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5612249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13">
              <a:extLst>
                <a:ext uri="{FF2B5EF4-FFF2-40B4-BE49-F238E27FC236}">
                  <a16:creationId xmlns:a16="http://schemas.microsoft.com/office/drawing/2014/main" id="{A1779B82-CEE9-48DB-B2A7-BD8E3FA02AA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5958495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13">
              <a:extLst>
                <a:ext uri="{FF2B5EF4-FFF2-40B4-BE49-F238E27FC236}">
                  <a16:creationId xmlns:a16="http://schemas.microsoft.com/office/drawing/2014/main" id="{68D699AE-3AA0-477D-9F47-71B778B3902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6304741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13">
              <a:extLst>
                <a:ext uri="{FF2B5EF4-FFF2-40B4-BE49-F238E27FC236}">
                  <a16:creationId xmlns:a16="http://schemas.microsoft.com/office/drawing/2014/main" id="{4186A458-BF99-4258-824C-D4AFE825DAC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6650987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342122" y="2259748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contribution report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9F2926-7CF3-4641-8B80-D629534DFD9F}"/>
              </a:ext>
            </a:extLst>
          </p:cNvPr>
          <p:cNvGrpSpPr/>
          <p:nvPr/>
        </p:nvGrpSpPr>
        <p:grpSpPr>
          <a:xfrm>
            <a:off x="6122458" y="3266363"/>
            <a:ext cx="1331878" cy="251460"/>
            <a:chOff x="6122458" y="3266363"/>
            <a:chExt cx="1331878" cy="25146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FBC3CFE-4BCE-422C-B0AA-F8E27A78BE47}"/>
                </a:ext>
              </a:extLst>
            </p:cNvPr>
            <p:cNvGrpSpPr/>
            <p:nvPr/>
          </p:nvGrpSpPr>
          <p:grpSpPr>
            <a:xfrm>
              <a:off x="6122458" y="3266363"/>
              <a:ext cx="1033812" cy="248874"/>
              <a:chOff x="897731" y="3315955"/>
              <a:chExt cx="1478757" cy="24887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B31944B-831C-456D-AA75-6F750BFEB23D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01/04/2017</a:t>
                </a: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0BE1299-3260-49EA-B77F-47B0E8C92FEF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FC2866C-049B-4662-BC6D-A8BFFF22633E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E935A71-AD5E-494F-B16D-35450C726B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05B2D87-035A-4A4D-BA1A-A567596FD8A5}"/>
                </a:ext>
              </a:extLst>
            </p:cNvPr>
            <p:cNvGrpSpPr/>
            <p:nvPr/>
          </p:nvGrpSpPr>
          <p:grpSpPr>
            <a:xfrm>
              <a:off x="7202876" y="3266363"/>
              <a:ext cx="251460" cy="251460"/>
              <a:chOff x="8381682" y="856478"/>
              <a:chExt cx="251460" cy="25146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76495D9-BA55-44CB-97EA-9A7891B50CA2}"/>
                  </a:ext>
                </a:extLst>
              </p:cNvPr>
              <p:cNvSpPr/>
              <p:nvPr/>
            </p:nvSpPr>
            <p:spPr>
              <a:xfrm>
                <a:off x="8381682" y="856478"/>
                <a:ext cx="251460" cy="251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B7A7BB2-F426-4C90-8E08-F6103D6C8760}"/>
                  </a:ext>
                </a:extLst>
              </p:cNvPr>
              <p:cNvGrpSpPr/>
              <p:nvPr/>
            </p:nvGrpSpPr>
            <p:grpSpPr>
              <a:xfrm>
                <a:off x="8421383" y="895031"/>
                <a:ext cx="172058" cy="174355"/>
                <a:chOff x="8398825" y="872171"/>
                <a:chExt cx="217175" cy="220074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1BF878CC-2A14-4213-BBC9-DB239D21206D}"/>
                    </a:ext>
                  </a:extLst>
                </p:cNvPr>
                <p:cNvGrpSpPr/>
                <p:nvPr/>
              </p:nvGrpSpPr>
              <p:grpSpPr>
                <a:xfrm>
                  <a:off x="8398825" y="926098"/>
                  <a:ext cx="217175" cy="166147"/>
                  <a:chOff x="7437119" y="280669"/>
                  <a:chExt cx="217175" cy="166147"/>
                </a:xfrm>
              </p:grpSpPr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8BC204B6-8E47-4909-9A07-90764D82F007}"/>
                      </a:ext>
                    </a:extLst>
                  </p:cNvPr>
                  <p:cNvSpPr/>
                  <p:nvPr/>
                </p:nvSpPr>
                <p:spPr>
                  <a:xfrm>
                    <a:off x="7437119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50BEB30B-0745-41F1-B8C9-B65EC03F8339}"/>
                      </a:ext>
                    </a:extLst>
                  </p:cNvPr>
                  <p:cNvSpPr/>
                  <p:nvPr/>
                </p:nvSpPr>
                <p:spPr>
                  <a:xfrm>
                    <a:off x="7494271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3653599D-1691-498E-9F10-F07AA414234B}"/>
                      </a:ext>
                    </a:extLst>
                  </p:cNvPr>
                  <p:cNvSpPr/>
                  <p:nvPr/>
                </p:nvSpPr>
                <p:spPr>
                  <a:xfrm>
                    <a:off x="7551423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91B97560-B6A2-43F2-9904-EBEB2CA420F3}"/>
                      </a:ext>
                    </a:extLst>
                  </p:cNvPr>
                  <p:cNvSpPr/>
                  <p:nvPr/>
                </p:nvSpPr>
                <p:spPr>
                  <a:xfrm>
                    <a:off x="7608575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62C57EF3-0544-479F-B691-D4F0762C6122}"/>
                      </a:ext>
                    </a:extLst>
                  </p:cNvPr>
                  <p:cNvSpPr/>
                  <p:nvPr/>
                </p:nvSpPr>
                <p:spPr>
                  <a:xfrm>
                    <a:off x="7437119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4984D48D-A103-4D49-8D62-A74EA2713CCA}"/>
                      </a:ext>
                    </a:extLst>
                  </p:cNvPr>
                  <p:cNvSpPr/>
                  <p:nvPr/>
                </p:nvSpPr>
                <p:spPr>
                  <a:xfrm>
                    <a:off x="7494271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1A26E24D-6F41-4039-BED5-5DB1169B6DFF}"/>
                      </a:ext>
                    </a:extLst>
                  </p:cNvPr>
                  <p:cNvSpPr/>
                  <p:nvPr/>
                </p:nvSpPr>
                <p:spPr>
                  <a:xfrm>
                    <a:off x="7551423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FAAFFB3B-EC64-49B4-A774-E85867045D1C}"/>
                      </a:ext>
                    </a:extLst>
                  </p:cNvPr>
                  <p:cNvSpPr/>
                  <p:nvPr/>
                </p:nvSpPr>
                <p:spPr>
                  <a:xfrm>
                    <a:off x="7608575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0891E1D4-7F57-4C93-8242-AEC37879E635}"/>
                      </a:ext>
                    </a:extLst>
                  </p:cNvPr>
                  <p:cNvSpPr/>
                  <p:nvPr/>
                </p:nvSpPr>
                <p:spPr>
                  <a:xfrm>
                    <a:off x="7437119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DE529340-7B23-48AA-A542-93A094CF5D4E}"/>
                      </a:ext>
                    </a:extLst>
                  </p:cNvPr>
                  <p:cNvSpPr/>
                  <p:nvPr/>
                </p:nvSpPr>
                <p:spPr>
                  <a:xfrm>
                    <a:off x="7494271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54689B2-AC8E-4BB5-AC78-3BAD40E43A67}"/>
                      </a:ext>
                    </a:extLst>
                  </p:cNvPr>
                  <p:cNvSpPr/>
                  <p:nvPr/>
                </p:nvSpPr>
                <p:spPr>
                  <a:xfrm>
                    <a:off x="7551423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58D4A20-F018-4391-AD23-1AEA3A7E1765}"/>
                      </a:ext>
                    </a:extLst>
                  </p:cNvPr>
                  <p:cNvSpPr/>
                  <p:nvPr/>
                </p:nvSpPr>
                <p:spPr>
                  <a:xfrm>
                    <a:off x="7608575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3E85CE0-E4AE-48F0-888C-FCCEC1348583}"/>
                    </a:ext>
                  </a:extLst>
                </p:cNvPr>
                <p:cNvSpPr/>
                <p:nvPr/>
              </p:nvSpPr>
              <p:spPr>
                <a:xfrm>
                  <a:off x="8398825" y="872171"/>
                  <a:ext cx="217175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B5AD0E4-870A-463C-B8B0-8663AAD0D4E6}"/>
              </a:ext>
            </a:extLst>
          </p:cNvPr>
          <p:cNvGrpSpPr/>
          <p:nvPr/>
        </p:nvGrpSpPr>
        <p:grpSpPr>
          <a:xfrm>
            <a:off x="7918038" y="3263777"/>
            <a:ext cx="1331878" cy="251460"/>
            <a:chOff x="6122458" y="3266363"/>
            <a:chExt cx="1331878" cy="25146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07F3917-85ED-411E-BFAC-767DAC3C5309}"/>
                </a:ext>
              </a:extLst>
            </p:cNvPr>
            <p:cNvGrpSpPr/>
            <p:nvPr/>
          </p:nvGrpSpPr>
          <p:grpSpPr>
            <a:xfrm>
              <a:off x="6122458" y="3266363"/>
              <a:ext cx="1033812" cy="248874"/>
              <a:chOff x="897731" y="3315955"/>
              <a:chExt cx="1478757" cy="248874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B1A4F45-BAAC-40D0-BB32-FAA15CAB8869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30/06/2020</a:t>
                </a: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BCBBCBF-7AC4-47E5-9A25-1DF2672FF67B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8ED67C2-F1FF-4E05-A067-B1AF6338F22F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8D2CD7CD-D0B1-418B-9D60-B6BA391528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F82C966-EAF6-46EA-88A3-FF1E2ECA897B}"/>
                </a:ext>
              </a:extLst>
            </p:cNvPr>
            <p:cNvGrpSpPr/>
            <p:nvPr/>
          </p:nvGrpSpPr>
          <p:grpSpPr>
            <a:xfrm>
              <a:off x="7202876" y="3266363"/>
              <a:ext cx="251460" cy="251460"/>
              <a:chOff x="8381682" y="856478"/>
              <a:chExt cx="251460" cy="25146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6642802-7388-489E-B05D-42B2D5E444A7}"/>
                  </a:ext>
                </a:extLst>
              </p:cNvPr>
              <p:cNvSpPr/>
              <p:nvPr/>
            </p:nvSpPr>
            <p:spPr>
              <a:xfrm>
                <a:off x="8381682" y="856478"/>
                <a:ext cx="251460" cy="251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A0E4F90-776A-41A0-945F-C3E4A36F5CF4}"/>
                  </a:ext>
                </a:extLst>
              </p:cNvPr>
              <p:cNvGrpSpPr/>
              <p:nvPr/>
            </p:nvGrpSpPr>
            <p:grpSpPr>
              <a:xfrm>
                <a:off x="8421383" y="895031"/>
                <a:ext cx="172058" cy="174355"/>
                <a:chOff x="8398825" y="872171"/>
                <a:chExt cx="217175" cy="220074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D8B312CD-E28E-4A4B-9BCF-F7B1685F1E67}"/>
                    </a:ext>
                  </a:extLst>
                </p:cNvPr>
                <p:cNvGrpSpPr/>
                <p:nvPr/>
              </p:nvGrpSpPr>
              <p:grpSpPr>
                <a:xfrm>
                  <a:off x="8398825" y="926098"/>
                  <a:ext cx="217175" cy="166147"/>
                  <a:chOff x="7437119" y="280669"/>
                  <a:chExt cx="217175" cy="166147"/>
                </a:xfrm>
              </p:grpSpPr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8A943DBB-E704-4B50-81D5-B9A6CEA8A648}"/>
                      </a:ext>
                    </a:extLst>
                  </p:cNvPr>
                  <p:cNvSpPr/>
                  <p:nvPr/>
                </p:nvSpPr>
                <p:spPr>
                  <a:xfrm>
                    <a:off x="7437119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C7F9EBDA-AE06-4816-9887-7741E2B2D18B}"/>
                      </a:ext>
                    </a:extLst>
                  </p:cNvPr>
                  <p:cNvSpPr/>
                  <p:nvPr/>
                </p:nvSpPr>
                <p:spPr>
                  <a:xfrm>
                    <a:off x="7494271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A92E61C3-7927-4414-A073-FF482A192D32}"/>
                      </a:ext>
                    </a:extLst>
                  </p:cNvPr>
                  <p:cNvSpPr/>
                  <p:nvPr/>
                </p:nvSpPr>
                <p:spPr>
                  <a:xfrm>
                    <a:off x="7551423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04BC1E29-AF80-4E41-8624-E839D2D5E6E3}"/>
                      </a:ext>
                    </a:extLst>
                  </p:cNvPr>
                  <p:cNvSpPr/>
                  <p:nvPr/>
                </p:nvSpPr>
                <p:spPr>
                  <a:xfrm>
                    <a:off x="7608575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3D8E644A-83E7-4B2D-97D3-939EBE98F5D5}"/>
                      </a:ext>
                    </a:extLst>
                  </p:cNvPr>
                  <p:cNvSpPr/>
                  <p:nvPr/>
                </p:nvSpPr>
                <p:spPr>
                  <a:xfrm>
                    <a:off x="7437119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BB79C90A-2993-476F-80DC-620FFBE6EA76}"/>
                      </a:ext>
                    </a:extLst>
                  </p:cNvPr>
                  <p:cNvSpPr/>
                  <p:nvPr/>
                </p:nvSpPr>
                <p:spPr>
                  <a:xfrm>
                    <a:off x="7494271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C6397117-14D5-40D9-8AFA-D2BDF1ED45E3}"/>
                      </a:ext>
                    </a:extLst>
                  </p:cNvPr>
                  <p:cNvSpPr/>
                  <p:nvPr/>
                </p:nvSpPr>
                <p:spPr>
                  <a:xfrm>
                    <a:off x="7551423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830F50BE-BB48-46D7-9362-335DFD8E93AA}"/>
                      </a:ext>
                    </a:extLst>
                  </p:cNvPr>
                  <p:cNvSpPr/>
                  <p:nvPr/>
                </p:nvSpPr>
                <p:spPr>
                  <a:xfrm>
                    <a:off x="7608575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B99546CC-40B9-466E-BA92-FDA84531B441}"/>
                      </a:ext>
                    </a:extLst>
                  </p:cNvPr>
                  <p:cNvSpPr/>
                  <p:nvPr/>
                </p:nvSpPr>
                <p:spPr>
                  <a:xfrm>
                    <a:off x="7437119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B42AE40A-9B07-4B65-AF36-9D196E039D84}"/>
                      </a:ext>
                    </a:extLst>
                  </p:cNvPr>
                  <p:cNvSpPr/>
                  <p:nvPr/>
                </p:nvSpPr>
                <p:spPr>
                  <a:xfrm>
                    <a:off x="7494271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ED19726-8EF4-455E-B4F7-1181F1044440}"/>
                      </a:ext>
                    </a:extLst>
                  </p:cNvPr>
                  <p:cNvSpPr/>
                  <p:nvPr/>
                </p:nvSpPr>
                <p:spPr>
                  <a:xfrm>
                    <a:off x="7551423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68CD9DCA-11B7-40D3-9A48-4C39CBEFFC7B}"/>
                      </a:ext>
                    </a:extLst>
                  </p:cNvPr>
                  <p:cNvSpPr/>
                  <p:nvPr/>
                </p:nvSpPr>
                <p:spPr>
                  <a:xfrm>
                    <a:off x="7608575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83001D39-1BC7-4F12-AE4E-1517EED4E578}"/>
                    </a:ext>
                  </a:extLst>
                </p:cNvPr>
                <p:cNvSpPr/>
                <p:nvPr/>
              </p:nvSpPr>
              <p:spPr>
                <a:xfrm>
                  <a:off x="8398825" y="872171"/>
                  <a:ext cx="217175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aphicFrame>
        <p:nvGraphicFramePr>
          <p:cNvPr id="133" name="Table 40">
            <a:extLst>
              <a:ext uri="{FF2B5EF4-FFF2-40B4-BE49-F238E27FC236}">
                <a16:creationId xmlns:a16="http://schemas.microsoft.com/office/drawing/2014/main" id="{50E9E7E7-46FF-43B9-81FC-F1116F984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39664"/>
              </p:ext>
            </p:extLst>
          </p:nvPr>
        </p:nvGraphicFramePr>
        <p:xfrm>
          <a:off x="7017363" y="4142701"/>
          <a:ext cx="4654133" cy="283083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813385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2208004">
                  <a:extLst>
                    <a:ext uri="{9D8B030D-6E8A-4147-A177-3AD203B41FA5}">
                      <a16:colId xmlns:a16="http://schemas.microsoft.com/office/drawing/2014/main" val="2150854987"/>
                    </a:ext>
                  </a:extLst>
                </a:gridCol>
                <a:gridCol w="632744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Last login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80259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50722"/>
                  </a:ext>
                </a:extLst>
              </a:tr>
            </a:tbl>
          </a:graphicData>
        </a:graphic>
      </p:graphicFrame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674DDE-D5C8-4F6E-B2DC-A51DE2C9714E}"/>
              </a:ext>
            </a:extLst>
          </p:cNvPr>
          <p:cNvGrpSpPr/>
          <p:nvPr/>
        </p:nvGrpSpPr>
        <p:grpSpPr>
          <a:xfrm flipH="1">
            <a:off x="11763376" y="4555434"/>
            <a:ext cx="45719" cy="2418099"/>
            <a:chOff x="12906375" y="2668255"/>
            <a:chExt cx="0" cy="3103895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050533A-12A9-47A4-A086-903EDF8265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43C970B-C742-4291-87F8-CD30F95B0C82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1E3EC45-6390-49FB-B17E-AAEB3FC6016B}"/>
              </a:ext>
            </a:extLst>
          </p:cNvPr>
          <p:cNvGrpSpPr/>
          <p:nvPr/>
        </p:nvGrpSpPr>
        <p:grpSpPr>
          <a:xfrm>
            <a:off x="6613027" y="4584265"/>
            <a:ext cx="258272" cy="2206991"/>
            <a:chOff x="3750910" y="4573511"/>
            <a:chExt cx="258272" cy="2206991"/>
          </a:xfrm>
        </p:grpSpPr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CCB2E9B3-F6BD-4FD9-BFC3-198E66003B3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4573511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562897F5-DE71-4D2F-8726-F72B2C43254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4919757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Freeform 113">
              <a:extLst>
                <a:ext uri="{FF2B5EF4-FFF2-40B4-BE49-F238E27FC236}">
                  <a16:creationId xmlns:a16="http://schemas.microsoft.com/office/drawing/2014/main" id="{1318485A-82A9-47CB-82D3-0F7C7D8422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5266003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Freeform 113">
              <a:extLst>
                <a:ext uri="{FF2B5EF4-FFF2-40B4-BE49-F238E27FC236}">
                  <a16:creationId xmlns:a16="http://schemas.microsoft.com/office/drawing/2014/main" id="{CF4F771F-5FF0-4A2E-8C57-E19D417C631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5612249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Freeform 113">
              <a:extLst>
                <a:ext uri="{FF2B5EF4-FFF2-40B4-BE49-F238E27FC236}">
                  <a16:creationId xmlns:a16="http://schemas.microsoft.com/office/drawing/2014/main" id="{D3376FD6-0D4F-46A3-8531-1479CD4A50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5958495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113">
              <a:extLst>
                <a:ext uri="{FF2B5EF4-FFF2-40B4-BE49-F238E27FC236}">
                  <a16:creationId xmlns:a16="http://schemas.microsoft.com/office/drawing/2014/main" id="{2C5D3D91-5E77-40DA-A229-841C3B7F094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6304741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113">
              <a:extLst>
                <a:ext uri="{FF2B5EF4-FFF2-40B4-BE49-F238E27FC236}">
                  <a16:creationId xmlns:a16="http://schemas.microsoft.com/office/drawing/2014/main" id="{72BB34AE-3803-4218-A98A-FEB61CFA03D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6650987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228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Detailed team report</a:t>
            </a:r>
            <a:br>
              <a:rPr lang="en-GB" dirty="0"/>
            </a:br>
            <a:r>
              <a:rPr lang="en-GB" sz="2400" b="0" dirty="0"/>
              <a:t>Page 2 : Team details across all modules</a:t>
            </a:r>
            <a:br>
              <a:rPr lang="en-GB" sz="2400" b="0" dirty="0"/>
            </a:br>
            <a:r>
              <a:rPr lang="en-GB" sz="2000" b="0" i="1" dirty="0"/>
              <a:t>Group by HR reporting line</a:t>
            </a:r>
            <a:endParaRPr lang="en-GB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9659CB3-68F1-4EE0-BDFC-BD17316C42C1}"/>
              </a:ext>
            </a:extLst>
          </p:cNvPr>
          <p:cNvSpPr/>
          <p:nvPr/>
        </p:nvSpPr>
        <p:spPr>
          <a:xfrm>
            <a:off x="835289" y="2970122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Reports to…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32249-5730-4657-9C6B-4F2691086947}"/>
              </a:ext>
            </a:extLst>
          </p:cNvPr>
          <p:cNvGrpSpPr/>
          <p:nvPr/>
        </p:nvGrpSpPr>
        <p:grpSpPr>
          <a:xfrm>
            <a:off x="909391" y="3302901"/>
            <a:ext cx="1478757" cy="248874"/>
            <a:chOff x="897731" y="3315955"/>
            <a:chExt cx="1478757" cy="24887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4F8641-8E8A-4BE5-B208-E73EC3EC59AC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A6B5A0-665A-4A67-A6BC-0A6B08D4557C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5DF3FF2-4ADC-4920-AF60-D270AFF73396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2F94801-AE33-4FDE-9D44-72C7B2CE2D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90519" y="2259748"/>
            <a:ext cx="3335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Team report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E4AAF2-C844-4D25-AB3F-B072619A8EAE}"/>
              </a:ext>
            </a:extLst>
          </p:cNvPr>
          <p:cNvGrpSpPr/>
          <p:nvPr/>
        </p:nvGrpSpPr>
        <p:grpSpPr>
          <a:xfrm>
            <a:off x="2583358" y="2964075"/>
            <a:ext cx="3386525" cy="649202"/>
            <a:chOff x="6049229" y="2974848"/>
            <a:chExt cx="3386525" cy="6492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2BAF68-36B9-4F8A-849C-02B78010E093}"/>
                </a:ext>
              </a:extLst>
            </p:cNvPr>
            <p:cNvSpPr/>
            <p:nvPr/>
          </p:nvSpPr>
          <p:spPr>
            <a:xfrm>
              <a:off x="6049229" y="2974848"/>
              <a:ext cx="3386525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Submissions between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F9F2926-7CF3-4641-8B80-D629534DFD9F}"/>
                </a:ext>
              </a:extLst>
            </p:cNvPr>
            <p:cNvGrpSpPr/>
            <p:nvPr/>
          </p:nvGrpSpPr>
          <p:grpSpPr>
            <a:xfrm>
              <a:off x="6122458" y="3266363"/>
              <a:ext cx="1331878" cy="251460"/>
              <a:chOff x="6122458" y="3266363"/>
              <a:chExt cx="1331878" cy="25146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FBC3CFE-4BCE-422C-B0AA-F8E27A78BE47}"/>
                  </a:ext>
                </a:extLst>
              </p:cNvPr>
              <p:cNvGrpSpPr/>
              <p:nvPr/>
            </p:nvGrpSpPr>
            <p:grpSpPr>
              <a:xfrm>
                <a:off x="6122458" y="3266363"/>
                <a:ext cx="1033812" cy="248874"/>
                <a:chOff x="897731" y="3315955"/>
                <a:chExt cx="1478757" cy="24887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0B31944B-831C-456D-AA75-6F750BFEB23D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01/04/2017</a:t>
                  </a:r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0BE1299-3260-49EA-B77F-47B0E8C92FEF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FC2866C-049B-4662-BC6D-A8BFFF22633E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7E935A71-AD5E-494F-B16D-35450C726B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05B2D87-035A-4A4D-BA1A-A567596FD8A5}"/>
                  </a:ext>
                </a:extLst>
              </p:cNvPr>
              <p:cNvGrpSpPr/>
              <p:nvPr/>
            </p:nvGrpSpPr>
            <p:grpSpPr>
              <a:xfrm>
                <a:off x="7202876" y="3266363"/>
                <a:ext cx="251460" cy="251460"/>
                <a:chOff x="8381682" y="856478"/>
                <a:chExt cx="251460" cy="25146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776495D9-BA55-44CB-97EA-9A7891B50CA2}"/>
                    </a:ext>
                  </a:extLst>
                </p:cNvPr>
                <p:cNvSpPr/>
                <p:nvPr/>
              </p:nvSpPr>
              <p:spPr>
                <a:xfrm>
                  <a:off x="8381682" y="856478"/>
                  <a:ext cx="251460" cy="251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B7A7BB2-F426-4C90-8E08-F6103D6C8760}"/>
                    </a:ext>
                  </a:extLst>
                </p:cNvPr>
                <p:cNvGrpSpPr/>
                <p:nvPr/>
              </p:nvGrpSpPr>
              <p:grpSpPr>
                <a:xfrm>
                  <a:off x="8421383" y="895031"/>
                  <a:ext cx="172058" cy="174355"/>
                  <a:chOff x="8398825" y="872171"/>
                  <a:chExt cx="217175" cy="220074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1BF878CC-2A14-4213-BBC9-DB239D21206D}"/>
                      </a:ext>
                    </a:extLst>
                  </p:cNvPr>
                  <p:cNvGrpSpPr/>
                  <p:nvPr/>
                </p:nvGrpSpPr>
                <p:grpSpPr>
                  <a:xfrm>
                    <a:off x="8398825" y="926098"/>
                    <a:ext cx="217175" cy="166147"/>
                    <a:chOff x="7437119" y="280669"/>
                    <a:chExt cx="217175" cy="166147"/>
                  </a:xfrm>
                </p:grpSpPr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BC204B6-8E47-4909-9A07-90764D82F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50BEB30B-0745-41F1-B8C9-B65EC03F83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3653599D-1691-498E-9F10-F07AA4142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91B97560-B6A2-43F2-9904-EBEB2CA42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62C57EF3-0544-479F-B691-D4F0762C6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4984D48D-A103-4D49-8D62-A74EA2713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1A26E24D-6F41-4039-BED5-5DB1169B6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FAAFFB3B-EC64-49B4-A774-E85867045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0891E1D4-7F57-4C93-8242-AEC37879E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DE529340-7B23-48AA-A542-93A094CF5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E54689B2-AC8E-4BB5-AC78-3BAD40E43A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958D4A20-F018-4391-AD23-1AEA3A7E17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13E85CE0-E4AE-48F0-888C-FCCEC1348583}"/>
                      </a:ext>
                    </a:extLst>
                  </p:cNvPr>
                  <p:cNvSpPr/>
                  <p:nvPr/>
                </p:nvSpPr>
                <p:spPr>
                  <a:xfrm>
                    <a:off x="8398825" y="872171"/>
                    <a:ext cx="217175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B5AD0E4-870A-463C-B8B0-8663AAD0D4E6}"/>
                </a:ext>
              </a:extLst>
            </p:cNvPr>
            <p:cNvGrpSpPr/>
            <p:nvPr/>
          </p:nvGrpSpPr>
          <p:grpSpPr>
            <a:xfrm>
              <a:off x="7918038" y="3263777"/>
              <a:ext cx="1331878" cy="251460"/>
              <a:chOff x="6122458" y="3266363"/>
              <a:chExt cx="1331878" cy="25146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07F3917-85ED-411E-BFAC-767DAC3C5309}"/>
                  </a:ext>
                </a:extLst>
              </p:cNvPr>
              <p:cNvGrpSpPr/>
              <p:nvPr/>
            </p:nvGrpSpPr>
            <p:grpSpPr>
              <a:xfrm>
                <a:off x="6122458" y="3266363"/>
                <a:ext cx="1033812" cy="248874"/>
                <a:chOff x="897731" y="3315955"/>
                <a:chExt cx="1478757" cy="248874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B1A4F45-BAAC-40D0-BB32-FAA15CAB8869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30/06/2020</a:t>
                  </a:r>
                </a:p>
              </p:txBody>
            </p: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BCBBCBF-7AC4-47E5-9A25-1DF2672FF67B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D8ED67C2-F1FF-4E05-A067-B1AF6338F22F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D2CD7CD-D0B1-418B-9D60-B6BA3915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F82C966-EAF6-46EA-88A3-FF1E2ECA897B}"/>
                  </a:ext>
                </a:extLst>
              </p:cNvPr>
              <p:cNvGrpSpPr/>
              <p:nvPr/>
            </p:nvGrpSpPr>
            <p:grpSpPr>
              <a:xfrm>
                <a:off x="7202876" y="3266363"/>
                <a:ext cx="251460" cy="251460"/>
                <a:chOff x="8381682" y="856478"/>
                <a:chExt cx="251460" cy="25146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6642802-7388-489E-B05D-42B2D5E444A7}"/>
                    </a:ext>
                  </a:extLst>
                </p:cNvPr>
                <p:cNvSpPr/>
                <p:nvPr/>
              </p:nvSpPr>
              <p:spPr>
                <a:xfrm>
                  <a:off x="8381682" y="856478"/>
                  <a:ext cx="251460" cy="251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5A0E4F90-776A-41A0-945F-C3E4A36F5CF4}"/>
                    </a:ext>
                  </a:extLst>
                </p:cNvPr>
                <p:cNvGrpSpPr/>
                <p:nvPr/>
              </p:nvGrpSpPr>
              <p:grpSpPr>
                <a:xfrm>
                  <a:off x="8421383" y="895031"/>
                  <a:ext cx="172058" cy="174355"/>
                  <a:chOff x="8398825" y="872171"/>
                  <a:chExt cx="217175" cy="220074"/>
                </a:xfrm>
              </p:grpSpPr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D8B312CD-E28E-4A4B-9BCF-F7B1685F1E67}"/>
                      </a:ext>
                    </a:extLst>
                  </p:cNvPr>
                  <p:cNvGrpSpPr/>
                  <p:nvPr/>
                </p:nvGrpSpPr>
                <p:grpSpPr>
                  <a:xfrm>
                    <a:off x="8398825" y="926098"/>
                    <a:ext cx="217175" cy="166147"/>
                    <a:chOff x="7437119" y="280669"/>
                    <a:chExt cx="217175" cy="166147"/>
                  </a:xfrm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8A943DBB-E704-4B50-81D5-B9A6CEA8A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C7F9EBDA-AE06-4816-9887-7741E2B2D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A92E61C3-7927-4414-A073-FF482A192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04BC1E29-AF80-4E41-8624-E839D2D5E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3D8E644A-83E7-4B2D-97D3-939EBE98F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BB79C90A-2993-476F-80DC-620FFBE6EA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C6397117-14D5-40D9-8AFA-D2BDF1ED4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830F50BE-BB48-46D7-9362-335DFD8E9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B99546CC-40B9-466E-BA92-FDA84531B4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B42AE40A-9B07-4B65-AF36-9D196E039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8ED19726-8EF4-455E-B4F7-1181F1044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68CD9DCA-11B7-40D3-9A48-4C39CBEFFC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83001D39-1BC7-4F12-AE4E-1517EED4E578}"/>
                      </a:ext>
                    </a:extLst>
                  </p:cNvPr>
                  <p:cNvSpPr/>
                  <p:nvPr/>
                </p:nvSpPr>
                <p:spPr>
                  <a:xfrm>
                    <a:off x="8398825" y="872171"/>
                    <a:ext cx="217175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9F3F8E-C3CD-4A24-9978-AF3D2FA2AC04}"/>
              </a:ext>
            </a:extLst>
          </p:cNvPr>
          <p:cNvGrpSpPr/>
          <p:nvPr/>
        </p:nvGrpSpPr>
        <p:grpSpPr>
          <a:xfrm>
            <a:off x="6071538" y="2964075"/>
            <a:ext cx="5822012" cy="655249"/>
            <a:chOff x="6071538" y="2964075"/>
            <a:chExt cx="6108270" cy="655249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764D59F-257C-4ABE-9205-84C9C88A79CA}"/>
                </a:ext>
              </a:extLst>
            </p:cNvPr>
            <p:cNvGrpSpPr/>
            <p:nvPr/>
          </p:nvGrpSpPr>
          <p:grpSpPr>
            <a:xfrm>
              <a:off x="6071538" y="2964075"/>
              <a:ext cx="2404375" cy="649202"/>
              <a:chOff x="9489175" y="2974848"/>
              <a:chExt cx="2404375" cy="649202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8DF3B2B-B459-4BAA-86F8-A27079D48FD4}"/>
                  </a:ext>
                </a:extLst>
              </p:cNvPr>
              <p:cNvSpPr/>
              <p:nvPr/>
            </p:nvSpPr>
            <p:spPr>
              <a:xfrm>
                <a:off x="9489175" y="2974848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Trends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931FA2D4-9A2B-4240-B817-8A33ADF84126}"/>
                  </a:ext>
                </a:extLst>
              </p:cNvPr>
              <p:cNvSpPr/>
              <p:nvPr/>
            </p:nvSpPr>
            <p:spPr>
              <a:xfrm>
                <a:off x="10720039" y="2974848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Roadmaps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01C5EB1E-5813-496F-AF6E-89C35990B2E1}"/>
                  </a:ext>
                </a:extLst>
              </p:cNvPr>
              <p:cNvSpPr txBox="1"/>
              <p:nvPr/>
            </p:nvSpPr>
            <p:spPr>
              <a:xfrm>
                <a:off x="10094358" y="3237860"/>
                <a:ext cx="551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D4520C6-C95D-428F-BB20-5C3EBAA420C3}"/>
                  </a:ext>
                </a:extLst>
              </p:cNvPr>
              <p:cNvSpPr txBox="1"/>
              <p:nvPr/>
            </p:nvSpPr>
            <p:spPr>
              <a:xfrm>
                <a:off x="11324163" y="3250798"/>
                <a:ext cx="551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50E4416-5217-46BF-98AF-541BAB313EA1}"/>
                </a:ext>
              </a:extLst>
            </p:cNvPr>
            <p:cNvSpPr/>
            <p:nvPr/>
          </p:nvSpPr>
          <p:spPr>
            <a:xfrm>
              <a:off x="8539298" y="2964075"/>
              <a:ext cx="1173511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>
                  <a:solidFill>
                    <a:sysClr val="windowText" lastClr="000000"/>
                  </a:solidFill>
                </a:rPr>
                <a:t>Count of Workgroups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92B9D38-7570-4007-A88C-39608A5E062B}"/>
                </a:ext>
              </a:extLst>
            </p:cNvPr>
            <p:cNvSpPr txBox="1"/>
            <p:nvPr/>
          </p:nvSpPr>
          <p:spPr>
            <a:xfrm>
              <a:off x="9144481" y="3227087"/>
              <a:ext cx="551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/>
                <a:t>123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F784C2-2A56-4150-B4D0-49467B36AEFE}"/>
                </a:ext>
              </a:extLst>
            </p:cNvPr>
            <p:cNvGrpSpPr/>
            <p:nvPr/>
          </p:nvGrpSpPr>
          <p:grpSpPr>
            <a:xfrm>
              <a:off x="9770162" y="2964075"/>
              <a:ext cx="1173511" cy="649202"/>
              <a:chOff x="9770162" y="2964075"/>
              <a:chExt cx="1173511" cy="649202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6239BFAA-FF0B-4102-8434-35178BAFD6C4}"/>
                  </a:ext>
                </a:extLst>
              </p:cNvPr>
              <p:cNvSpPr/>
              <p:nvPr/>
            </p:nvSpPr>
            <p:spPr>
              <a:xfrm>
                <a:off x="9770162" y="2964075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Solutions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5FB1365-DFD3-4765-B125-C6FC330A6C2B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B35D8570-ACC7-404A-A99D-C64D3F04184D}"/>
                </a:ext>
              </a:extLst>
            </p:cNvPr>
            <p:cNvGrpSpPr/>
            <p:nvPr/>
          </p:nvGrpSpPr>
          <p:grpSpPr>
            <a:xfrm>
              <a:off x="11006297" y="2970122"/>
              <a:ext cx="1173511" cy="649202"/>
              <a:chOff x="9770162" y="2964075"/>
              <a:chExt cx="1173511" cy="649202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04E8637-2165-4291-871A-FB530AE7F0DE}"/>
                  </a:ext>
                </a:extLst>
              </p:cNvPr>
              <p:cNvSpPr/>
              <p:nvPr/>
            </p:nvSpPr>
            <p:spPr>
              <a:xfrm>
                <a:off x="9770162" y="2964075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Playbooks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F4B048CD-7794-4CE0-9CE1-8750F25021C4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3E9BF5-6709-486A-A8DA-1ED22BF9D32B}"/>
              </a:ext>
            </a:extLst>
          </p:cNvPr>
          <p:cNvGrpSpPr/>
          <p:nvPr/>
        </p:nvGrpSpPr>
        <p:grpSpPr>
          <a:xfrm>
            <a:off x="825989" y="3793350"/>
            <a:ext cx="11067561" cy="3264665"/>
            <a:chOff x="825989" y="3793350"/>
            <a:chExt cx="11067561" cy="44791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F1F2E39-450C-49B5-9E54-BC7D5B0C1452}"/>
                </a:ext>
              </a:extLst>
            </p:cNvPr>
            <p:cNvGrpSpPr/>
            <p:nvPr/>
          </p:nvGrpSpPr>
          <p:grpSpPr>
            <a:xfrm>
              <a:off x="828859" y="3793350"/>
              <a:ext cx="11064691" cy="2174001"/>
              <a:chOff x="828859" y="3793350"/>
              <a:chExt cx="9297861" cy="217400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1700B2E-5268-4DD1-9BEC-D372DC845616}"/>
                  </a:ext>
                </a:extLst>
              </p:cNvPr>
              <p:cNvSpPr/>
              <p:nvPr/>
            </p:nvSpPr>
            <p:spPr>
              <a:xfrm>
                <a:off x="828859" y="3796205"/>
                <a:ext cx="2130514" cy="2168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Business Trends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A226F4E-AB77-49BA-BF94-7F8C9AEB0604}"/>
                  </a:ext>
                </a:extLst>
              </p:cNvPr>
              <p:cNvSpPr/>
              <p:nvPr/>
            </p:nvSpPr>
            <p:spPr>
              <a:xfrm>
                <a:off x="3217975" y="3793350"/>
                <a:ext cx="2130514" cy="2174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Technology Trends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6B16E592-0C23-43FB-92DD-F9E4DE6D9FAF}"/>
                  </a:ext>
                </a:extLst>
              </p:cNvPr>
              <p:cNvSpPr/>
              <p:nvPr/>
            </p:nvSpPr>
            <p:spPr>
              <a:xfrm>
                <a:off x="5607091" y="3793350"/>
                <a:ext cx="2130514" cy="2174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Customer Roadmaps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DBA8678E-E4E2-450C-B828-A8B2443775C7}"/>
                  </a:ext>
                </a:extLst>
              </p:cNvPr>
              <p:cNvSpPr/>
              <p:nvPr/>
            </p:nvSpPr>
            <p:spPr>
              <a:xfrm>
                <a:off x="7996206" y="3793350"/>
                <a:ext cx="2130514" cy="2174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Workgroups (Member of)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54BF2E-6C88-43D4-9575-C8CAB3B89690}"/>
                </a:ext>
              </a:extLst>
            </p:cNvPr>
            <p:cNvGrpSpPr/>
            <p:nvPr/>
          </p:nvGrpSpPr>
          <p:grpSpPr>
            <a:xfrm>
              <a:off x="825989" y="6098458"/>
              <a:ext cx="11067561" cy="2174001"/>
              <a:chOff x="825989" y="6098458"/>
              <a:chExt cx="9300731" cy="2174001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F075691-9AFD-4BCD-8D35-5A2507FF6E87}"/>
                  </a:ext>
                </a:extLst>
              </p:cNvPr>
              <p:cNvSpPr/>
              <p:nvPr/>
            </p:nvSpPr>
            <p:spPr>
              <a:xfrm>
                <a:off x="3216061" y="6101313"/>
                <a:ext cx="2130514" cy="2168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Solutions (Created)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C571735-07BC-48C5-9280-791FA7A287E6}"/>
                  </a:ext>
                </a:extLst>
              </p:cNvPr>
              <p:cNvSpPr/>
              <p:nvPr/>
            </p:nvSpPr>
            <p:spPr>
              <a:xfrm>
                <a:off x="825989" y="6098458"/>
                <a:ext cx="2130514" cy="2174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Customer Hypothesis 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D1FC0F9-AB77-40C6-A552-BD48F9B04BE6}"/>
                  </a:ext>
                </a:extLst>
              </p:cNvPr>
              <p:cNvSpPr/>
              <p:nvPr/>
            </p:nvSpPr>
            <p:spPr>
              <a:xfrm>
                <a:off x="5606133" y="6101313"/>
                <a:ext cx="2130514" cy="2168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Solutions (Associated to)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34F2120-481B-4F87-8A0A-BC04D8BF71B9}"/>
                  </a:ext>
                </a:extLst>
              </p:cNvPr>
              <p:cNvSpPr/>
              <p:nvPr/>
            </p:nvSpPr>
            <p:spPr>
              <a:xfrm>
                <a:off x="7996206" y="6101313"/>
                <a:ext cx="2130514" cy="2168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Playbooks (Associated to)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1EDB8A-BEE8-4C23-9D29-51CB495F7DE2}"/>
              </a:ext>
            </a:extLst>
          </p:cNvPr>
          <p:cNvGrpSpPr/>
          <p:nvPr/>
        </p:nvGrpSpPr>
        <p:grpSpPr>
          <a:xfrm flipH="1">
            <a:off x="3212881" y="4114385"/>
            <a:ext cx="50025" cy="1194691"/>
            <a:chOff x="12906375" y="2668255"/>
            <a:chExt cx="0" cy="310389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2E7A009-D74D-4A01-9DCD-BF2818545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6A940B-95AA-477F-8C7A-DC7FAB0B75BC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E53EB12A-F4B5-47D6-AC0C-A9C3757FF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63644"/>
              </p:ext>
            </p:extLst>
          </p:nvPr>
        </p:nvGraphicFramePr>
        <p:xfrm>
          <a:off x="909391" y="4112897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1B723EA-C76D-4ADC-9C07-799E4F29F3EA}"/>
              </a:ext>
            </a:extLst>
          </p:cNvPr>
          <p:cNvGrpSpPr/>
          <p:nvPr/>
        </p:nvGrpSpPr>
        <p:grpSpPr>
          <a:xfrm flipH="1">
            <a:off x="6021513" y="4114385"/>
            <a:ext cx="50025" cy="1194691"/>
            <a:chOff x="12906375" y="2668255"/>
            <a:chExt cx="0" cy="3103895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0F0B866-D6BB-4165-B20B-47AD8C165225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3B5881C-B8CD-42E8-B16C-0DA8161FF0CE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E89B11EE-6B63-45B5-B90F-B566EBD75B74}"/>
              </a:ext>
            </a:extLst>
          </p:cNvPr>
          <p:cNvGrpSpPr/>
          <p:nvPr/>
        </p:nvGrpSpPr>
        <p:grpSpPr>
          <a:xfrm flipH="1">
            <a:off x="8938476" y="4114385"/>
            <a:ext cx="50025" cy="1194691"/>
            <a:chOff x="12906375" y="2668255"/>
            <a:chExt cx="0" cy="3103895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816F636-A082-41B7-8460-BD8E9ADCE0E9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E815A4E-6708-44D7-8746-CE3A581908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E5F1949-5768-4B20-991D-F6376A2737E8}"/>
              </a:ext>
            </a:extLst>
          </p:cNvPr>
          <p:cNvGrpSpPr/>
          <p:nvPr/>
        </p:nvGrpSpPr>
        <p:grpSpPr>
          <a:xfrm flipH="1">
            <a:off x="11736564" y="4111272"/>
            <a:ext cx="50025" cy="1194691"/>
            <a:chOff x="12906375" y="2668255"/>
            <a:chExt cx="0" cy="3103895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B1B982D-E12A-4E12-A00C-AB17872040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A7812B72-776F-418D-A7C1-E8FD199C0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EA9BA27-D6F9-4D6A-B76B-C6E1F8F72715}"/>
              </a:ext>
            </a:extLst>
          </p:cNvPr>
          <p:cNvGrpSpPr/>
          <p:nvPr/>
        </p:nvGrpSpPr>
        <p:grpSpPr>
          <a:xfrm flipH="1">
            <a:off x="11703691" y="5707395"/>
            <a:ext cx="50025" cy="1194691"/>
            <a:chOff x="12906375" y="2668255"/>
            <a:chExt cx="0" cy="3103895"/>
          </a:xfrm>
        </p:grpSpPr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BC163DB1-B7CA-4E2D-8C89-2812BADA17B1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540A301-350F-4F35-9F33-39B18B021D2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3D6921E0-ED99-4F9F-B5A2-A8F5385D1421}"/>
              </a:ext>
            </a:extLst>
          </p:cNvPr>
          <p:cNvGrpSpPr/>
          <p:nvPr/>
        </p:nvGrpSpPr>
        <p:grpSpPr>
          <a:xfrm flipH="1">
            <a:off x="3205144" y="5648656"/>
            <a:ext cx="50025" cy="1194691"/>
            <a:chOff x="12906375" y="2668255"/>
            <a:chExt cx="0" cy="3103895"/>
          </a:xfrm>
        </p:grpSpPr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B19160C-95FE-4D1E-8533-DE0891048E0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7DE1317-D887-4287-8CB4-A32AF184CE20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19F982AE-136C-49D8-98CE-94173B84EC3F}"/>
              </a:ext>
            </a:extLst>
          </p:cNvPr>
          <p:cNvGrpSpPr/>
          <p:nvPr/>
        </p:nvGrpSpPr>
        <p:grpSpPr>
          <a:xfrm flipH="1">
            <a:off x="6013776" y="5648656"/>
            <a:ext cx="50025" cy="1194691"/>
            <a:chOff x="12906375" y="2668255"/>
            <a:chExt cx="0" cy="3103895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1A14B3E-F9BC-4580-B94D-C4B1383CA29A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9E2DB7A-B78B-4E28-B7B1-DA6F3B48070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F5090C8-DC7E-437C-86F7-B678AF67F764}"/>
              </a:ext>
            </a:extLst>
          </p:cNvPr>
          <p:cNvGrpSpPr/>
          <p:nvPr/>
        </p:nvGrpSpPr>
        <p:grpSpPr>
          <a:xfrm flipH="1">
            <a:off x="8930739" y="5648656"/>
            <a:ext cx="50025" cy="1194691"/>
            <a:chOff x="12906375" y="2668255"/>
            <a:chExt cx="0" cy="3103895"/>
          </a:xfrm>
        </p:grpSpPr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7C33FE34-DDEB-4A88-BEE1-DDAB670B6DE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BE1EDDD-6BF3-45B3-B46F-91CEB228AB62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049F9CB-F624-47E5-906A-9A6307C5C285}"/>
              </a:ext>
            </a:extLst>
          </p:cNvPr>
          <p:cNvSpPr txBox="1"/>
          <p:nvPr/>
        </p:nvSpPr>
        <p:spPr>
          <a:xfrm>
            <a:off x="1031086" y="5833465"/>
            <a:ext cx="189026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FUTURE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RELEASE</a:t>
            </a:r>
          </a:p>
        </p:txBody>
      </p:sp>
      <p:graphicFrame>
        <p:nvGraphicFramePr>
          <p:cNvPr id="246" name="Table 40">
            <a:extLst>
              <a:ext uri="{FF2B5EF4-FFF2-40B4-BE49-F238E27FC236}">
                <a16:creationId xmlns:a16="http://schemas.microsoft.com/office/drawing/2014/main" id="{87C2A038-D87C-4FE4-BC4B-ADA27CDD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59529"/>
              </p:ext>
            </p:extLst>
          </p:nvPr>
        </p:nvGraphicFramePr>
        <p:xfrm>
          <a:off x="3736530" y="4121963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247" name="Table 40">
            <a:extLst>
              <a:ext uri="{FF2B5EF4-FFF2-40B4-BE49-F238E27FC236}">
                <a16:creationId xmlns:a16="http://schemas.microsoft.com/office/drawing/2014/main" id="{DFAD8BE7-9095-42D2-AF49-94813EAA5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70348"/>
              </p:ext>
            </p:extLst>
          </p:nvPr>
        </p:nvGraphicFramePr>
        <p:xfrm>
          <a:off x="6617886" y="4121963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248" name="Table 40">
            <a:extLst>
              <a:ext uri="{FF2B5EF4-FFF2-40B4-BE49-F238E27FC236}">
                <a16:creationId xmlns:a16="http://schemas.microsoft.com/office/drawing/2014/main" id="{1EEB1D31-5FF4-44A6-B184-A00AB8BF0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36331"/>
              </p:ext>
            </p:extLst>
          </p:nvPr>
        </p:nvGraphicFramePr>
        <p:xfrm>
          <a:off x="9464015" y="4111272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249" name="Table 40">
            <a:extLst>
              <a:ext uri="{FF2B5EF4-FFF2-40B4-BE49-F238E27FC236}">
                <a16:creationId xmlns:a16="http://schemas.microsoft.com/office/drawing/2014/main" id="{85C4D5B7-8B19-465F-B628-A2D7BB6F4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24499"/>
              </p:ext>
            </p:extLst>
          </p:nvPr>
        </p:nvGraphicFramePr>
        <p:xfrm>
          <a:off x="3753140" y="5751261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250" name="Table 40">
            <a:extLst>
              <a:ext uri="{FF2B5EF4-FFF2-40B4-BE49-F238E27FC236}">
                <a16:creationId xmlns:a16="http://schemas.microsoft.com/office/drawing/2014/main" id="{B114FADB-2D05-4949-97C6-A8843B7D1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22524"/>
              </p:ext>
            </p:extLst>
          </p:nvPr>
        </p:nvGraphicFramePr>
        <p:xfrm>
          <a:off x="6627253" y="5751261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251" name="Table 40">
            <a:extLst>
              <a:ext uri="{FF2B5EF4-FFF2-40B4-BE49-F238E27FC236}">
                <a16:creationId xmlns:a16="http://schemas.microsoft.com/office/drawing/2014/main" id="{57AF7E09-AF30-45B4-BC8D-BF10EBF84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44440"/>
              </p:ext>
            </p:extLst>
          </p:nvPr>
        </p:nvGraphicFramePr>
        <p:xfrm>
          <a:off x="9464015" y="5751261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6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Detailed team report</a:t>
            </a:r>
            <a:br>
              <a:rPr lang="en-GB" dirty="0"/>
            </a:br>
            <a:r>
              <a:rPr lang="en-GB" sz="2400" b="0" dirty="0"/>
              <a:t>Page 3 : Person details</a:t>
            </a:r>
            <a:br>
              <a:rPr lang="en-GB" sz="2400" b="0" dirty="0"/>
            </a:br>
            <a:endParaRPr lang="en-GB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90519" y="2259748"/>
            <a:ext cx="3335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Team report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9F3F8E-C3CD-4A24-9978-AF3D2FA2AC04}"/>
              </a:ext>
            </a:extLst>
          </p:cNvPr>
          <p:cNvGrpSpPr/>
          <p:nvPr/>
        </p:nvGrpSpPr>
        <p:grpSpPr>
          <a:xfrm>
            <a:off x="825989" y="2964075"/>
            <a:ext cx="11067561" cy="655249"/>
            <a:chOff x="6071538" y="2964075"/>
            <a:chExt cx="6108270" cy="655249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764D59F-257C-4ABE-9205-84C9C88A79CA}"/>
                </a:ext>
              </a:extLst>
            </p:cNvPr>
            <p:cNvGrpSpPr/>
            <p:nvPr/>
          </p:nvGrpSpPr>
          <p:grpSpPr>
            <a:xfrm>
              <a:off x="6071538" y="2964075"/>
              <a:ext cx="2404375" cy="649202"/>
              <a:chOff x="9489175" y="2974848"/>
              <a:chExt cx="2404375" cy="649202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8DF3B2B-B459-4BAA-86F8-A27079D48FD4}"/>
                  </a:ext>
                </a:extLst>
              </p:cNvPr>
              <p:cNvSpPr/>
              <p:nvPr/>
            </p:nvSpPr>
            <p:spPr>
              <a:xfrm>
                <a:off x="9489175" y="2974848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Trends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931FA2D4-9A2B-4240-B817-8A33ADF84126}"/>
                  </a:ext>
                </a:extLst>
              </p:cNvPr>
              <p:cNvSpPr/>
              <p:nvPr/>
            </p:nvSpPr>
            <p:spPr>
              <a:xfrm>
                <a:off x="10720039" y="2974848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Roadmaps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01C5EB1E-5813-496F-AF6E-89C35990B2E1}"/>
                  </a:ext>
                </a:extLst>
              </p:cNvPr>
              <p:cNvSpPr txBox="1"/>
              <p:nvPr/>
            </p:nvSpPr>
            <p:spPr>
              <a:xfrm>
                <a:off x="10094358" y="3237860"/>
                <a:ext cx="551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D4520C6-C95D-428F-BB20-5C3EBAA420C3}"/>
                  </a:ext>
                </a:extLst>
              </p:cNvPr>
              <p:cNvSpPr txBox="1"/>
              <p:nvPr/>
            </p:nvSpPr>
            <p:spPr>
              <a:xfrm>
                <a:off x="11324163" y="3250798"/>
                <a:ext cx="551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50E4416-5217-46BF-98AF-541BAB313EA1}"/>
                </a:ext>
              </a:extLst>
            </p:cNvPr>
            <p:cNvSpPr/>
            <p:nvPr/>
          </p:nvSpPr>
          <p:spPr>
            <a:xfrm>
              <a:off x="8539298" y="2964075"/>
              <a:ext cx="1173511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>
                  <a:solidFill>
                    <a:sysClr val="windowText" lastClr="000000"/>
                  </a:solidFill>
                </a:rPr>
                <a:t>Count of Workgroups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92B9D38-7570-4007-A88C-39608A5E062B}"/>
                </a:ext>
              </a:extLst>
            </p:cNvPr>
            <p:cNvSpPr txBox="1"/>
            <p:nvPr/>
          </p:nvSpPr>
          <p:spPr>
            <a:xfrm>
              <a:off x="9144481" y="3227087"/>
              <a:ext cx="551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/>
                <a:t>123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F784C2-2A56-4150-B4D0-49467B36AEFE}"/>
                </a:ext>
              </a:extLst>
            </p:cNvPr>
            <p:cNvGrpSpPr/>
            <p:nvPr/>
          </p:nvGrpSpPr>
          <p:grpSpPr>
            <a:xfrm>
              <a:off x="9770162" y="2964075"/>
              <a:ext cx="1173511" cy="649202"/>
              <a:chOff x="9770162" y="2964075"/>
              <a:chExt cx="1173511" cy="649202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6239BFAA-FF0B-4102-8434-35178BAFD6C4}"/>
                  </a:ext>
                </a:extLst>
              </p:cNvPr>
              <p:cNvSpPr/>
              <p:nvPr/>
            </p:nvSpPr>
            <p:spPr>
              <a:xfrm>
                <a:off x="9770162" y="2964075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Solutions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5FB1365-DFD3-4765-B125-C6FC330A6C2B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B35D8570-ACC7-404A-A99D-C64D3F04184D}"/>
                </a:ext>
              </a:extLst>
            </p:cNvPr>
            <p:cNvGrpSpPr/>
            <p:nvPr/>
          </p:nvGrpSpPr>
          <p:grpSpPr>
            <a:xfrm>
              <a:off x="11006297" y="2970122"/>
              <a:ext cx="1173511" cy="649202"/>
              <a:chOff x="9770162" y="2964075"/>
              <a:chExt cx="1173511" cy="649202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04E8637-2165-4291-871A-FB530AE7F0DE}"/>
                  </a:ext>
                </a:extLst>
              </p:cNvPr>
              <p:cNvSpPr/>
              <p:nvPr/>
            </p:nvSpPr>
            <p:spPr>
              <a:xfrm>
                <a:off x="9770162" y="2964075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Playbooks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F4B048CD-7794-4CE0-9CE1-8750F25021C4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1700B2E-5268-4DD1-9BEC-D372DC845616}"/>
              </a:ext>
            </a:extLst>
          </p:cNvPr>
          <p:cNvSpPr/>
          <p:nvPr/>
        </p:nvSpPr>
        <p:spPr>
          <a:xfrm>
            <a:off x="825989" y="3785035"/>
            <a:ext cx="2535366" cy="1580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Business Trends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1EDB8A-BEE8-4C23-9D29-51CB495F7DE2}"/>
              </a:ext>
            </a:extLst>
          </p:cNvPr>
          <p:cNvGrpSpPr/>
          <p:nvPr/>
        </p:nvGrpSpPr>
        <p:grpSpPr>
          <a:xfrm flipH="1">
            <a:off x="3210011" y="4103989"/>
            <a:ext cx="50025" cy="1194691"/>
            <a:chOff x="12906375" y="2668255"/>
            <a:chExt cx="0" cy="310389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2E7A009-D74D-4A01-9DCD-BF2818545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6A940B-95AA-477F-8C7A-DC7FAB0B75BC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E53EB12A-F4B5-47D6-AC0C-A9C3757FF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44787"/>
              </p:ext>
            </p:extLst>
          </p:nvPr>
        </p:nvGraphicFramePr>
        <p:xfrm>
          <a:off x="923506" y="4062721"/>
          <a:ext cx="2182658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182658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sp>
        <p:nvSpPr>
          <p:cNvPr id="133" name="Rectangle 132">
            <a:extLst>
              <a:ext uri="{FF2B5EF4-FFF2-40B4-BE49-F238E27FC236}">
                <a16:creationId xmlns:a16="http://schemas.microsoft.com/office/drawing/2014/main" id="{305B57C0-0C89-470D-B087-FA4838941160}"/>
              </a:ext>
            </a:extLst>
          </p:cNvPr>
          <p:cNvSpPr/>
          <p:nvPr/>
        </p:nvSpPr>
        <p:spPr>
          <a:xfrm>
            <a:off x="3555281" y="3781463"/>
            <a:ext cx="2535366" cy="1580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Technology Trends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383D69-F4BF-4D95-83AF-525B7E89CF38}"/>
              </a:ext>
            </a:extLst>
          </p:cNvPr>
          <p:cNvGrpSpPr/>
          <p:nvPr/>
        </p:nvGrpSpPr>
        <p:grpSpPr>
          <a:xfrm flipH="1">
            <a:off x="5939303" y="4100417"/>
            <a:ext cx="50025" cy="1194691"/>
            <a:chOff x="12906375" y="2668255"/>
            <a:chExt cx="0" cy="3103895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DCAAD3F-F8AC-448A-9BF7-460CD5A9C201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00AEF02-8FB5-4EFD-BFB3-B9AB8CD4A6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8FA7258-8149-4F57-929A-4DE72F3DC8E7}"/>
              </a:ext>
            </a:extLst>
          </p:cNvPr>
          <p:cNvSpPr/>
          <p:nvPr/>
        </p:nvSpPr>
        <p:spPr>
          <a:xfrm>
            <a:off x="6284573" y="3777891"/>
            <a:ext cx="2535366" cy="1580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Customer Roadmaps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AD08AE6-4A80-451D-9D4B-35D978B23723}"/>
              </a:ext>
            </a:extLst>
          </p:cNvPr>
          <p:cNvGrpSpPr/>
          <p:nvPr/>
        </p:nvGrpSpPr>
        <p:grpSpPr>
          <a:xfrm flipH="1">
            <a:off x="8668595" y="4096845"/>
            <a:ext cx="50025" cy="1194691"/>
            <a:chOff x="12906375" y="2668255"/>
            <a:chExt cx="0" cy="3103895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4F2CD93-CA09-4F30-8A60-0F39B455F3B5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65B47B-AAE2-480E-8A98-62BF8A5FC94F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142" name="Table 40">
            <a:extLst>
              <a:ext uri="{FF2B5EF4-FFF2-40B4-BE49-F238E27FC236}">
                <a16:creationId xmlns:a16="http://schemas.microsoft.com/office/drawing/2014/main" id="{EBFE5592-1822-48A4-BEB8-3A702F2EF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10812"/>
              </p:ext>
            </p:extLst>
          </p:nvPr>
        </p:nvGraphicFramePr>
        <p:xfrm>
          <a:off x="6365105" y="4095357"/>
          <a:ext cx="2235250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235250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Roadmap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Roadmap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Roadmap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Roadmap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Roadmap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Roadmap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143" name="Table 40">
            <a:extLst>
              <a:ext uri="{FF2B5EF4-FFF2-40B4-BE49-F238E27FC236}">
                <a16:creationId xmlns:a16="http://schemas.microsoft.com/office/drawing/2014/main" id="{3C27DEB7-8414-4E49-B2F7-62298BF6F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12857"/>
              </p:ext>
            </p:extLst>
          </p:nvPr>
        </p:nvGraphicFramePr>
        <p:xfrm>
          <a:off x="3661287" y="4103989"/>
          <a:ext cx="2182658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182658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sp>
        <p:nvSpPr>
          <p:cNvPr id="144" name="Rectangle 143">
            <a:extLst>
              <a:ext uri="{FF2B5EF4-FFF2-40B4-BE49-F238E27FC236}">
                <a16:creationId xmlns:a16="http://schemas.microsoft.com/office/drawing/2014/main" id="{1E79F788-5535-4DE9-99CE-2E217AF1C24A}"/>
              </a:ext>
            </a:extLst>
          </p:cNvPr>
          <p:cNvSpPr/>
          <p:nvPr/>
        </p:nvSpPr>
        <p:spPr>
          <a:xfrm>
            <a:off x="8977431" y="3785035"/>
            <a:ext cx="2535366" cy="1580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Workgroups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D27F39B-5B3A-43DB-AA7F-07A3046161E0}"/>
              </a:ext>
            </a:extLst>
          </p:cNvPr>
          <p:cNvGrpSpPr/>
          <p:nvPr/>
        </p:nvGrpSpPr>
        <p:grpSpPr>
          <a:xfrm flipH="1">
            <a:off x="11361453" y="4103989"/>
            <a:ext cx="50025" cy="1194691"/>
            <a:chOff x="12906375" y="2668255"/>
            <a:chExt cx="0" cy="3103895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4FAB730-69FB-4F39-9FF7-291DA31017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6D10362-48B4-4FD3-921D-35EA2C1AC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148" name="Table 40">
            <a:extLst>
              <a:ext uri="{FF2B5EF4-FFF2-40B4-BE49-F238E27FC236}">
                <a16:creationId xmlns:a16="http://schemas.microsoft.com/office/drawing/2014/main" id="{C2FDD542-85C4-407D-871D-7ED30DA99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84911"/>
              </p:ext>
            </p:extLst>
          </p:nvPr>
        </p:nvGraphicFramePr>
        <p:xfrm>
          <a:off x="9057963" y="4102501"/>
          <a:ext cx="2235250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235250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Workgroup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Workgroup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Workgroup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Workgroup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Workgroup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Workgroup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sp>
        <p:nvSpPr>
          <p:cNvPr id="149" name="Rectangle 148">
            <a:extLst>
              <a:ext uri="{FF2B5EF4-FFF2-40B4-BE49-F238E27FC236}">
                <a16:creationId xmlns:a16="http://schemas.microsoft.com/office/drawing/2014/main" id="{E565DDF3-090A-4CD8-BC2D-657EB4E36515}"/>
              </a:ext>
            </a:extLst>
          </p:cNvPr>
          <p:cNvSpPr/>
          <p:nvPr/>
        </p:nvSpPr>
        <p:spPr>
          <a:xfrm>
            <a:off x="3541586" y="5478320"/>
            <a:ext cx="2535366" cy="1580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Solutions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F58346A-3639-4175-964B-1909C2BF88C4}"/>
              </a:ext>
            </a:extLst>
          </p:cNvPr>
          <p:cNvGrpSpPr/>
          <p:nvPr/>
        </p:nvGrpSpPr>
        <p:grpSpPr>
          <a:xfrm flipH="1">
            <a:off x="5925608" y="5797274"/>
            <a:ext cx="50025" cy="1194691"/>
            <a:chOff x="12906375" y="2668255"/>
            <a:chExt cx="0" cy="3103895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71DD340-A962-4447-B182-1A0D1B33E2AD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3356BAA-CFE7-40A4-86CD-FDA255E29B8A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1E1327-6582-4FA7-8658-E9010DE7445C}"/>
              </a:ext>
            </a:extLst>
          </p:cNvPr>
          <p:cNvSpPr/>
          <p:nvPr/>
        </p:nvSpPr>
        <p:spPr>
          <a:xfrm>
            <a:off x="6270878" y="5474748"/>
            <a:ext cx="2535366" cy="1580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Playbooks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102CD43-9B02-47AC-97C1-F2C6171DF983}"/>
              </a:ext>
            </a:extLst>
          </p:cNvPr>
          <p:cNvGrpSpPr/>
          <p:nvPr/>
        </p:nvGrpSpPr>
        <p:grpSpPr>
          <a:xfrm flipH="1">
            <a:off x="8654900" y="5793702"/>
            <a:ext cx="50025" cy="1194691"/>
            <a:chOff x="12906375" y="2668255"/>
            <a:chExt cx="0" cy="3103895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D5B8B38-45AD-4A0A-8F42-4B48E7165415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C31509-F1E5-4778-B9AC-9BC2F0882A86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157" name="Table 40">
            <a:extLst>
              <a:ext uri="{FF2B5EF4-FFF2-40B4-BE49-F238E27FC236}">
                <a16:creationId xmlns:a16="http://schemas.microsoft.com/office/drawing/2014/main" id="{4C0F113A-284F-4801-81D1-F8F14A4EE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41266"/>
              </p:ext>
            </p:extLst>
          </p:nvPr>
        </p:nvGraphicFramePr>
        <p:xfrm>
          <a:off x="6351410" y="5792214"/>
          <a:ext cx="2235250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235250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Playbook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Playbook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Playbook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Playbook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Playbook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Playbook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158" name="Table 40">
            <a:extLst>
              <a:ext uri="{FF2B5EF4-FFF2-40B4-BE49-F238E27FC236}">
                <a16:creationId xmlns:a16="http://schemas.microsoft.com/office/drawing/2014/main" id="{7959EE86-DDC7-47B8-BD07-E7C81865C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22952"/>
              </p:ext>
            </p:extLst>
          </p:nvPr>
        </p:nvGraphicFramePr>
        <p:xfrm>
          <a:off x="3647592" y="5800846"/>
          <a:ext cx="2182658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182658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Solution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Solution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Solution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Solution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Solution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Solution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7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 Metrics</a:t>
            </a:r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F2CE7-C941-40D5-B1B2-5EA741AD5D1A}"/>
              </a:ext>
            </a:extLst>
          </p:cNvPr>
          <p:cNvSpPr/>
          <p:nvPr/>
        </p:nvSpPr>
        <p:spPr>
          <a:xfrm>
            <a:off x="835289" y="2974848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Industry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2F0A33-CB65-4715-956F-DC1FDD674D9F}"/>
              </a:ext>
            </a:extLst>
          </p:cNvPr>
          <p:cNvSpPr/>
          <p:nvPr/>
        </p:nvSpPr>
        <p:spPr>
          <a:xfrm>
            <a:off x="2600081" y="2974848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Sub Industry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C47EF-8DD5-4F29-B788-88EC650686F2}"/>
              </a:ext>
            </a:extLst>
          </p:cNvPr>
          <p:cNvSpPr/>
          <p:nvPr/>
        </p:nvSpPr>
        <p:spPr>
          <a:xfrm>
            <a:off x="10718980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Count of Trends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9648E2-D107-4002-93E8-695A776F1534}"/>
              </a:ext>
            </a:extLst>
          </p:cNvPr>
          <p:cNvSpPr txBox="1"/>
          <p:nvPr/>
        </p:nvSpPr>
        <p:spPr>
          <a:xfrm>
            <a:off x="11324163" y="32378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59157C-45EA-4A6B-B392-CD65C741ED2C}"/>
              </a:ext>
            </a:extLst>
          </p:cNvPr>
          <p:cNvGrpSpPr/>
          <p:nvPr/>
        </p:nvGrpSpPr>
        <p:grpSpPr>
          <a:xfrm>
            <a:off x="897731" y="3315955"/>
            <a:ext cx="1478757" cy="248874"/>
            <a:chOff x="897731" y="3315955"/>
            <a:chExt cx="1478757" cy="24887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6A49BB-8E3F-4F2F-AE76-E853103F4878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7A81D2-699D-4E6D-BDD7-0C4438B0540A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285CDA6-FF9C-4650-9D31-0662F6239900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B2B1FEF-B030-477B-980B-F5C77DEDB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BF65D5-BF72-480B-9AE1-6C7E8F705AD5}"/>
              </a:ext>
            </a:extLst>
          </p:cNvPr>
          <p:cNvGrpSpPr/>
          <p:nvPr/>
        </p:nvGrpSpPr>
        <p:grpSpPr>
          <a:xfrm>
            <a:off x="2668353" y="3311791"/>
            <a:ext cx="1478757" cy="248874"/>
            <a:chOff x="897731" y="3315955"/>
            <a:chExt cx="1478757" cy="24887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9CDDC0-E878-49BD-A1B1-AE562D4E0151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7CE832-A1F9-49D2-B1EC-C5607C040726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0799426-9C70-47FA-B026-AEA7B0A1E4A1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9B6F179-5D4A-4F21-BB18-DB0543BB67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30631" y="2259748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Trend Metrics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9D955-A00E-4C10-B7A7-3B9E939CCE3E}"/>
              </a:ext>
            </a:extLst>
          </p:cNvPr>
          <p:cNvGrpSpPr/>
          <p:nvPr/>
        </p:nvGrpSpPr>
        <p:grpSpPr>
          <a:xfrm>
            <a:off x="835289" y="3790198"/>
            <a:ext cx="11057202" cy="3292930"/>
            <a:chOff x="828859" y="3790198"/>
            <a:chExt cx="10867844" cy="329293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1700B2E-5268-4DD1-9BEC-D372DC845616}"/>
                </a:ext>
              </a:extLst>
            </p:cNvPr>
            <p:cNvSpPr/>
            <p:nvPr/>
          </p:nvSpPr>
          <p:spPr>
            <a:xfrm>
              <a:off x="828859" y="3790198"/>
              <a:ext cx="2609666" cy="3267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Most referenced Trends (Workspaces)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2F9CB3-6FFD-45D6-8F3A-C293EB39F330}"/>
                </a:ext>
              </a:extLst>
            </p:cNvPr>
            <p:cNvSpPr/>
            <p:nvPr/>
          </p:nvSpPr>
          <p:spPr>
            <a:xfrm>
              <a:off x="3581585" y="3815311"/>
              <a:ext cx="2609666" cy="3267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Most referenced Trends (Roadmaps)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E917230-95F6-44BF-8B54-2E313979EE3C}"/>
                </a:ext>
              </a:extLst>
            </p:cNvPr>
            <p:cNvSpPr/>
            <p:nvPr/>
          </p:nvSpPr>
          <p:spPr>
            <a:xfrm>
              <a:off x="6334311" y="3815311"/>
              <a:ext cx="2609666" cy="3267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Most referenced Trends (Ideas)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9F3D477-5B16-484F-9580-5E146BF4E1C7}"/>
                </a:ext>
              </a:extLst>
            </p:cNvPr>
            <p:cNvSpPr/>
            <p:nvPr/>
          </p:nvSpPr>
          <p:spPr>
            <a:xfrm>
              <a:off x="9087037" y="3815311"/>
              <a:ext cx="2609666" cy="3267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Most referenced Trends (Solutions)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C12060D-2B59-48FC-973C-900AEF983AFC}"/>
              </a:ext>
            </a:extLst>
          </p:cNvPr>
          <p:cNvSpPr/>
          <p:nvPr/>
        </p:nvSpPr>
        <p:spPr>
          <a:xfrm>
            <a:off x="12315825" y="3237860"/>
            <a:ext cx="1819275" cy="3940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There is a mirror version of this report</a:t>
            </a:r>
          </a:p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Trends with no connections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D27831-D0E0-48CB-BE36-E4941A068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91146"/>
              </p:ext>
            </p:extLst>
          </p:nvPr>
        </p:nvGraphicFramePr>
        <p:xfrm>
          <a:off x="896165" y="4272192"/>
          <a:ext cx="2454306" cy="283083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704160">
                  <a:extLst>
                    <a:ext uri="{9D8B030D-6E8A-4147-A177-3AD203B41FA5}">
                      <a16:colId xmlns:a16="http://schemas.microsoft.com/office/drawing/2014/main" val="1740696241"/>
                    </a:ext>
                  </a:extLst>
                </a:gridCol>
                <a:gridCol w="750146">
                  <a:extLst>
                    <a:ext uri="{9D8B030D-6E8A-4147-A177-3AD203B41FA5}">
                      <a16:colId xmlns:a16="http://schemas.microsoft.com/office/drawing/2014/main" val="3087216167"/>
                    </a:ext>
                  </a:extLst>
                </a:gridCol>
              </a:tblGrid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82222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34811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2047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1671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49426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2741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36544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36099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E50C469B-0C39-4B0D-AE9C-986B429C640E}"/>
              </a:ext>
            </a:extLst>
          </p:cNvPr>
          <p:cNvGrpSpPr/>
          <p:nvPr/>
        </p:nvGrpSpPr>
        <p:grpSpPr>
          <a:xfrm flipH="1">
            <a:off x="3350470" y="4684925"/>
            <a:ext cx="60849" cy="2306425"/>
            <a:chOff x="12906375" y="2668255"/>
            <a:chExt cx="0" cy="3103895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5178F8-A4D4-4424-9974-2D1CE1FDAFE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A697D0F-18AB-4EEF-86E6-98C58CBCA9C7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D6941A16-C11C-44F0-9AD7-A7B6F01F7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67181"/>
              </p:ext>
            </p:extLst>
          </p:nvPr>
        </p:nvGraphicFramePr>
        <p:xfrm>
          <a:off x="3696827" y="4258373"/>
          <a:ext cx="2454306" cy="283083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704160">
                  <a:extLst>
                    <a:ext uri="{9D8B030D-6E8A-4147-A177-3AD203B41FA5}">
                      <a16:colId xmlns:a16="http://schemas.microsoft.com/office/drawing/2014/main" val="1740696241"/>
                    </a:ext>
                  </a:extLst>
                </a:gridCol>
                <a:gridCol w="750146">
                  <a:extLst>
                    <a:ext uri="{9D8B030D-6E8A-4147-A177-3AD203B41FA5}">
                      <a16:colId xmlns:a16="http://schemas.microsoft.com/office/drawing/2014/main" val="3087216167"/>
                    </a:ext>
                  </a:extLst>
                </a:gridCol>
              </a:tblGrid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82222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34811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2047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1671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49426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2741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36544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36099"/>
                  </a:ext>
                </a:extLst>
              </a:tr>
            </a:tbl>
          </a:graphicData>
        </a:graphic>
      </p:graphicFrame>
      <p:grpSp>
        <p:nvGrpSpPr>
          <p:cNvPr id="72" name="Group 71">
            <a:extLst>
              <a:ext uri="{FF2B5EF4-FFF2-40B4-BE49-F238E27FC236}">
                <a16:creationId xmlns:a16="http://schemas.microsoft.com/office/drawing/2014/main" id="{6676B7E7-7F9F-4FD6-A392-1B755B459D89}"/>
              </a:ext>
            </a:extLst>
          </p:cNvPr>
          <p:cNvGrpSpPr/>
          <p:nvPr/>
        </p:nvGrpSpPr>
        <p:grpSpPr>
          <a:xfrm flipH="1">
            <a:off x="6151132" y="4671106"/>
            <a:ext cx="60849" cy="2306425"/>
            <a:chOff x="12906375" y="2668255"/>
            <a:chExt cx="0" cy="310389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BFC607-D81F-4815-ADEE-056B77C0FA0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8EE34AA-20AA-44FC-9015-6604DCDD1A8A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40704D2-BD8E-442D-A9F1-9F660CFE4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83050"/>
              </p:ext>
            </p:extLst>
          </p:nvPr>
        </p:nvGraphicFramePr>
        <p:xfrm>
          <a:off x="6497542" y="4204450"/>
          <a:ext cx="2454306" cy="283083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704160">
                  <a:extLst>
                    <a:ext uri="{9D8B030D-6E8A-4147-A177-3AD203B41FA5}">
                      <a16:colId xmlns:a16="http://schemas.microsoft.com/office/drawing/2014/main" val="1740696241"/>
                    </a:ext>
                  </a:extLst>
                </a:gridCol>
                <a:gridCol w="750146">
                  <a:extLst>
                    <a:ext uri="{9D8B030D-6E8A-4147-A177-3AD203B41FA5}">
                      <a16:colId xmlns:a16="http://schemas.microsoft.com/office/drawing/2014/main" val="3087216167"/>
                    </a:ext>
                  </a:extLst>
                </a:gridCol>
              </a:tblGrid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82222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34811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2047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1671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49426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2741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36544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36099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84B6FD77-1542-4A81-8BA4-AA5F8C8E9332}"/>
              </a:ext>
            </a:extLst>
          </p:cNvPr>
          <p:cNvGrpSpPr/>
          <p:nvPr/>
        </p:nvGrpSpPr>
        <p:grpSpPr>
          <a:xfrm flipH="1">
            <a:off x="8951847" y="4617183"/>
            <a:ext cx="60849" cy="2306425"/>
            <a:chOff x="12906375" y="2668255"/>
            <a:chExt cx="0" cy="3103895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EBB5C3D-4C1A-4766-A519-A91E1B4B79ED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C479853-1CC3-47E8-A845-374A4A7A2FD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5DA2E9E5-558C-4E4B-93E2-BE469D9C8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2856"/>
              </p:ext>
            </p:extLst>
          </p:nvPr>
        </p:nvGraphicFramePr>
        <p:xfrm>
          <a:off x="9298257" y="4204450"/>
          <a:ext cx="2454306" cy="283083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704160">
                  <a:extLst>
                    <a:ext uri="{9D8B030D-6E8A-4147-A177-3AD203B41FA5}">
                      <a16:colId xmlns:a16="http://schemas.microsoft.com/office/drawing/2014/main" val="1740696241"/>
                    </a:ext>
                  </a:extLst>
                </a:gridCol>
                <a:gridCol w="750146">
                  <a:extLst>
                    <a:ext uri="{9D8B030D-6E8A-4147-A177-3AD203B41FA5}">
                      <a16:colId xmlns:a16="http://schemas.microsoft.com/office/drawing/2014/main" val="3087216167"/>
                    </a:ext>
                  </a:extLst>
                </a:gridCol>
              </a:tblGrid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82222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34811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2047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1671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49426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2741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36544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36099"/>
                  </a:ext>
                </a:extLst>
              </a:tr>
            </a:tbl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53DB1364-031E-4788-ACE3-C3EDB6CDDFDE}"/>
              </a:ext>
            </a:extLst>
          </p:cNvPr>
          <p:cNvGrpSpPr/>
          <p:nvPr/>
        </p:nvGrpSpPr>
        <p:grpSpPr>
          <a:xfrm flipH="1">
            <a:off x="11752562" y="4617183"/>
            <a:ext cx="60849" cy="2306425"/>
            <a:chOff x="12906375" y="2668255"/>
            <a:chExt cx="0" cy="3103895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47E67C0-D624-48FC-8CED-A9416F1A3E6F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98B3B6A-AAEC-47BF-8FFF-4A698E4AD6B9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42C6EA2-DB82-4EFB-9805-FA90BB4CDB22}"/>
              </a:ext>
            </a:extLst>
          </p:cNvPr>
          <p:cNvSpPr/>
          <p:nvPr/>
        </p:nvSpPr>
        <p:spPr>
          <a:xfrm>
            <a:off x="7194628" y="2974848"/>
            <a:ext cx="3386525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Submissions between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A7316-ED84-4E35-95B3-0DD9484629D0}"/>
              </a:ext>
            </a:extLst>
          </p:cNvPr>
          <p:cNvGrpSpPr/>
          <p:nvPr/>
        </p:nvGrpSpPr>
        <p:grpSpPr>
          <a:xfrm>
            <a:off x="7267857" y="3266363"/>
            <a:ext cx="1331878" cy="251460"/>
            <a:chOff x="6122458" y="3266363"/>
            <a:chExt cx="1331878" cy="25146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9BF0B7B-FE14-43B6-B95F-67205E67AD68}"/>
                </a:ext>
              </a:extLst>
            </p:cNvPr>
            <p:cNvGrpSpPr/>
            <p:nvPr/>
          </p:nvGrpSpPr>
          <p:grpSpPr>
            <a:xfrm>
              <a:off x="6122458" y="3266363"/>
              <a:ext cx="1033812" cy="248874"/>
              <a:chOff x="897731" y="3315955"/>
              <a:chExt cx="1478757" cy="24887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676DA0C-B43F-4270-88B3-C4389B1DDE89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01/04/2017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F2078F8-E002-4A56-B020-9B0A7ED653D1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465395D-F23A-4CC7-974B-52E44345B867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797F355-F800-449E-BB57-B692CF9852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7D825FA-7531-484A-9630-84AE4BA78186}"/>
                </a:ext>
              </a:extLst>
            </p:cNvPr>
            <p:cNvGrpSpPr/>
            <p:nvPr/>
          </p:nvGrpSpPr>
          <p:grpSpPr>
            <a:xfrm>
              <a:off x="7202876" y="3266363"/>
              <a:ext cx="251460" cy="251460"/>
              <a:chOff x="8381682" y="856478"/>
              <a:chExt cx="251460" cy="25146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4F070F8-69CF-4EFE-8356-D777A47C1935}"/>
                  </a:ext>
                </a:extLst>
              </p:cNvPr>
              <p:cNvSpPr/>
              <p:nvPr/>
            </p:nvSpPr>
            <p:spPr>
              <a:xfrm>
                <a:off x="8381682" y="856478"/>
                <a:ext cx="251460" cy="251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29F68ED-538E-4882-921E-CB05BE8206A5}"/>
                  </a:ext>
                </a:extLst>
              </p:cNvPr>
              <p:cNvGrpSpPr/>
              <p:nvPr/>
            </p:nvGrpSpPr>
            <p:grpSpPr>
              <a:xfrm>
                <a:off x="8421383" y="895031"/>
                <a:ext cx="172058" cy="174355"/>
                <a:chOff x="8398825" y="872171"/>
                <a:chExt cx="217175" cy="220074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DCF9638E-6876-4A82-8A89-EA350B78B290}"/>
                    </a:ext>
                  </a:extLst>
                </p:cNvPr>
                <p:cNvGrpSpPr/>
                <p:nvPr/>
              </p:nvGrpSpPr>
              <p:grpSpPr>
                <a:xfrm>
                  <a:off x="8398825" y="926098"/>
                  <a:ext cx="217175" cy="166147"/>
                  <a:chOff x="7437119" y="280669"/>
                  <a:chExt cx="217175" cy="1661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CAF061CB-883F-44CD-9F3C-C95ABA81BAE3}"/>
                      </a:ext>
                    </a:extLst>
                  </p:cNvPr>
                  <p:cNvSpPr/>
                  <p:nvPr/>
                </p:nvSpPr>
                <p:spPr>
                  <a:xfrm>
                    <a:off x="7437119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BC0708F5-FA3F-4B8F-967C-DB64D2786A31}"/>
                      </a:ext>
                    </a:extLst>
                  </p:cNvPr>
                  <p:cNvSpPr/>
                  <p:nvPr/>
                </p:nvSpPr>
                <p:spPr>
                  <a:xfrm>
                    <a:off x="7494271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2CD4CDF0-1495-435D-8B19-A44F73504AC9}"/>
                      </a:ext>
                    </a:extLst>
                  </p:cNvPr>
                  <p:cNvSpPr/>
                  <p:nvPr/>
                </p:nvSpPr>
                <p:spPr>
                  <a:xfrm>
                    <a:off x="7551423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90D3B4D0-363A-4DF5-81B2-083B6C9FFA73}"/>
                      </a:ext>
                    </a:extLst>
                  </p:cNvPr>
                  <p:cNvSpPr/>
                  <p:nvPr/>
                </p:nvSpPr>
                <p:spPr>
                  <a:xfrm>
                    <a:off x="7608575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768BD2DE-B697-4176-A032-8AA8FF654C9F}"/>
                      </a:ext>
                    </a:extLst>
                  </p:cNvPr>
                  <p:cNvSpPr/>
                  <p:nvPr/>
                </p:nvSpPr>
                <p:spPr>
                  <a:xfrm>
                    <a:off x="7437119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F0C0C66-8C93-40CD-9086-CD16B27ED4A2}"/>
                      </a:ext>
                    </a:extLst>
                  </p:cNvPr>
                  <p:cNvSpPr/>
                  <p:nvPr/>
                </p:nvSpPr>
                <p:spPr>
                  <a:xfrm>
                    <a:off x="7494271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C1E44C6D-811F-4373-A14C-6A0C389057B4}"/>
                      </a:ext>
                    </a:extLst>
                  </p:cNvPr>
                  <p:cNvSpPr/>
                  <p:nvPr/>
                </p:nvSpPr>
                <p:spPr>
                  <a:xfrm>
                    <a:off x="7551423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3EABC57F-6452-41B9-8E2E-9AE51A17A8B8}"/>
                      </a:ext>
                    </a:extLst>
                  </p:cNvPr>
                  <p:cNvSpPr/>
                  <p:nvPr/>
                </p:nvSpPr>
                <p:spPr>
                  <a:xfrm>
                    <a:off x="7608575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3C437412-B714-47E7-B4C5-23DAAFBC4972}"/>
                      </a:ext>
                    </a:extLst>
                  </p:cNvPr>
                  <p:cNvSpPr/>
                  <p:nvPr/>
                </p:nvSpPr>
                <p:spPr>
                  <a:xfrm>
                    <a:off x="7437119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E24A182D-BD89-4008-877D-5E51C6A071F9}"/>
                      </a:ext>
                    </a:extLst>
                  </p:cNvPr>
                  <p:cNvSpPr/>
                  <p:nvPr/>
                </p:nvSpPr>
                <p:spPr>
                  <a:xfrm>
                    <a:off x="7494271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7F793C46-B28F-449C-82DA-882F2B854D0D}"/>
                      </a:ext>
                    </a:extLst>
                  </p:cNvPr>
                  <p:cNvSpPr/>
                  <p:nvPr/>
                </p:nvSpPr>
                <p:spPr>
                  <a:xfrm>
                    <a:off x="7551423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05A60A53-61EE-4DBA-866E-787DE5A35818}"/>
                      </a:ext>
                    </a:extLst>
                  </p:cNvPr>
                  <p:cNvSpPr/>
                  <p:nvPr/>
                </p:nvSpPr>
                <p:spPr>
                  <a:xfrm>
                    <a:off x="7608575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C12AA46-6327-4E8A-8C1A-326BA4187F78}"/>
                    </a:ext>
                  </a:extLst>
                </p:cNvPr>
                <p:cNvSpPr/>
                <p:nvPr/>
              </p:nvSpPr>
              <p:spPr>
                <a:xfrm>
                  <a:off x="8398825" y="872171"/>
                  <a:ext cx="217175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36D75DB-7DC4-4837-8353-A4226E729AFE}"/>
              </a:ext>
            </a:extLst>
          </p:cNvPr>
          <p:cNvGrpSpPr/>
          <p:nvPr/>
        </p:nvGrpSpPr>
        <p:grpSpPr>
          <a:xfrm>
            <a:off x="9063437" y="3263777"/>
            <a:ext cx="1331878" cy="251460"/>
            <a:chOff x="6122458" y="3266363"/>
            <a:chExt cx="1331878" cy="25146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06E26C2-D97C-4528-865B-62A01403594A}"/>
                </a:ext>
              </a:extLst>
            </p:cNvPr>
            <p:cNvGrpSpPr/>
            <p:nvPr/>
          </p:nvGrpSpPr>
          <p:grpSpPr>
            <a:xfrm>
              <a:off x="6122458" y="3266363"/>
              <a:ext cx="1033812" cy="248874"/>
              <a:chOff x="897731" y="3315955"/>
              <a:chExt cx="1478757" cy="248874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B988254-F98B-4178-8D55-A20C7BB02DFA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30/06/2020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889373C3-011A-4B64-BF85-CB7D305BC777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7786A58-A503-4D5C-A38B-5CCAA3F8BFD4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ACC05266-8F15-440D-8E89-2FB6DD1CE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9AF4340-D0C2-4AF3-A43E-53FC30453BD0}"/>
                </a:ext>
              </a:extLst>
            </p:cNvPr>
            <p:cNvGrpSpPr/>
            <p:nvPr/>
          </p:nvGrpSpPr>
          <p:grpSpPr>
            <a:xfrm>
              <a:off x="7202876" y="3266363"/>
              <a:ext cx="251460" cy="251460"/>
              <a:chOff x="8381682" y="856478"/>
              <a:chExt cx="251460" cy="25146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6493F4C-EAF9-43C0-93FA-46462C9B1EEA}"/>
                  </a:ext>
                </a:extLst>
              </p:cNvPr>
              <p:cNvSpPr/>
              <p:nvPr/>
            </p:nvSpPr>
            <p:spPr>
              <a:xfrm>
                <a:off x="8381682" y="856478"/>
                <a:ext cx="251460" cy="251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BDD2BD7-152E-48B7-892E-03D820512DE0}"/>
                  </a:ext>
                </a:extLst>
              </p:cNvPr>
              <p:cNvGrpSpPr/>
              <p:nvPr/>
            </p:nvGrpSpPr>
            <p:grpSpPr>
              <a:xfrm>
                <a:off x="8421383" y="895031"/>
                <a:ext cx="172058" cy="174355"/>
                <a:chOff x="8398825" y="872171"/>
                <a:chExt cx="217175" cy="220074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7ECA2B3E-4A8D-48AC-A2DC-6755BE9CACD1}"/>
                    </a:ext>
                  </a:extLst>
                </p:cNvPr>
                <p:cNvGrpSpPr/>
                <p:nvPr/>
              </p:nvGrpSpPr>
              <p:grpSpPr>
                <a:xfrm>
                  <a:off x="8398825" y="926098"/>
                  <a:ext cx="217175" cy="166147"/>
                  <a:chOff x="7437119" y="280669"/>
                  <a:chExt cx="217175" cy="166147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54A04488-56E4-48C5-8945-3ABB12648041}"/>
                      </a:ext>
                    </a:extLst>
                  </p:cNvPr>
                  <p:cNvSpPr/>
                  <p:nvPr/>
                </p:nvSpPr>
                <p:spPr>
                  <a:xfrm>
                    <a:off x="7437119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4F1BF28E-2025-45CA-84AF-DEB49881D9AF}"/>
                      </a:ext>
                    </a:extLst>
                  </p:cNvPr>
                  <p:cNvSpPr/>
                  <p:nvPr/>
                </p:nvSpPr>
                <p:spPr>
                  <a:xfrm>
                    <a:off x="7494271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76E7C9FE-A0FE-44FF-A8E1-CD3764D74322}"/>
                      </a:ext>
                    </a:extLst>
                  </p:cNvPr>
                  <p:cNvSpPr/>
                  <p:nvPr/>
                </p:nvSpPr>
                <p:spPr>
                  <a:xfrm>
                    <a:off x="7551423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6BAEB371-1495-420D-8173-270CAC1C99E0}"/>
                      </a:ext>
                    </a:extLst>
                  </p:cNvPr>
                  <p:cNvSpPr/>
                  <p:nvPr/>
                </p:nvSpPr>
                <p:spPr>
                  <a:xfrm>
                    <a:off x="7608575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57D10740-1633-4E55-A51D-F550AC1FFB20}"/>
                      </a:ext>
                    </a:extLst>
                  </p:cNvPr>
                  <p:cNvSpPr/>
                  <p:nvPr/>
                </p:nvSpPr>
                <p:spPr>
                  <a:xfrm>
                    <a:off x="7437119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7DA26900-274D-4F61-B4E1-17318078AE98}"/>
                      </a:ext>
                    </a:extLst>
                  </p:cNvPr>
                  <p:cNvSpPr/>
                  <p:nvPr/>
                </p:nvSpPr>
                <p:spPr>
                  <a:xfrm>
                    <a:off x="7494271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43041E4C-4001-409A-9CE3-561E2787F257}"/>
                      </a:ext>
                    </a:extLst>
                  </p:cNvPr>
                  <p:cNvSpPr/>
                  <p:nvPr/>
                </p:nvSpPr>
                <p:spPr>
                  <a:xfrm>
                    <a:off x="7551423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550B9F12-9E54-4D75-B2E0-1DF54AB4A4C1}"/>
                      </a:ext>
                    </a:extLst>
                  </p:cNvPr>
                  <p:cNvSpPr/>
                  <p:nvPr/>
                </p:nvSpPr>
                <p:spPr>
                  <a:xfrm>
                    <a:off x="7608575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C1C92C5-D1C9-45F7-ADDC-453306B1E2E9}"/>
                      </a:ext>
                    </a:extLst>
                  </p:cNvPr>
                  <p:cNvSpPr/>
                  <p:nvPr/>
                </p:nvSpPr>
                <p:spPr>
                  <a:xfrm>
                    <a:off x="7437119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0DD1020B-EDCB-4094-B299-EFCC499660C7}"/>
                      </a:ext>
                    </a:extLst>
                  </p:cNvPr>
                  <p:cNvSpPr/>
                  <p:nvPr/>
                </p:nvSpPr>
                <p:spPr>
                  <a:xfrm>
                    <a:off x="7494271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F4225923-1433-424E-A823-8DEAC074D60D}"/>
                      </a:ext>
                    </a:extLst>
                  </p:cNvPr>
                  <p:cNvSpPr/>
                  <p:nvPr/>
                </p:nvSpPr>
                <p:spPr>
                  <a:xfrm>
                    <a:off x="7551423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CD0B1B8D-5A19-4F38-81B1-BAA57745E494}"/>
                      </a:ext>
                    </a:extLst>
                  </p:cNvPr>
                  <p:cNvSpPr/>
                  <p:nvPr/>
                </p:nvSpPr>
                <p:spPr>
                  <a:xfrm>
                    <a:off x="7608575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AD2F28B-3BCB-43E2-A2B8-88954CC8D2F4}"/>
                    </a:ext>
                  </a:extLst>
                </p:cNvPr>
                <p:cNvSpPr/>
                <p:nvPr/>
              </p:nvSpPr>
              <p:spPr>
                <a:xfrm>
                  <a:off x="8398825" y="872171"/>
                  <a:ext cx="217175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71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neDXC_InternalOnly.pptx" id="{217AB898-FADF-44C1-B10B-686F609C009B}" vid="{A124DF48-611C-4741-B784-37D4D879F9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118BBC3B47B745B120DF1B861C4CB1" ma:contentTypeVersion="15" ma:contentTypeDescription="Create a new document." ma:contentTypeScope="" ma:versionID="465b7b24185c6bfa7e937b9392a2ec37">
  <xsd:schema xmlns:xsd="http://www.w3.org/2001/XMLSchema" xmlns:xs="http://www.w3.org/2001/XMLSchema" xmlns:p="http://schemas.microsoft.com/office/2006/metadata/properties" xmlns:ns3="7bbbf46f-11f7-4a76-a153-797481bc1696" xmlns:ns4="7d106420-3f4a-4cb6-90da-75bb9d546c19" targetNamespace="http://schemas.microsoft.com/office/2006/metadata/properties" ma:root="true" ma:fieldsID="505f23f626e790641c2e691e9bd5a5e7" ns3:_="" ns4:_="">
    <xsd:import namespace="7bbbf46f-11f7-4a76-a153-797481bc1696"/>
    <xsd:import namespace="7d106420-3f4a-4cb6-90da-75bb9d546c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bf46f-11f7-4a76-a153-797481bc16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06420-3f4a-4cb6-90da-75bb9d546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688A58-93D1-4737-A2C9-535BDBF628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2AD7DE-EEA1-464A-93B0-69F617DE37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3E0669-B4F3-4924-B13B-CFD043B529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bf46f-11f7-4a76-a153-797481bc1696"/>
    <ds:schemaRef ds:uri="7d106420-3f4a-4cb6-90da-75bb9d546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OneDXC_InternalOnly</Template>
  <TotalTime>140</TotalTime>
  <Words>650</Words>
  <Application>Microsoft Office PowerPoint</Application>
  <PresentationFormat>Custom</PresentationFormat>
  <Paragraphs>311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DXC</vt:lpstr>
      <vt:lpstr>PowerBI reports</vt:lpstr>
      <vt:lpstr>Contribution report Page 1 : General contribution to core modules Group by industry or HR reporting line</vt:lpstr>
      <vt:lpstr>Detailed team report Page 2 : Team details across all modules Group by HR reporting line</vt:lpstr>
      <vt:lpstr>Detailed team report Page 3 : Person details </vt:lpstr>
      <vt:lpstr>Trend Metrics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 reports</dc:title>
  <dc:subject/>
  <dc:creator>David Stevens</dc:creator>
  <cp:keywords/>
  <dc:description/>
  <cp:lastModifiedBy>David Stevens</cp:lastModifiedBy>
  <cp:revision>2</cp:revision>
  <cp:lastPrinted>2018-07-20T15:33:39Z</cp:lastPrinted>
  <dcterms:created xsi:type="dcterms:W3CDTF">2020-07-06T07:47:43Z</dcterms:created>
  <dcterms:modified xsi:type="dcterms:W3CDTF">2020-07-06T13:51:40Z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0x01010056118BBC3B47B745B120DF1B861C4CB1</vt:lpwstr>
  </property>
</Properties>
</file>