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60" r:id="rId5"/>
    <p:sldId id="262" r:id="rId6"/>
    <p:sldId id="264" r:id="rId7"/>
    <p:sldId id="266" r:id="rId8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6E50F0-122F-43CC-B94A-8661E285D05C}" v="1916" dt="2018-08-06T13:36:01.376"/>
  </p1510:revLst>
</p1510:revInfo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77744" autoAdjust="0"/>
  </p:normalViewPr>
  <p:slideViewPr>
    <p:cSldViewPr snapToObjects="1" showGuides="1">
      <p:cViewPr varScale="1">
        <p:scale>
          <a:sx n="82" d="100"/>
          <a:sy n="82" d="100"/>
        </p:scale>
        <p:origin x="1194" y="108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s, David" userId="73fe415a-d21a-4898-bfab-0e75d37181d7" providerId="ADAL" clId="{806E50F0-122F-43CC-B94A-8661E285D05C}"/>
    <pc:docChg chg="undo custSel addSld delSld modSld modMainMaster">
      <pc:chgData name="Stevens, David" userId="73fe415a-d21a-4898-bfab-0e75d37181d7" providerId="ADAL" clId="{806E50F0-122F-43CC-B94A-8661E285D05C}" dt="2018-08-06T13:36:01.376" v="1878" actId="1076"/>
      <pc:docMkLst>
        <pc:docMk/>
      </pc:docMkLst>
      <pc:sldChg chg="addSp delSp modSp">
        <pc:chgData name="Stevens, David" userId="73fe415a-d21a-4898-bfab-0e75d37181d7" providerId="ADAL" clId="{806E50F0-122F-43CC-B94A-8661E285D05C}" dt="2018-08-03T13:48:44.718" v="1216" actId="1076"/>
        <pc:sldMkLst>
          <pc:docMk/>
          <pc:sldMk cId="4280334989" sldId="257"/>
        </pc:sldMkLst>
        <pc:spChg chg="mod">
          <ac:chgData name="Stevens, David" userId="73fe415a-d21a-4898-bfab-0e75d37181d7" providerId="ADAL" clId="{806E50F0-122F-43CC-B94A-8661E285D05C}" dt="2018-08-03T13:32:51.917" v="993" actId="1076"/>
          <ac:spMkLst>
            <pc:docMk/>
            <pc:sldMk cId="4280334989" sldId="257"/>
            <ac:spMk id="7" creationId="{6FAACA96-3A35-4398-AC3F-A8B9DF8786BB}"/>
          </ac:spMkLst>
        </pc:spChg>
        <pc:spChg chg="add del mod">
          <ac:chgData name="Stevens, David" userId="73fe415a-d21a-4898-bfab-0e75d37181d7" providerId="ADAL" clId="{806E50F0-122F-43CC-B94A-8661E285D05C}" dt="2018-08-03T12:16:20.649" v="236" actId="478"/>
          <ac:spMkLst>
            <pc:docMk/>
            <pc:sldMk cId="4280334989" sldId="257"/>
            <ac:spMk id="26" creationId="{8B716BAD-5852-4FC5-837B-B3D44FD6FF2C}"/>
          </ac:spMkLst>
        </pc:spChg>
        <pc:spChg chg="add mod">
          <ac:chgData name="Stevens, David" userId="73fe415a-d21a-4898-bfab-0e75d37181d7" providerId="ADAL" clId="{806E50F0-122F-43CC-B94A-8661E285D05C}" dt="2018-08-03T12:59:30.466" v="988" actId="1076"/>
          <ac:spMkLst>
            <pc:docMk/>
            <pc:sldMk cId="4280334989" sldId="257"/>
            <ac:spMk id="27" creationId="{610E8A7E-34A1-45B0-ABA4-A9085F1A10F9}"/>
          </ac:spMkLst>
        </pc:spChg>
        <pc:spChg chg="add mod">
          <ac:chgData name="Stevens, David" userId="73fe415a-d21a-4898-bfab-0e75d37181d7" providerId="ADAL" clId="{806E50F0-122F-43CC-B94A-8661E285D05C}" dt="2018-08-03T13:08:55.219" v="990" actId="1076"/>
          <ac:spMkLst>
            <pc:docMk/>
            <pc:sldMk cId="4280334989" sldId="257"/>
            <ac:spMk id="28" creationId="{E6A7D1A0-D9A7-4FF5-8171-16ADF00AF976}"/>
          </ac:spMkLst>
        </pc:spChg>
        <pc:spChg chg="add mod">
          <ac:chgData name="Stevens, David" userId="73fe415a-d21a-4898-bfab-0e75d37181d7" providerId="ADAL" clId="{806E50F0-122F-43CC-B94A-8661E285D05C}" dt="2018-08-03T13:48:44.718" v="1216" actId="1076"/>
          <ac:spMkLst>
            <pc:docMk/>
            <pc:sldMk cId="4280334989" sldId="257"/>
            <ac:spMk id="29" creationId="{42E0F0E9-F32A-4EFA-9A32-75FE9C01756B}"/>
          </ac:spMkLst>
        </pc:spChg>
        <pc:spChg chg="mod">
          <ac:chgData name="Stevens, David" userId="73fe415a-d21a-4898-bfab-0e75d37181d7" providerId="ADAL" clId="{806E50F0-122F-43CC-B94A-8661E285D05C}" dt="2018-08-03T13:32:50.573" v="992" actId="1076"/>
          <ac:spMkLst>
            <pc:docMk/>
            <pc:sldMk cId="4280334989" sldId="257"/>
            <ac:spMk id="35" creationId="{9BA1BE7A-144E-4861-9DE3-BC471CB3F9CE}"/>
          </ac:spMkLst>
        </pc:spChg>
        <pc:spChg chg="del mod">
          <ac:chgData name="Stevens, David" userId="73fe415a-d21a-4898-bfab-0e75d37181d7" providerId="ADAL" clId="{806E50F0-122F-43CC-B94A-8661E285D05C}" dt="2018-08-03T13:17:58.516" v="991" actId="478"/>
          <ac:spMkLst>
            <pc:docMk/>
            <pc:sldMk cId="4280334989" sldId="257"/>
            <ac:spMk id="40" creationId="{3FC78631-E79F-4CEE-BAA5-C7E76F7CDD8E}"/>
          </ac:spMkLst>
        </pc:spChg>
        <pc:spChg chg="mod">
          <ac:chgData name="Stevens, David" userId="73fe415a-d21a-4898-bfab-0e75d37181d7" providerId="ADAL" clId="{806E50F0-122F-43CC-B94A-8661E285D05C}" dt="2018-08-03T12:54:05.570" v="828" actId="1076"/>
          <ac:spMkLst>
            <pc:docMk/>
            <pc:sldMk cId="4280334989" sldId="257"/>
            <ac:spMk id="43" creationId="{996506DF-5FFA-4BA9-9BF6-3FBB2E01DD14}"/>
          </ac:spMkLst>
        </pc:spChg>
        <pc:spChg chg="del">
          <ac:chgData name="Stevens, David" userId="73fe415a-d21a-4898-bfab-0e75d37181d7" providerId="ADAL" clId="{806E50F0-122F-43CC-B94A-8661E285D05C}" dt="2018-08-03T12:54:03.123" v="827" actId="478"/>
          <ac:spMkLst>
            <pc:docMk/>
            <pc:sldMk cId="4280334989" sldId="257"/>
            <ac:spMk id="44" creationId="{9C415717-AD72-4DD7-9207-6A361B837E78}"/>
          </ac:spMkLst>
        </pc:spChg>
      </pc:sldChg>
      <pc:sldChg chg="addSp modSp modNotesTx">
        <pc:chgData name="Stevens, David" userId="73fe415a-d21a-4898-bfab-0e75d37181d7" providerId="ADAL" clId="{806E50F0-122F-43CC-B94A-8661E285D05C}" dt="2018-08-03T12:13:58.407" v="182" actId="1076"/>
        <pc:sldMkLst>
          <pc:docMk/>
          <pc:sldMk cId="1409609309" sldId="259"/>
        </pc:sldMkLst>
        <pc:spChg chg="mod">
          <ac:chgData name="Stevens, David" userId="73fe415a-d21a-4898-bfab-0e75d37181d7" providerId="ADAL" clId="{806E50F0-122F-43CC-B94A-8661E285D05C}" dt="2018-08-03T12:13:07.647" v="133" actId="14100"/>
          <ac:spMkLst>
            <pc:docMk/>
            <pc:sldMk cId="1409609309" sldId="259"/>
            <ac:spMk id="3" creationId="{80353534-8D2D-4468-A540-BFCCE0A2B258}"/>
          </ac:spMkLst>
        </pc:spChg>
        <pc:spChg chg="mod">
          <ac:chgData name="Stevens, David" userId="73fe415a-d21a-4898-bfab-0e75d37181d7" providerId="ADAL" clId="{806E50F0-122F-43CC-B94A-8661E285D05C}" dt="2018-08-03T12:13:02.711" v="131" actId="1076"/>
          <ac:spMkLst>
            <pc:docMk/>
            <pc:sldMk cId="1409609309" sldId="259"/>
            <ac:spMk id="11" creationId="{EE7E50E1-AD13-4744-A09A-2069814CC776}"/>
          </ac:spMkLst>
        </pc:spChg>
        <pc:spChg chg="mod">
          <ac:chgData name="Stevens, David" userId="73fe415a-d21a-4898-bfab-0e75d37181d7" providerId="ADAL" clId="{806E50F0-122F-43CC-B94A-8661E285D05C}" dt="2018-08-03T12:13:21.671" v="139" actId="1076"/>
          <ac:spMkLst>
            <pc:docMk/>
            <pc:sldMk cId="1409609309" sldId="259"/>
            <ac:spMk id="16" creationId="{DFD207D5-E9FF-431B-87E9-873BA4BD8196}"/>
          </ac:spMkLst>
        </pc:spChg>
        <pc:spChg chg="mod">
          <ac:chgData name="Stevens, David" userId="73fe415a-d21a-4898-bfab-0e75d37181d7" providerId="ADAL" clId="{806E50F0-122F-43CC-B94A-8661E285D05C}" dt="2018-08-03T12:13:47.255" v="161" actId="20577"/>
          <ac:spMkLst>
            <pc:docMk/>
            <pc:sldMk cId="1409609309" sldId="259"/>
            <ac:spMk id="17" creationId="{39B1444C-860C-4729-94BB-04B4A6D55D5C}"/>
          </ac:spMkLst>
        </pc:spChg>
        <pc:spChg chg="mod">
          <ac:chgData name="Stevens, David" userId="73fe415a-d21a-4898-bfab-0e75d37181d7" providerId="ADAL" clId="{806E50F0-122F-43CC-B94A-8661E285D05C}" dt="2018-08-03T12:13:05.279" v="132" actId="1076"/>
          <ac:spMkLst>
            <pc:docMk/>
            <pc:sldMk cId="1409609309" sldId="259"/>
            <ac:spMk id="19" creationId="{52F2821D-9502-47B2-81EF-7AC7058EB2AB}"/>
          </ac:spMkLst>
        </pc:spChg>
        <pc:spChg chg="add mod">
          <ac:chgData name="Stevens, David" userId="73fe415a-d21a-4898-bfab-0e75d37181d7" providerId="ADAL" clId="{806E50F0-122F-43CC-B94A-8661E285D05C}" dt="2018-08-03T12:13:38.927" v="141" actId="1076"/>
          <ac:spMkLst>
            <pc:docMk/>
            <pc:sldMk cId="1409609309" sldId="259"/>
            <ac:spMk id="21" creationId="{907B5192-AF86-40BC-829A-8E49129BBCD8}"/>
          </ac:spMkLst>
        </pc:spChg>
        <pc:spChg chg="add mod">
          <ac:chgData name="Stevens, David" userId="73fe415a-d21a-4898-bfab-0e75d37181d7" providerId="ADAL" clId="{806E50F0-122F-43CC-B94A-8661E285D05C}" dt="2018-08-03T12:13:58.407" v="182" actId="1076"/>
          <ac:spMkLst>
            <pc:docMk/>
            <pc:sldMk cId="1409609309" sldId="259"/>
            <ac:spMk id="22" creationId="{25A78305-1DCC-44D5-8E21-0F73AEF9F46D}"/>
          </ac:spMkLst>
        </pc:spChg>
      </pc:sldChg>
      <pc:sldChg chg="addSp modSp modNotesTx">
        <pc:chgData name="Stevens, David" userId="73fe415a-d21a-4898-bfab-0e75d37181d7" providerId="ADAL" clId="{806E50F0-122F-43CC-B94A-8661E285D05C}" dt="2018-08-06T13:34:58.760" v="1864" actId="1076"/>
        <pc:sldMkLst>
          <pc:docMk/>
          <pc:sldMk cId="3441288266" sldId="260"/>
        </pc:sldMkLst>
        <pc:spChg chg="add mod">
          <ac:chgData name="Stevens, David" userId="73fe415a-d21a-4898-bfab-0e75d37181d7" providerId="ADAL" clId="{806E50F0-122F-43CC-B94A-8661E285D05C}" dt="2018-08-03T12:16:03.199" v="223" actId="1076"/>
          <ac:spMkLst>
            <pc:docMk/>
            <pc:sldMk cId="3441288266" sldId="260"/>
            <ac:spMk id="14" creationId="{686EB62D-5FA2-456D-83FD-9CC71C93FEEC}"/>
          </ac:spMkLst>
        </pc:spChg>
        <pc:spChg chg="add mod">
          <ac:chgData name="Stevens, David" userId="73fe415a-d21a-4898-bfab-0e75d37181d7" providerId="ADAL" clId="{806E50F0-122F-43CC-B94A-8661E285D05C}" dt="2018-08-03T13:43:35.646" v="1181" actId="1076"/>
          <ac:spMkLst>
            <pc:docMk/>
            <pc:sldMk cId="3441288266" sldId="260"/>
            <ac:spMk id="15" creationId="{503E8DF1-4787-4552-B63E-4C2CD46C764D}"/>
          </ac:spMkLst>
        </pc:spChg>
        <pc:spChg chg="add mod">
          <ac:chgData name="Stevens, David" userId="73fe415a-d21a-4898-bfab-0e75d37181d7" providerId="ADAL" clId="{806E50F0-122F-43CC-B94A-8661E285D05C}" dt="2018-08-03T13:34:34.933" v="1042" actId="1076"/>
          <ac:spMkLst>
            <pc:docMk/>
            <pc:sldMk cId="3441288266" sldId="260"/>
            <ac:spMk id="16" creationId="{CFE752D4-DBBB-4EE7-912C-B26A5D574B7D}"/>
          </ac:spMkLst>
        </pc:spChg>
        <pc:spChg chg="add mod">
          <ac:chgData name="Stevens, David" userId="73fe415a-d21a-4898-bfab-0e75d37181d7" providerId="ADAL" clId="{806E50F0-122F-43CC-B94A-8661E285D05C}" dt="2018-08-06T13:34:21.225" v="1816" actId="14100"/>
          <ac:spMkLst>
            <pc:docMk/>
            <pc:sldMk cId="3441288266" sldId="260"/>
            <ac:spMk id="17" creationId="{CC0AF457-94E8-4C29-A3E1-05E7EEB98969}"/>
          </ac:spMkLst>
        </pc:spChg>
        <pc:spChg chg="add mod">
          <ac:chgData name="Stevens, David" userId="73fe415a-d21a-4898-bfab-0e75d37181d7" providerId="ADAL" clId="{806E50F0-122F-43CC-B94A-8661E285D05C}" dt="2018-08-03T13:42:45.638" v="1107" actId="1076"/>
          <ac:spMkLst>
            <pc:docMk/>
            <pc:sldMk cId="3441288266" sldId="260"/>
            <ac:spMk id="19" creationId="{89004734-818F-4EFB-A54E-5705AB3DD835}"/>
          </ac:spMkLst>
        </pc:spChg>
        <pc:spChg chg="add mod">
          <ac:chgData name="Stevens, David" userId="73fe415a-d21a-4898-bfab-0e75d37181d7" providerId="ADAL" clId="{806E50F0-122F-43CC-B94A-8661E285D05C}" dt="2018-08-03T13:50:42.247" v="1218" actId="20577"/>
          <ac:spMkLst>
            <pc:docMk/>
            <pc:sldMk cId="3441288266" sldId="260"/>
            <ac:spMk id="25" creationId="{157E4BEE-C2AB-4C54-BEA8-37E99456AE77}"/>
          </ac:spMkLst>
        </pc:spChg>
        <pc:spChg chg="mod">
          <ac:chgData name="Stevens, David" userId="73fe415a-d21a-4898-bfab-0e75d37181d7" providerId="ADAL" clId="{806E50F0-122F-43CC-B94A-8661E285D05C}" dt="2018-08-03T13:33:33.660" v="994" actId="1076"/>
          <ac:spMkLst>
            <pc:docMk/>
            <pc:sldMk cId="3441288266" sldId="260"/>
            <ac:spMk id="27" creationId="{EA52D053-E907-4441-94B9-0A7F8CE74D01}"/>
          </ac:spMkLst>
        </pc:spChg>
        <pc:spChg chg="add mod">
          <ac:chgData name="Stevens, David" userId="73fe415a-d21a-4898-bfab-0e75d37181d7" providerId="ADAL" clId="{806E50F0-122F-43CC-B94A-8661E285D05C}" dt="2018-08-03T10:09:35.662" v="18" actId="1076"/>
          <ac:spMkLst>
            <pc:docMk/>
            <pc:sldMk cId="3441288266" sldId="260"/>
            <ac:spMk id="31" creationId="{5F9119DD-E1DF-4D7A-9E37-F93C775EE097}"/>
          </ac:spMkLst>
        </pc:spChg>
        <pc:spChg chg="add mod">
          <ac:chgData name="Stevens, David" userId="73fe415a-d21a-4898-bfab-0e75d37181d7" providerId="ADAL" clId="{806E50F0-122F-43CC-B94A-8661E285D05C}" dt="2018-08-06T12:59:14.625" v="1775" actId="404"/>
          <ac:spMkLst>
            <pc:docMk/>
            <pc:sldMk cId="3441288266" sldId="260"/>
            <ac:spMk id="32" creationId="{8154332F-D9C1-4A07-8F63-C49B5C7A86BE}"/>
          </ac:spMkLst>
        </pc:spChg>
        <pc:spChg chg="add mod">
          <ac:chgData name="Stevens, David" userId="73fe415a-d21a-4898-bfab-0e75d37181d7" providerId="ADAL" clId="{806E50F0-122F-43CC-B94A-8661E285D05C}" dt="2018-08-06T12:59:59.153" v="1815" actId="1076"/>
          <ac:spMkLst>
            <pc:docMk/>
            <pc:sldMk cId="3441288266" sldId="260"/>
            <ac:spMk id="33" creationId="{2C03CB91-7B8B-49DC-B9C8-AB8EB62F73E6}"/>
          </ac:spMkLst>
        </pc:spChg>
        <pc:spChg chg="add mod">
          <ac:chgData name="Stevens, David" userId="73fe415a-d21a-4898-bfab-0e75d37181d7" providerId="ADAL" clId="{806E50F0-122F-43CC-B94A-8661E285D05C}" dt="2018-08-06T13:34:58.760" v="1864" actId="1076"/>
          <ac:spMkLst>
            <pc:docMk/>
            <pc:sldMk cId="3441288266" sldId="260"/>
            <ac:spMk id="34" creationId="{750445D6-D962-46E6-A569-F31547439D04}"/>
          </ac:spMkLst>
        </pc:spChg>
        <pc:spChg chg="add mod">
          <ac:chgData name="Stevens, David" userId="73fe415a-d21a-4898-bfab-0e75d37181d7" providerId="ADAL" clId="{806E50F0-122F-43CC-B94A-8661E285D05C}" dt="2018-08-06T13:34:44.681" v="1861" actId="1076"/>
          <ac:spMkLst>
            <pc:docMk/>
            <pc:sldMk cId="3441288266" sldId="260"/>
            <ac:spMk id="35" creationId="{92278AB6-94F9-4AF2-8EFF-B492CC67B4BE}"/>
          </ac:spMkLst>
        </pc:spChg>
      </pc:sldChg>
      <pc:sldChg chg="addSp delSp modSp modNotesTx">
        <pc:chgData name="Stevens, David" userId="73fe415a-d21a-4898-bfab-0e75d37181d7" providerId="ADAL" clId="{806E50F0-122F-43CC-B94A-8661E285D05C}" dt="2018-08-06T10:51:37.682" v="1695" actId="1076"/>
        <pc:sldMkLst>
          <pc:docMk/>
          <pc:sldMk cId="3658207551" sldId="262"/>
        </pc:sldMkLst>
        <pc:spChg chg="add">
          <ac:chgData name="Stevens, David" userId="73fe415a-d21a-4898-bfab-0e75d37181d7" providerId="ADAL" clId="{806E50F0-122F-43CC-B94A-8661E285D05C}" dt="2018-08-03T10:42:43.755" v="19"/>
          <ac:spMkLst>
            <pc:docMk/>
            <pc:sldMk cId="3658207551" sldId="262"/>
            <ac:spMk id="7" creationId="{3AD1D42C-CDD4-464F-AF77-46E87BDB3C62}"/>
          </ac:spMkLst>
        </pc:spChg>
        <pc:spChg chg="add mod">
          <ac:chgData name="Stevens, David" userId="73fe415a-d21a-4898-bfab-0e75d37181d7" providerId="ADAL" clId="{806E50F0-122F-43CC-B94A-8661E285D05C}" dt="2018-08-06T08:03:29.428" v="1547" actId="20577"/>
          <ac:spMkLst>
            <pc:docMk/>
            <pc:sldMk cId="3658207551" sldId="262"/>
            <ac:spMk id="8" creationId="{AA625BEB-7D18-436D-A5A1-3006EF687269}"/>
          </ac:spMkLst>
        </pc:spChg>
        <pc:spChg chg="add mod">
          <ac:chgData name="Stevens, David" userId="73fe415a-d21a-4898-bfab-0e75d37181d7" providerId="ADAL" clId="{806E50F0-122F-43CC-B94A-8661E285D05C}" dt="2018-08-03T10:45:03.422" v="112" actId="14100"/>
          <ac:spMkLst>
            <pc:docMk/>
            <pc:sldMk cId="3658207551" sldId="262"/>
            <ac:spMk id="9" creationId="{43B6E303-E25A-4D13-8CBE-0787653F66CF}"/>
          </ac:spMkLst>
        </pc:spChg>
        <pc:spChg chg="add mod">
          <ac:chgData name="Stevens, David" userId="73fe415a-d21a-4898-bfab-0e75d37181d7" providerId="ADAL" clId="{806E50F0-122F-43CC-B94A-8661E285D05C}" dt="2018-08-03T10:43:55.558" v="108" actId="1076"/>
          <ac:spMkLst>
            <pc:docMk/>
            <pc:sldMk cId="3658207551" sldId="262"/>
            <ac:spMk id="10" creationId="{5F4F0FC9-503D-4784-B135-48519C4EA2D9}"/>
          </ac:spMkLst>
        </pc:spChg>
        <pc:spChg chg="add mod">
          <ac:chgData name="Stevens, David" userId="73fe415a-d21a-4898-bfab-0e75d37181d7" providerId="ADAL" clId="{806E50F0-122F-43CC-B94A-8661E285D05C}" dt="2018-08-03T10:43:41.230" v="92" actId="14100"/>
          <ac:spMkLst>
            <pc:docMk/>
            <pc:sldMk cId="3658207551" sldId="262"/>
            <ac:spMk id="11" creationId="{EBE5DD5C-318B-49F7-8865-2AB444038E27}"/>
          </ac:spMkLst>
        </pc:spChg>
        <pc:spChg chg="add mod">
          <ac:chgData name="Stevens, David" userId="73fe415a-d21a-4898-bfab-0e75d37181d7" providerId="ADAL" clId="{806E50F0-122F-43CC-B94A-8661E285D05C}" dt="2018-08-03T10:43:57.101" v="109" actId="1076"/>
          <ac:spMkLst>
            <pc:docMk/>
            <pc:sldMk cId="3658207551" sldId="262"/>
            <ac:spMk id="12" creationId="{8035B482-F95B-49AC-8C0C-FF4E163140D0}"/>
          </ac:spMkLst>
        </pc:spChg>
        <pc:spChg chg="add mod">
          <ac:chgData name="Stevens, David" userId="73fe415a-d21a-4898-bfab-0e75d37181d7" providerId="ADAL" clId="{806E50F0-122F-43CC-B94A-8661E285D05C}" dt="2018-08-03T12:32:39.977" v="364" actId="1076"/>
          <ac:spMkLst>
            <pc:docMk/>
            <pc:sldMk cId="3658207551" sldId="262"/>
            <ac:spMk id="13" creationId="{85A50647-6E60-49B6-90F4-06085B6F1CA1}"/>
          </ac:spMkLst>
        </pc:spChg>
        <pc:spChg chg="add del mod">
          <ac:chgData name="Stevens, David" userId="73fe415a-d21a-4898-bfab-0e75d37181d7" providerId="ADAL" clId="{806E50F0-122F-43CC-B94A-8661E285D05C}" dt="2018-08-03T10:45:26.342" v="115" actId="478"/>
          <ac:spMkLst>
            <pc:docMk/>
            <pc:sldMk cId="3658207551" sldId="262"/>
            <ac:spMk id="13" creationId="{0D781E2C-F571-420E-A5CD-1C5A3497C8B9}"/>
          </ac:spMkLst>
        </pc:spChg>
        <pc:spChg chg="add mod">
          <ac:chgData name="Stevens, David" userId="73fe415a-d21a-4898-bfab-0e75d37181d7" providerId="ADAL" clId="{806E50F0-122F-43CC-B94A-8661E285D05C}" dt="2018-08-03T12:33:06.522" v="388" actId="20577"/>
          <ac:spMkLst>
            <pc:docMk/>
            <pc:sldMk cId="3658207551" sldId="262"/>
            <ac:spMk id="14" creationId="{2C9455E5-7A59-4758-8C22-3A1DF8E2C101}"/>
          </ac:spMkLst>
        </pc:spChg>
        <pc:spChg chg="add mod">
          <ac:chgData name="Stevens, David" userId="73fe415a-d21a-4898-bfab-0e75d37181d7" providerId="ADAL" clId="{806E50F0-122F-43CC-B94A-8661E285D05C}" dt="2018-08-03T12:33:04.768" v="387" actId="1076"/>
          <ac:spMkLst>
            <pc:docMk/>
            <pc:sldMk cId="3658207551" sldId="262"/>
            <ac:spMk id="15" creationId="{E0AD2C34-1AC7-4883-B60E-7674D4F1F8B0}"/>
          </ac:spMkLst>
        </pc:spChg>
        <pc:spChg chg="add del mod">
          <ac:chgData name="Stevens, David" userId="73fe415a-d21a-4898-bfab-0e75d37181d7" providerId="ADAL" clId="{806E50F0-122F-43CC-B94A-8661E285D05C}" dt="2018-08-03T12:34:12.633" v="391" actId="478"/>
          <ac:spMkLst>
            <pc:docMk/>
            <pc:sldMk cId="3658207551" sldId="262"/>
            <ac:spMk id="17" creationId="{DFE94B2E-95A3-4A78-929D-D985BECE5D81}"/>
          </ac:spMkLst>
        </pc:spChg>
        <pc:spChg chg="add mod">
          <ac:chgData name="Stevens, David" userId="73fe415a-d21a-4898-bfab-0e75d37181d7" providerId="ADAL" clId="{806E50F0-122F-43CC-B94A-8661E285D05C}" dt="2018-08-03T12:34:38.745" v="423" actId="1076"/>
          <ac:spMkLst>
            <pc:docMk/>
            <pc:sldMk cId="3658207551" sldId="262"/>
            <ac:spMk id="18" creationId="{D6748658-4A36-47C0-9BED-DDE3378CBFFB}"/>
          </ac:spMkLst>
        </pc:spChg>
        <pc:spChg chg="add mod">
          <ac:chgData name="Stevens, David" userId="73fe415a-d21a-4898-bfab-0e75d37181d7" providerId="ADAL" clId="{806E50F0-122F-43CC-B94A-8661E285D05C}" dt="2018-08-06T08:03:05.492" v="1502" actId="20577"/>
          <ac:spMkLst>
            <pc:docMk/>
            <pc:sldMk cId="3658207551" sldId="262"/>
            <ac:spMk id="19" creationId="{4F9EB6C4-9A33-4362-A2DF-0EDC290545A6}"/>
          </ac:spMkLst>
        </pc:spChg>
        <pc:spChg chg="add mod">
          <ac:chgData name="Stevens, David" userId="73fe415a-d21a-4898-bfab-0e75d37181d7" providerId="ADAL" clId="{806E50F0-122F-43CC-B94A-8661E285D05C}" dt="2018-08-03T13:51:44.166" v="1255" actId="1076"/>
          <ac:spMkLst>
            <pc:docMk/>
            <pc:sldMk cId="3658207551" sldId="262"/>
            <ac:spMk id="20" creationId="{B4917B1D-A103-48D3-9C8B-9E73B4D1F2E9}"/>
          </ac:spMkLst>
        </pc:spChg>
        <pc:spChg chg="add mod">
          <ac:chgData name="Stevens, David" userId="73fe415a-d21a-4898-bfab-0e75d37181d7" providerId="ADAL" clId="{806E50F0-122F-43CC-B94A-8661E285D05C}" dt="2018-08-06T08:03:00.572" v="1485" actId="1076"/>
          <ac:spMkLst>
            <pc:docMk/>
            <pc:sldMk cId="3658207551" sldId="262"/>
            <ac:spMk id="21" creationId="{3993AAF0-E148-411E-9080-A913EED51D2D}"/>
          </ac:spMkLst>
        </pc:spChg>
        <pc:spChg chg="add mod">
          <ac:chgData name="Stevens, David" userId="73fe415a-d21a-4898-bfab-0e75d37181d7" providerId="ADAL" clId="{806E50F0-122F-43CC-B94A-8661E285D05C}" dt="2018-08-06T08:03:23.796" v="1541" actId="1076"/>
          <ac:spMkLst>
            <pc:docMk/>
            <pc:sldMk cId="3658207551" sldId="262"/>
            <ac:spMk id="22" creationId="{66963F38-50F8-40EC-B8CB-B3D1AE9707FF}"/>
          </ac:spMkLst>
        </pc:spChg>
        <pc:spChg chg="add mod">
          <ac:chgData name="Stevens, David" userId="73fe415a-d21a-4898-bfab-0e75d37181d7" providerId="ADAL" clId="{806E50F0-122F-43CC-B94A-8661E285D05C}" dt="2018-08-06T10:51:37.682" v="1695" actId="1076"/>
          <ac:spMkLst>
            <pc:docMk/>
            <pc:sldMk cId="3658207551" sldId="262"/>
            <ac:spMk id="23" creationId="{ED64DD5C-E0DC-48E9-B4BB-CF8B61167294}"/>
          </ac:spMkLst>
        </pc:spChg>
      </pc:sldChg>
      <pc:sldChg chg="addSp delSp modSp modNotesTx">
        <pc:chgData name="Stevens, David" userId="73fe415a-d21a-4898-bfab-0e75d37181d7" providerId="ADAL" clId="{806E50F0-122F-43CC-B94A-8661E285D05C}" dt="2018-08-06T13:36:01.376" v="1878" actId="1076"/>
        <pc:sldMkLst>
          <pc:docMk/>
          <pc:sldMk cId="1618476812" sldId="264"/>
        </pc:sldMkLst>
        <pc:spChg chg="mod">
          <ac:chgData name="Stevens, David" userId="73fe415a-d21a-4898-bfab-0e75d37181d7" providerId="ADAL" clId="{806E50F0-122F-43CC-B94A-8661E285D05C}" dt="2018-08-03T14:04:52.727" v="1437" actId="1076"/>
          <ac:spMkLst>
            <pc:docMk/>
            <pc:sldMk cId="1618476812" sldId="264"/>
            <ac:spMk id="4" creationId="{2D68A5F4-435F-4BD6-B748-5239B25875BB}"/>
          </ac:spMkLst>
        </pc:spChg>
        <pc:spChg chg="add mod">
          <ac:chgData name="Stevens, David" userId="73fe415a-d21a-4898-bfab-0e75d37181d7" providerId="ADAL" clId="{806E50F0-122F-43CC-B94A-8661E285D05C}" dt="2018-08-03T14:05:01.447" v="1440" actId="1076"/>
          <ac:spMkLst>
            <pc:docMk/>
            <pc:sldMk cId="1618476812" sldId="264"/>
            <ac:spMk id="5" creationId="{E8A04C7D-1D0A-473D-AF63-BF0F7AC6F0D1}"/>
          </ac:spMkLst>
        </pc:spChg>
        <pc:spChg chg="add del">
          <ac:chgData name="Stevens, David" userId="73fe415a-d21a-4898-bfab-0e75d37181d7" providerId="ADAL" clId="{806E50F0-122F-43CC-B94A-8661E285D05C}" dt="2018-08-06T13:35:53.457" v="1875" actId="478"/>
          <ac:spMkLst>
            <pc:docMk/>
            <pc:sldMk cId="1618476812" sldId="264"/>
            <ac:spMk id="6" creationId="{599D3244-0900-496F-95D5-C50B9DA3A026}"/>
          </ac:spMkLst>
        </pc:spChg>
        <pc:spChg chg="add del mod">
          <ac:chgData name="Stevens, David" userId="73fe415a-d21a-4898-bfab-0e75d37181d7" providerId="ADAL" clId="{806E50F0-122F-43CC-B94A-8661E285D05C}" dt="2018-08-03T14:04:45.087" v="1432" actId="478"/>
          <ac:spMkLst>
            <pc:docMk/>
            <pc:sldMk cId="1618476812" sldId="264"/>
            <ac:spMk id="7" creationId="{9C067C5E-83B5-4AC4-A0AD-879B0876E185}"/>
          </ac:spMkLst>
        </pc:spChg>
        <pc:spChg chg="add mod">
          <ac:chgData name="Stevens, David" userId="73fe415a-d21a-4898-bfab-0e75d37181d7" providerId="ADAL" clId="{806E50F0-122F-43CC-B94A-8661E285D05C}" dt="2018-08-03T12:55:11.866" v="963" actId="1076"/>
          <ac:spMkLst>
            <pc:docMk/>
            <pc:sldMk cId="1618476812" sldId="264"/>
            <ac:spMk id="8" creationId="{918E43F6-0DB7-4BFE-B744-ACD622615D3B}"/>
          </ac:spMkLst>
        </pc:spChg>
        <pc:spChg chg="add mod">
          <ac:chgData name="Stevens, David" userId="73fe415a-d21a-4898-bfab-0e75d37181d7" providerId="ADAL" clId="{806E50F0-122F-43CC-B94A-8661E285D05C}" dt="2018-08-03T12:55:34.178" v="979" actId="1076"/>
          <ac:spMkLst>
            <pc:docMk/>
            <pc:sldMk cId="1618476812" sldId="264"/>
            <ac:spMk id="9" creationId="{3A8E1611-99C0-477A-B2BB-4558F7110090}"/>
          </ac:spMkLst>
        </pc:spChg>
        <pc:spChg chg="add del">
          <ac:chgData name="Stevens, David" userId="73fe415a-d21a-4898-bfab-0e75d37181d7" providerId="ADAL" clId="{806E50F0-122F-43CC-B94A-8661E285D05C}" dt="2018-08-03T14:04:43.769" v="1431"/>
          <ac:spMkLst>
            <pc:docMk/>
            <pc:sldMk cId="1618476812" sldId="264"/>
            <ac:spMk id="10" creationId="{77AC91FE-10BF-4412-8D85-1A4E93D76F4D}"/>
          </ac:spMkLst>
        </pc:spChg>
        <pc:spChg chg="add del">
          <ac:chgData name="Stevens, David" userId="73fe415a-d21a-4898-bfab-0e75d37181d7" providerId="ADAL" clId="{806E50F0-122F-43CC-B94A-8661E285D05C}" dt="2018-08-03T14:04:43.769" v="1431"/>
          <ac:spMkLst>
            <pc:docMk/>
            <pc:sldMk cId="1618476812" sldId="264"/>
            <ac:spMk id="11" creationId="{2E91290F-A75C-44AA-B73F-6B94B7340865}"/>
          </ac:spMkLst>
        </pc:spChg>
        <pc:spChg chg="add del">
          <ac:chgData name="Stevens, David" userId="73fe415a-d21a-4898-bfab-0e75d37181d7" providerId="ADAL" clId="{806E50F0-122F-43CC-B94A-8661E285D05C}" dt="2018-08-03T14:04:43.769" v="1431"/>
          <ac:spMkLst>
            <pc:docMk/>
            <pc:sldMk cId="1618476812" sldId="264"/>
            <ac:spMk id="12" creationId="{35F12ABE-96FF-4731-B51A-28A4B1DEF1EB}"/>
          </ac:spMkLst>
        </pc:spChg>
        <pc:spChg chg="add del">
          <ac:chgData name="Stevens, David" userId="73fe415a-d21a-4898-bfab-0e75d37181d7" providerId="ADAL" clId="{806E50F0-122F-43CC-B94A-8661E285D05C}" dt="2018-08-03T14:04:43.769" v="1431"/>
          <ac:spMkLst>
            <pc:docMk/>
            <pc:sldMk cId="1618476812" sldId="264"/>
            <ac:spMk id="13" creationId="{1385E4A5-6518-445A-8EE0-9A75BE60495E}"/>
          </ac:spMkLst>
        </pc:spChg>
        <pc:spChg chg="add">
          <ac:chgData name="Stevens, David" userId="73fe415a-d21a-4898-bfab-0e75d37181d7" providerId="ADAL" clId="{806E50F0-122F-43CC-B94A-8661E285D05C}" dt="2018-08-03T14:04:45.380" v="1433"/>
          <ac:spMkLst>
            <pc:docMk/>
            <pc:sldMk cId="1618476812" sldId="264"/>
            <ac:spMk id="14" creationId="{F722E946-67AE-4882-B309-C53D223833EE}"/>
          </ac:spMkLst>
        </pc:spChg>
        <pc:spChg chg="add">
          <ac:chgData name="Stevens, David" userId="73fe415a-d21a-4898-bfab-0e75d37181d7" providerId="ADAL" clId="{806E50F0-122F-43CC-B94A-8661E285D05C}" dt="2018-08-03T14:04:45.380" v="1433"/>
          <ac:spMkLst>
            <pc:docMk/>
            <pc:sldMk cId="1618476812" sldId="264"/>
            <ac:spMk id="15" creationId="{AE7834BF-0AF8-404E-8FE1-44BE46FD02BC}"/>
          </ac:spMkLst>
        </pc:spChg>
        <pc:spChg chg="add">
          <ac:chgData name="Stevens, David" userId="73fe415a-d21a-4898-bfab-0e75d37181d7" providerId="ADAL" clId="{806E50F0-122F-43CC-B94A-8661E285D05C}" dt="2018-08-03T14:04:45.380" v="1433"/>
          <ac:spMkLst>
            <pc:docMk/>
            <pc:sldMk cId="1618476812" sldId="264"/>
            <ac:spMk id="17" creationId="{E818553E-8997-4350-A641-AC8089F3A5AE}"/>
          </ac:spMkLst>
        </pc:spChg>
        <pc:spChg chg="add">
          <ac:chgData name="Stevens, David" userId="73fe415a-d21a-4898-bfab-0e75d37181d7" providerId="ADAL" clId="{806E50F0-122F-43CC-B94A-8661E285D05C}" dt="2018-08-03T14:04:45.380" v="1433"/>
          <ac:spMkLst>
            <pc:docMk/>
            <pc:sldMk cId="1618476812" sldId="264"/>
            <ac:spMk id="18" creationId="{3720922E-EC2C-4818-ADA2-311C9253C424}"/>
          </ac:spMkLst>
        </pc:spChg>
        <pc:spChg chg="add mod">
          <ac:chgData name="Stevens, David" userId="73fe415a-d21a-4898-bfab-0e75d37181d7" providerId="ADAL" clId="{806E50F0-122F-43CC-B94A-8661E285D05C}" dt="2018-08-03T14:04:54.255" v="1438" actId="1076"/>
          <ac:spMkLst>
            <pc:docMk/>
            <pc:sldMk cId="1618476812" sldId="264"/>
            <ac:spMk id="19" creationId="{C5648BFA-BCE3-44A4-A606-7BC9E45958F2}"/>
          </ac:spMkLst>
        </pc:spChg>
        <pc:spChg chg="add">
          <ac:chgData name="Stevens, David" userId="73fe415a-d21a-4898-bfab-0e75d37181d7" providerId="ADAL" clId="{806E50F0-122F-43CC-B94A-8661E285D05C}" dt="2018-08-03T14:04:59.324" v="1439"/>
          <ac:spMkLst>
            <pc:docMk/>
            <pc:sldMk cId="1618476812" sldId="264"/>
            <ac:spMk id="20" creationId="{D2D45CB6-68DE-4A4A-9DF5-98965886EBFB}"/>
          </ac:spMkLst>
        </pc:spChg>
        <pc:spChg chg="add mod">
          <ac:chgData name="Stevens, David" userId="73fe415a-d21a-4898-bfab-0e75d37181d7" providerId="ADAL" clId="{806E50F0-122F-43CC-B94A-8661E285D05C}" dt="2018-08-06T08:03:54.060" v="1589" actId="14100"/>
          <ac:spMkLst>
            <pc:docMk/>
            <pc:sldMk cId="1618476812" sldId="264"/>
            <ac:spMk id="21" creationId="{7954B1FE-E300-4BF4-AE6B-3A5719C447EA}"/>
          </ac:spMkLst>
        </pc:spChg>
        <pc:spChg chg="add mod">
          <ac:chgData name="Stevens, David" userId="73fe415a-d21a-4898-bfab-0e75d37181d7" providerId="ADAL" clId="{806E50F0-122F-43CC-B94A-8661E285D05C}" dt="2018-08-06T08:04:22.644" v="1611" actId="1076"/>
          <ac:spMkLst>
            <pc:docMk/>
            <pc:sldMk cId="1618476812" sldId="264"/>
            <ac:spMk id="22" creationId="{5F44AA67-71C2-4669-AC9D-B88878889D1A}"/>
          </ac:spMkLst>
        </pc:spChg>
        <pc:spChg chg="add mod">
          <ac:chgData name="Stevens, David" userId="73fe415a-d21a-4898-bfab-0e75d37181d7" providerId="ADAL" clId="{806E50F0-122F-43CC-B94A-8661E285D05C}" dt="2018-08-06T13:36:01.376" v="1878" actId="1076"/>
          <ac:spMkLst>
            <pc:docMk/>
            <pc:sldMk cId="1618476812" sldId="264"/>
            <ac:spMk id="23" creationId="{E187CED8-26DC-422D-837F-D3D3329926DD}"/>
          </ac:spMkLst>
        </pc:spChg>
        <pc:spChg chg="add mod">
          <ac:chgData name="Stevens, David" userId="73fe415a-d21a-4898-bfab-0e75d37181d7" providerId="ADAL" clId="{806E50F0-122F-43CC-B94A-8661E285D05C}" dt="2018-08-06T10:51:05.202" v="1665" actId="1076"/>
          <ac:spMkLst>
            <pc:docMk/>
            <pc:sldMk cId="1618476812" sldId="264"/>
            <ac:spMk id="24" creationId="{AD65A676-1E9E-44BB-9CCE-28570D4C2364}"/>
          </ac:spMkLst>
        </pc:spChg>
        <pc:spChg chg="add mod">
          <ac:chgData name="Stevens, David" userId="73fe415a-d21a-4898-bfab-0e75d37181d7" providerId="ADAL" clId="{806E50F0-122F-43CC-B94A-8661E285D05C}" dt="2018-08-06T13:35:48.064" v="1874" actId="1076"/>
          <ac:spMkLst>
            <pc:docMk/>
            <pc:sldMk cId="1618476812" sldId="264"/>
            <ac:spMk id="25" creationId="{6A9D518C-398B-4059-A2AF-2509B3C35B06}"/>
          </ac:spMkLst>
        </pc:spChg>
      </pc:sldChg>
      <pc:sldChg chg="addSp modSp add">
        <pc:chgData name="Stevens, David" userId="73fe415a-d21a-4898-bfab-0e75d37181d7" providerId="ADAL" clId="{806E50F0-122F-43CC-B94A-8661E285D05C}" dt="2018-08-03T12:57:06.987" v="981" actId="1076"/>
        <pc:sldMkLst>
          <pc:docMk/>
          <pc:sldMk cId="3386378356" sldId="266"/>
        </pc:sldMkLst>
        <pc:spChg chg="add mod">
          <ac:chgData name="Stevens, David" userId="73fe415a-d21a-4898-bfab-0e75d37181d7" providerId="ADAL" clId="{806E50F0-122F-43CC-B94A-8661E285D05C}" dt="2018-08-03T12:45:09.321" v="567" actId="1076"/>
          <ac:spMkLst>
            <pc:docMk/>
            <pc:sldMk cId="3386378356" sldId="266"/>
            <ac:spMk id="2" creationId="{F006D4B5-3455-4146-B443-35280FD909C7}"/>
          </ac:spMkLst>
        </pc:spChg>
        <pc:spChg chg="add mod">
          <ac:chgData name="Stevens, David" userId="73fe415a-d21a-4898-bfab-0e75d37181d7" providerId="ADAL" clId="{806E50F0-122F-43CC-B94A-8661E285D05C}" dt="2018-08-03T12:45:05.641" v="565" actId="1076"/>
          <ac:spMkLst>
            <pc:docMk/>
            <pc:sldMk cId="3386378356" sldId="266"/>
            <ac:spMk id="3" creationId="{E669797A-09BE-45FA-98C6-DAE54AC701DD}"/>
          </ac:spMkLst>
        </pc:spChg>
        <pc:spChg chg="add mod">
          <ac:chgData name="Stevens, David" userId="73fe415a-d21a-4898-bfab-0e75d37181d7" providerId="ADAL" clId="{806E50F0-122F-43CC-B94A-8661E285D05C}" dt="2018-08-03T12:44:41.065" v="559" actId="1076"/>
          <ac:spMkLst>
            <pc:docMk/>
            <pc:sldMk cId="3386378356" sldId="266"/>
            <ac:spMk id="4" creationId="{B57D6FFD-A159-4682-BDBD-4E394A06BD2D}"/>
          </ac:spMkLst>
        </pc:spChg>
        <pc:spChg chg="add mod">
          <ac:chgData name="Stevens, David" userId="73fe415a-d21a-4898-bfab-0e75d37181d7" providerId="ADAL" clId="{806E50F0-122F-43CC-B94A-8661E285D05C}" dt="2018-08-03T12:44:59.386" v="563" actId="1076"/>
          <ac:spMkLst>
            <pc:docMk/>
            <pc:sldMk cId="3386378356" sldId="266"/>
            <ac:spMk id="5" creationId="{EE9643C4-C1BD-45BA-8F31-8FBD28393D9C}"/>
          </ac:spMkLst>
        </pc:spChg>
        <pc:spChg chg="add mod">
          <ac:chgData name="Stevens, David" userId="73fe415a-d21a-4898-bfab-0e75d37181d7" providerId="ADAL" clId="{806E50F0-122F-43CC-B94A-8661E285D05C}" dt="2018-08-03T12:45:06.994" v="566" actId="1076"/>
          <ac:spMkLst>
            <pc:docMk/>
            <pc:sldMk cId="3386378356" sldId="266"/>
            <ac:spMk id="6" creationId="{85FBF13A-4121-4425-8C78-A49AC9B3DE8C}"/>
          </ac:spMkLst>
        </pc:spChg>
        <pc:spChg chg="add mod">
          <ac:chgData name="Stevens, David" userId="73fe415a-d21a-4898-bfab-0e75d37181d7" providerId="ADAL" clId="{806E50F0-122F-43CC-B94A-8661E285D05C}" dt="2018-08-03T12:45:42.514" v="599" actId="1038"/>
          <ac:spMkLst>
            <pc:docMk/>
            <pc:sldMk cId="3386378356" sldId="266"/>
            <ac:spMk id="7" creationId="{A46BB781-27B1-40B1-ADAB-794451CB35D2}"/>
          </ac:spMkLst>
        </pc:spChg>
        <pc:spChg chg="add mod">
          <ac:chgData name="Stevens, David" userId="73fe415a-d21a-4898-bfab-0e75d37181d7" providerId="ADAL" clId="{806E50F0-122F-43CC-B94A-8661E285D05C}" dt="2018-08-03T12:45:42.514" v="599" actId="1038"/>
          <ac:spMkLst>
            <pc:docMk/>
            <pc:sldMk cId="3386378356" sldId="266"/>
            <ac:spMk id="8" creationId="{B9295780-4E60-4984-9CF3-3B3E35B0A952}"/>
          </ac:spMkLst>
        </pc:spChg>
        <pc:spChg chg="add mod">
          <ac:chgData name="Stevens, David" userId="73fe415a-d21a-4898-bfab-0e75d37181d7" providerId="ADAL" clId="{806E50F0-122F-43CC-B94A-8661E285D05C}" dt="2018-08-03T12:46:20.602" v="625" actId="1076"/>
          <ac:spMkLst>
            <pc:docMk/>
            <pc:sldMk cId="3386378356" sldId="266"/>
            <ac:spMk id="9" creationId="{D8491E46-9395-47FA-8BAE-33F80ABBFF64}"/>
          </ac:spMkLst>
        </pc:spChg>
        <pc:spChg chg="add mod">
          <ac:chgData name="Stevens, David" userId="73fe415a-d21a-4898-bfab-0e75d37181d7" providerId="ADAL" clId="{806E50F0-122F-43CC-B94A-8661E285D05C}" dt="2018-08-03T12:46:45.562" v="630" actId="14100"/>
          <ac:spMkLst>
            <pc:docMk/>
            <pc:sldMk cId="3386378356" sldId="266"/>
            <ac:spMk id="10" creationId="{BA1310BE-5298-4CF3-96EF-680458004739}"/>
          </ac:spMkLst>
        </pc:spChg>
        <pc:spChg chg="add mod">
          <ac:chgData name="Stevens, David" userId="73fe415a-d21a-4898-bfab-0e75d37181d7" providerId="ADAL" clId="{806E50F0-122F-43CC-B94A-8661E285D05C}" dt="2018-08-03T12:47:12.137" v="656" actId="1076"/>
          <ac:spMkLst>
            <pc:docMk/>
            <pc:sldMk cId="3386378356" sldId="266"/>
            <ac:spMk id="11" creationId="{A3ACEFF4-9463-485B-BF39-57DF2F2E30DD}"/>
          </ac:spMkLst>
        </pc:spChg>
        <pc:spChg chg="add mod">
          <ac:chgData name="Stevens, David" userId="73fe415a-d21a-4898-bfab-0e75d37181d7" providerId="ADAL" clId="{806E50F0-122F-43CC-B94A-8661E285D05C}" dt="2018-08-03T12:48:34.906" v="663" actId="14100"/>
          <ac:spMkLst>
            <pc:docMk/>
            <pc:sldMk cId="3386378356" sldId="266"/>
            <ac:spMk id="12" creationId="{96567CBF-C54C-4608-8B21-039C9E9BB0C9}"/>
          </ac:spMkLst>
        </pc:spChg>
        <pc:spChg chg="add mod">
          <ac:chgData name="Stevens, David" userId="73fe415a-d21a-4898-bfab-0e75d37181d7" providerId="ADAL" clId="{806E50F0-122F-43CC-B94A-8661E285D05C}" dt="2018-08-03T12:48:43.314" v="670" actId="1076"/>
          <ac:spMkLst>
            <pc:docMk/>
            <pc:sldMk cId="3386378356" sldId="266"/>
            <ac:spMk id="13" creationId="{03B64DF8-8C56-491E-AD51-CC96812DFFB0}"/>
          </ac:spMkLst>
        </pc:spChg>
        <pc:spChg chg="add mod">
          <ac:chgData name="Stevens, David" userId="73fe415a-d21a-4898-bfab-0e75d37181d7" providerId="ADAL" clId="{806E50F0-122F-43CC-B94A-8661E285D05C}" dt="2018-08-03T12:49:09.043" v="679" actId="404"/>
          <ac:spMkLst>
            <pc:docMk/>
            <pc:sldMk cId="3386378356" sldId="266"/>
            <ac:spMk id="14" creationId="{16819A17-4ECB-4668-B1A9-13E38D048F22}"/>
          </ac:spMkLst>
        </pc:spChg>
        <pc:spChg chg="add mod">
          <ac:chgData name="Stevens, David" userId="73fe415a-d21a-4898-bfab-0e75d37181d7" providerId="ADAL" clId="{806E50F0-122F-43CC-B94A-8661E285D05C}" dt="2018-08-03T12:49:11.465" v="680" actId="1076"/>
          <ac:spMkLst>
            <pc:docMk/>
            <pc:sldMk cId="3386378356" sldId="266"/>
            <ac:spMk id="15" creationId="{2B7A0EA9-7499-48FA-8A06-342A71FA6DA5}"/>
          </ac:spMkLst>
        </pc:spChg>
        <pc:spChg chg="add mod">
          <ac:chgData name="Stevens, David" userId="73fe415a-d21a-4898-bfab-0e75d37181d7" providerId="ADAL" clId="{806E50F0-122F-43CC-B94A-8661E285D05C}" dt="2018-08-03T12:49:42.017" v="706" actId="20577"/>
          <ac:spMkLst>
            <pc:docMk/>
            <pc:sldMk cId="3386378356" sldId="266"/>
            <ac:spMk id="16" creationId="{FAD322B2-2A0F-4CC0-A0DC-401FFDBF5A15}"/>
          </ac:spMkLst>
        </pc:spChg>
        <pc:spChg chg="add mod">
          <ac:chgData name="Stevens, David" userId="73fe415a-d21a-4898-bfab-0e75d37181d7" providerId="ADAL" clId="{806E50F0-122F-43CC-B94A-8661E285D05C}" dt="2018-08-03T12:49:59.082" v="739" actId="1076"/>
          <ac:spMkLst>
            <pc:docMk/>
            <pc:sldMk cId="3386378356" sldId="266"/>
            <ac:spMk id="17" creationId="{2EF34FA2-CF9C-43E3-BDC1-9E0C8E4CB58A}"/>
          </ac:spMkLst>
        </pc:spChg>
        <pc:spChg chg="add mod">
          <ac:chgData name="Stevens, David" userId="73fe415a-d21a-4898-bfab-0e75d37181d7" providerId="ADAL" clId="{806E50F0-122F-43CC-B94A-8661E285D05C}" dt="2018-08-03T12:50:12.962" v="763" actId="20577"/>
          <ac:spMkLst>
            <pc:docMk/>
            <pc:sldMk cId="3386378356" sldId="266"/>
            <ac:spMk id="18" creationId="{1E1218A6-294F-4D19-B7D8-B9D98470AAA0}"/>
          </ac:spMkLst>
        </pc:spChg>
        <pc:spChg chg="add mod">
          <ac:chgData name="Stevens, David" userId="73fe415a-d21a-4898-bfab-0e75d37181d7" providerId="ADAL" clId="{806E50F0-122F-43CC-B94A-8661E285D05C}" dt="2018-08-03T12:52:50.763" v="765" actId="1076"/>
          <ac:spMkLst>
            <pc:docMk/>
            <pc:sldMk cId="3386378356" sldId="266"/>
            <ac:spMk id="19" creationId="{ACA6FD8B-B327-437D-B165-109771795348}"/>
          </ac:spMkLst>
        </pc:spChg>
        <pc:spChg chg="add mod">
          <ac:chgData name="Stevens, David" userId="73fe415a-d21a-4898-bfab-0e75d37181d7" providerId="ADAL" clId="{806E50F0-122F-43CC-B94A-8661E285D05C}" dt="2018-08-03T12:52:50.763" v="765" actId="1076"/>
          <ac:spMkLst>
            <pc:docMk/>
            <pc:sldMk cId="3386378356" sldId="266"/>
            <ac:spMk id="20" creationId="{7A7D951B-E8DC-4A37-8D06-6EFAAC811396}"/>
          </ac:spMkLst>
        </pc:spChg>
        <pc:spChg chg="add mod">
          <ac:chgData name="Stevens, David" userId="73fe415a-d21a-4898-bfab-0e75d37181d7" providerId="ADAL" clId="{806E50F0-122F-43CC-B94A-8661E285D05C}" dt="2018-08-03T12:52:59.187" v="781" actId="20577"/>
          <ac:spMkLst>
            <pc:docMk/>
            <pc:sldMk cId="3386378356" sldId="266"/>
            <ac:spMk id="21" creationId="{FF539719-CA4C-4586-A989-15CE44DF089A}"/>
          </ac:spMkLst>
        </pc:spChg>
        <pc:spChg chg="add mod">
          <ac:chgData name="Stevens, David" userId="73fe415a-d21a-4898-bfab-0e75d37181d7" providerId="ADAL" clId="{806E50F0-122F-43CC-B94A-8661E285D05C}" dt="2018-08-03T12:53:08.748" v="797" actId="5793"/>
          <ac:spMkLst>
            <pc:docMk/>
            <pc:sldMk cId="3386378356" sldId="266"/>
            <ac:spMk id="22" creationId="{5C5543C8-4805-401F-80DF-655200894118}"/>
          </ac:spMkLst>
        </pc:spChg>
        <pc:spChg chg="add mod">
          <ac:chgData name="Stevens, David" userId="73fe415a-d21a-4898-bfab-0e75d37181d7" providerId="ADAL" clId="{806E50F0-122F-43CC-B94A-8661E285D05C}" dt="2018-08-03T12:53:21.474" v="799" actId="1076"/>
          <ac:spMkLst>
            <pc:docMk/>
            <pc:sldMk cId="3386378356" sldId="266"/>
            <ac:spMk id="23" creationId="{F44C6636-B12F-4EA8-84EF-CDA0FE57D516}"/>
          </ac:spMkLst>
        </pc:spChg>
        <pc:spChg chg="add mod">
          <ac:chgData name="Stevens, David" userId="73fe415a-d21a-4898-bfab-0e75d37181d7" providerId="ADAL" clId="{806E50F0-122F-43CC-B94A-8661E285D05C}" dt="2018-08-03T12:53:26.714" v="801" actId="1076"/>
          <ac:spMkLst>
            <pc:docMk/>
            <pc:sldMk cId="3386378356" sldId="266"/>
            <ac:spMk id="24" creationId="{E399E23C-6591-4983-BC2A-95643DA3DEF5}"/>
          </ac:spMkLst>
        </pc:spChg>
        <pc:spChg chg="add mod">
          <ac:chgData name="Stevens, David" userId="73fe415a-d21a-4898-bfab-0e75d37181d7" providerId="ADAL" clId="{806E50F0-122F-43CC-B94A-8661E285D05C}" dt="2018-08-03T12:53:39.657" v="826" actId="14100"/>
          <ac:spMkLst>
            <pc:docMk/>
            <pc:sldMk cId="3386378356" sldId="266"/>
            <ac:spMk id="25" creationId="{4C700011-9F00-4D9C-ACF0-B12DE0507A8E}"/>
          </ac:spMkLst>
        </pc:spChg>
        <pc:spChg chg="add mod">
          <ac:chgData name="Stevens, David" userId="73fe415a-d21a-4898-bfab-0e75d37181d7" providerId="ADAL" clId="{806E50F0-122F-43CC-B94A-8661E285D05C}" dt="2018-08-03T12:57:06.987" v="981" actId="1076"/>
          <ac:spMkLst>
            <pc:docMk/>
            <pc:sldMk cId="3386378356" sldId="266"/>
            <ac:spMk id="26" creationId="{ADFBDDAD-58AE-4A95-835E-875CD82ECC45}"/>
          </ac:spMkLst>
        </pc:spChg>
      </pc:sldChg>
      <pc:sldMasterChg chg="modSldLayout">
        <pc:chgData name="Stevens, David" userId="73fe415a-d21a-4898-bfab-0e75d37181d7" providerId="ADAL" clId="{806E50F0-122F-43CC-B94A-8661E285D05C}" dt="2018-08-03T12:44:11.501" v="555"/>
        <pc:sldMasterMkLst>
          <pc:docMk/>
          <pc:sldMasterMk cId="112899065" sldId="2147483648"/>
        </pc:sldMasterMkLst>
        <pc:sldLayoutChg chg="addSp delSp modSp">
          <pc:chgData name="Stevens, David" userId="73fe415a-d21a-4898-bfab-0e75d37181d7" providerId="ADAL" clId="{806E50F0-122F-43CC-B94A-8661E285D05C}" dt="2018-08-03T12:44:11.501" v="555"/>
          <pc:sldLayoutMkLst>
            <pc:docMk/>
            <pc:sldMasterMk cId="112899065" sldId="2147483648"/>
            <pc:sldLayoutMk cId="1964278749" sldId="2147483674"/>
          </pc:sldLayoutMkLst>
          <pc:spChg chg="add">
            <ac:chgData name="Stevens, David" userId="73fe415a-d21a-4898-bfab-0e75d37181d7" providerId="ADAL" clId="{806E50F0-122F-43CC-B94A-8661E285D05C}" dt="2018-08-03T12:44:11.501" v="555"/>
            <ac:spMkLst>
              <pc:docMk/>
              <pc:sldMasterMk cId="112899065" sldId="2147483648"/>
              <pc:sldLayoutMk cId="1964278749" sldId="2147483674"/>
              <ac:spMk id="26" creationId="{5BD3FC12-629F-4AC8-89DB-F9B88426D9AB}"/>
            </ac:spMkLst>
          </pc:spChg>
          <pc:spChg chg="del">
            <ac:chgData name="Stevens, David" userId="73fe415a-d21a-4898-bfab-0e75d37181d7" providerId="ADAL" clId="{806E50F0-122F-43CC-B94A-8661E285D05C}" dt="2018-08-03T12:44:04.172" v="553" actId="478"/>
            <ac:spMkLst>
              <pc:docMk/>
              <pc:sldMasterMk cId="112899065" sldId="2147483648"/>
              <pc:sldLayoutMk cId="1964278749" sldId="2147483674"/>
              <ac:spMk id="49" creationId="{997C19DD-FFA4-444F-AC16-A55FD94EED38}"/>
            </ac:spMkLst>
          </pc:spChg>
          <pc:spChg chg="del">
            <ac:chgData name="Stevens, David" userId="73fe415a-d21a-4898-bfab-0e75d37181d7" providerId="ADAL" clId="{806E50F0-122F-43CC-B94A-8661E285D05C}" dt="2018-08-03T12:44:04.172" v="553" actId="478"/>
            <ac:spMkLst>
              <pc:docMk/>
              <pc:sldMasterMk cId="112899065" sldId="2147483648"/>
              <pc:sldLayoutMk cId="1964278749" sldId="2147483674"/>
              <ac:spMk id="50" creationId="{05D161E6-96E9-4807-9D7C-8D929A218927}"/>
            </ac:spMkLst>
          </pc:spChg>
          <pc:spChg chg="del">
            <ac:chgData name="Stevens, David" userId="73fe415a-d21a-4898-bfab-0e75d37181d7" providerId="ADAL" clId="{806E50F0-122F-43CC-B94A-8661E285D05C}" dt="2018-08-03T12:44:04.172" v="553" actId="478"/>
            <ac:spMkLst>
              <pc:docMk/>
              <pc:sldMasterMk cId="112899065" sldId="2147483648"/>
              <pc:sldLayoutMk cId="1964278749" sldId="2147483674"/>
              <ac:spMk id="51" creationId="{F7F293C1-5D64-404C-B2F1-2E3AAF3F232C}"/>
            </ac:spMkLst>
          </pc:spChg>
          <pc:spChg chg="del">
            <ac:chgData name="Stevens, David" userId="73fe415a-d21a-4898-bfab-0e75d37181d7" providerId="ADAL" clId="{806E50F0-122F-43CC-B94A-8661E285D05C}" dt="2018-08-03T12:44:04.172" v="553" actId="478"/>
            <ac:spMkLst>
              <pc:docMk/>
              <pc:sldMasterMk cId="112899065" sldId="2147483648"/>
              <pc:sldLayoutMk cId="1964278749" sldId="2147483674"/>
              <ac:spMk id="52" creationId="{8A172DC3-A4CD-4D21-BAC8-E973381F216F}"/>
            </ac:spMkLst>
          </pc:spChg>
          <pc:spChg chg="del">
            <ac:chgData name="Stevens, David" userId="73fe415a-d21a-4898-bfab-0e75d37181d7" providerId="ADAL" clId="{806E50F0-122F-43CC-B94A-8661E285D05C}" dt="2018-08-03T12:44:04.172" v="553" actId="478"/>
            <ac:spMkLst>
              <pc:docMk/>
              <pc:sldMasterMk cId="112899065" sldId="2147483648"/>
              <pc:sldLayoutMk cId="1964278749" sldId="2147483674"/>
              <ac:spMk id="53" creationId="{3ADBD3AA-5D6E-459B-9D02-140A89AB0956}"/>
            </ac:spMkLst>
          </pc:spChg>
          <pc:spChg chg="del">
            <ac:chgData name="Stevens, David" userId="73fe415a-d21a-4898-bfab-0e75d37181d7" providerId="ADAL" clId="{806E50F0-122F-43CC-B94A-8661E285D05C}" dt="2018-08-03T12:44:04.172" v="553" actId="478"/>
            <ac:spMkLst>
              <pc:docMk/>
              <pc:sldMasterMk cId="112899065" sldId="2147483648"/>
              <pc:sldLayoutMk cId="1964278749" sldId="2147483674"/>
              <ac:spMk id="58" creationId="{9E273713-EC3D-4552-96C3-17DC0384C83D}"/>
            </ac:spMkLst>
          </pc:spChg>
          <pc:spChg chg="del">
            <ac:chgData name="Stevens, David" userId="73fe415a-d21a-4898-bfab-0e75d37181d7" providerId="ADAL" clId="{806E50F0-122F-43CC-B94A-8661E285D05C}" dt="2018-08-03T12:44:04.172" v="553" actId="478"/>
            <ac:spMkLst>
              <pc:docMk/>
              <pc:sldMasterMk cId="112899065" sldId="2147483648"/>
              <pc:sldLayoutMk cId="1964278749" sldId="2147483674"/>
              <ac:spMk id="59" creationId="{7A414925-C840-417A-B344-8387FF25796B}"/>
            </ac:spMkLst>
          </pc:spChg>
          <pc:spChg chg="del">
            <ac:chgData name="Stevens, David" userId="73fe415a-d21a-4898-bfab-0e75d37181d7" providerId="ADAL" clId="{806E50F0-122F-43CC-B94A-8661E285D05C}" dt="2018-08-03T12:44:04.172" v="553" actId="478"/>
            <ac:spMkLst>
              <pc:docMk/>
              <pc:sldMasterMk cId="112899065" sldId="2147483648"/>
              <pc:sldLayoutMk cId="1964278749" sldId="2147483674"/>
              <ac:spMk id="60" creationId="{3FCCD352-73EA-4AD7-995F-A969A780A622}"/>
            </ac:spMkLst>
          </pc:spChg>
          <pc:spChg chg="del">
            <ac:chgData name="Stevens, David" userId="73fe415a-d21a-4898-bfab-0e75d37181d7" providerId="ADAL" clId="{806E50F0-122F-43CC-B94A-8661E285D05C}" dt="2018-08-03T12:44:04.172" v="553" actId="478"/>
            <ac:spMkLst>
              <pc:docMk/>
              <pc:sldMasterMk cId="112899065" sldId="2147483648"/>
              <pc:sldLayoutMk cId="1964278749" sldId="2147483674"/>
              <ac:spMk id="61" creationId="{A2D56D0E-1D30-4F83-8C97-1465EDFB10FE}"/>
            </ac:spMkLst>
          </pc:spChg>
          <pc:spChg chg="del">
            <ac:chgData name="Stevens, David" userId="73fe415a-d21a-4898-bfab-0e75d37181d7" providerId="ADAL" clId="{806E50F0-122F-43CC-B94A-8661E285D05C}" dt="2018-08-03T12:44:04.172" v="553" actId="478"/>
            <ac:spMkLst>
              <pc:docMk/>
              <pc:sldMasterMk cId="112899065" sldId="2147483648"/>
              <pc:sldLayoutMk cId="1964278749" sldId="2147483674"/>
              <ac:spMk id="62" creationId="{6B5C52EB-71AB-4BA9-A21C-146F77C37A93}"/>
            </ac:spMkLst>
          </pc:spChg>
          <pc:spChg chg="del">
            <ac:chgData name="Stevens, David" userId="73fe415a-d21a-4898-bfab-0e75d37181d7" providerId="ADAL" clId="{806E50F0-122F-43CC-B94A-8661E285D05C}" dt="2018-08-03T12:44:04.172" v="553" actId="478"/>
            <ac:spMkLst>
              <pc:docMk/>
              <pc:sldMasterMk cId="112899065" sldId="2147483648"/>
              <pc:sldLayoutMk cId="1964278749" sldId="2147483674"/>
              <ac:spMk id="63" creationId="{487B4013-F88D-4327-9DCF-E59FE0C2D931}"/>
            </ac:spMkLst>
          </pc:spChg>
          <pc:spChg chg="del">
            <ac:chgData name="Stevens, David" userId="73fe415a-d21a-4898-bfab-0e75d37181d7" providerId="ADAL" clId="{806E50F0-122F-43CC-B94A-8661E285D05C}" dt="2018-08-03T12:44:04.172" v="553" actId="478"/>
            <ac:spMkLst>
              <pc:docMk/>
              <pc:sldMasterMk cId="112899065" sldId="2147483648"/>
              <pc:sldLayoutMk cId="1964278749" sldId="2147483674"/>
              <ac:spMk id="64" creationId="{9F3F93B9-EC44-4777-B30A-981A17A98E8A}"/>
            </ac:spMkLst>
          </pc:spChg>
          <pc:spChg chg="del">
            <ac:chgData name="Stevens, David" userId="73fe415a-d21a-4898-bfab-0e75d37181d7" providerId="ADAL" clId="{806E50F0-122F-43CC-B94A-8661E285D05C}" dt="2018-08-03T12:44:04.172" v="553" actId="478"/>
            <ac:spMkLst>
              <pc:docMk/>
              <pc:sldMasterMk cId="112899065" sldId="2147483648"/>
              <pc:sldLayoutMk cId="1964278749" sldId="2147483674"/>
              <ac:spMk id="65" creationId="{85A630E7-429C-44BC-8BCC-553781FEE7CE}"/>
            </ac:spMkLst>
          </pc:spChg>
          <pc:spChg chg="del">
            <ac:chgData name="Stevens, David" userId="73fe415a-d21a-4898-bfab-0e75d37181d7" providerId="ADAL" clId="{806E50F0-122F-43CC-B94A-8661E285D05C}" dt="2018-08-03T12:44:04.172" v="553" actId="478"/>
            <ac:spMkLst>
              <pc:docMk/>
              <pc:sldMasterMk cId="112899065" sldId="2147483648"/>
              <pc:sldLayoutMk cId="1964278749" sldId="2147483674"/>
              <ac:spMk id="66" creationId="{D8083E37-54A6-466B-BB7C-B1D925131D0A}"/>
            </ac:spMkLst>
          </pc:spChg>
          <pc:spChg chg="del">
            <ac:chgData name="Stevens, David" userId="73fe415a-d21a-4898-bfab-0e75d37181d7" providerId="ADAL" clId="{806E50F0-122F-43CC-B94A-8661E285D05C}" dt="2018-08-03T12:44:04.172" v="553" actId="478"/>
            <ac:spMkLst>
              <pc:docMk/>
              <pc:sldMasterMk cId="112899065" sldId="2147483648"/>
              <pc:sldLayoutMk cId="1964278749" sldId="2147483674"/>
              <ac:spMk id="68" creationId="{D435D15A-C4CF-4403-AD3D-3992C36C9F5B}"/>
            </ac:spMkLst>
          </pc:spChg>
          <pc:spChg chg="del">
            <ac:chgData name="Stevens, David" userId="73fe415a-d21a-4898-bfab-0e75d37181d7" providerId="ADAL" clId="{806E50F0-122F-43CC-B94A-8661E285D05C}" dt="2018-08-03T12:44:04.172" v="553" actId="478"/>
            <ac:spMkLst>
              <pc:docMk/>
              <pc:sldMasterMk cId="112899065" sldId="2147483648"/>
              <pc:sldLayoutMk cId="1964278749" sldId="2147483674"/>
              <ac:spMk id="69" creationId="{328A8B6E-7EAC-41F5-9CD5-BA1D307AE4A1}"/>
            </ac:spMkLst>
          </pc:spChg>
          <pc:spChg chg="del">
            <ac:chgData name="Stevens, David" userId="73fe415a-d21a-4898-bfab-0e75d37181d7" providerId="ADAL" clId="{806E50F0-122F-43CC-B94A-8661E285D05C}" dt="2018-08-03T12:44:04.172" v="553" actId="478"/>
            <ac:spMkLst>
              <pc:docMk/>
              <pc:sldMasterMk cId="112899065" sldId="2147483648"/>
              <pc:sldLayoutMk cId="1964278749" sldId="2147483674"/>
              <ac:spMk id="71" creationId="{1387A67F-5444-4AC0-A9E9-E945CC82FE13}"/>
            </ac:spMkLst>
          </pc:spChg>
          <pc:graphicFrameChg chg="add">
            <ac:chgData name="Stevens, David" userId="73fe415a-d21a-4898-bfab-0e75d37181d7" providerId="ADAL" clId="{806E50F0-122F-43CC-B94A-8661E285D05C}" dt="2018-08-03T12:44:04.600" v="554"/>
            <ac:graphicFrameMkLst>
              <pc:docMk/>
              <pc:sldMasterMk cId="112899065" sldId="2147483648"/>
              <pc:sldLayoutMk cId="1964278749" sldId="2147483674"/>
              <ac:graphicFrameMk id="25" creationId="{678DCA8D-2D8C-4CA3-A392-E0DB893F56C5}"/>
            </ac:graphicFrameMkLst>
          </pc:graphicFrameChg>
          <pc:cxnChg chg="del mod">
            <ac:chgData name="Stevens, David" userId="73fe415a-d21a-4898-bfab-0e75d37181d7" providerId="ADAL" clId="{806E50F0-122F-43CC-B94A-8661E285D05C}" dt="2018-08-03T12:44:04.172" v="553" actId="478"/>
            <ac:cxnSpMkLst>
              <pc:docMk/>
              <pc:sldMasterMk cId="112899065" sldId="2147483648"/>
              <pc:sldLayoutMk cId="1964278749" sldId="2147483674"/>
              <ac:cxnSpMk id="54" creationId="{885236FC-2585-48CB-8646-0FEB431AF6AC}"/>
            </ac:cxnSpMkLst>
          </pc:cxnChg>
          <pc:cxnChg chg="del mod">
            <ac:chgData name="Stevens, David" userId="73fe415a-d21a-4898-bfab-0e75d37181d7" providerId="ADAL" clId="{806E50F0-122F-43CC-B94A-8661E285D05C}" dt="2018-08-03T12:44:04.172" v="553" actId="478"/>
            <ac:cxnSpMkLst>
              <pc:docMk/>
              <pc:sldMasterMk cId="112899065" sldId="2147483648"/>
              <pc:sldLayoutMk cId="1964278749" sldId="2147483674"/>
              <ac:cxnSpMk id="55" creationId="{95BDDE5F-285C-4CA1-A089-E9680293DE37}"/>
            </ac:cxnSpMkLst>
          </pc:cxnChg>
          <pc:cxnChg chg="del mod">
            <ac:chgData name="Stevens, David" userId="73fe415a-d21a-4898-bfab-0e75d37181d7" providerId="ADAL" clId="{806E50F0-122F-43CC-B94A-8661E285D05C}" dt="2018-08-03T12:44:04.172" v="553" actId="478"/>
            <ac:cxnSpMkLst>
              <pc:docMk/>
              <pc:sldMasterMk cId="112899065" sldId="2147483648"/>
              <pc:sldLayoutMk cId="1964278749" sldId="2147483674"/>
              <ac:cxnSpMk id="56" creationId="{E288F522-1B50-4873-AF87-92EB0E9CA347}"/>
            </ac:cxnSpMkLst>
          </pc:cxnChg>
          <pc:cxnChg chg="del mod">
            <ac:chgData name="Stevens, David" userId="73fe415a-d21a-4898-bfab-0e75d37181d7" providerId="ADAL" clId="{806E50F0-122F-43CC-B94A-8661E285D05C}" dt="2018-08-03T12:44:04.172" v="553" actId="478"/>
            <ac:cxnSpMkLst>
              <pc:docMk/>
              <pc:sldMasterMk cId="112899065" sldId="2147483648"/>
              <pc:sldLayoutMk cId="1964278749" sldId="2147483674"/>
              <ac:cxnSpMk id="57" creationId="{B4554F85-B5B2-48F1-89CB-93E4199574EF}"/>
            </ac:cxnSpMkLst>
          </pc:cxnChg>
          <pc:cxnChg chg="del">
            <ac:chgData name="Stevens, David" userId="73fe415a-d21a-4898-bfab-0e75d37181d7" providerId="ADAL" clId="{806E50F0-122F-43CC-B94A-8661E285D05C}" dt="2018-08-03T12:44:04.172" v="553" actId="478"/>
            <ac:cxnSpMkLst>
              <pc:docMk/>
              <pc:sldMasterMk cId="112899065" sldId="2147483648"/>
              <pc:sldLayoutMk cId="1964278749" sldId="2147483674"/>
              <ac:cxnSpMk id="67" creationId="{1AF94944-E55E-4C6C-AD4B-268307D5014A}"/>
            </ac:cxnSpMkLst>
          </pc:cxnChg>
          <pc:cxnChg chg="del">
            <ac:chgData name="Stevens, David" userId="73fe415a-d21a-4898-bfab-0e75d37181d7" providerId="ADAL" clId="{806E50F0-122F-43CC-B94A-8661E285D05C}" dt="2018-08-03T12:44:04.172" v="553" actId="478"/>
            <ac:cxnSpMkLst>
              <pc:docMk/>
              <pc:sldMasterMk cId="112899065" sldId="2147483648"/>
              <pc:sldLayoutMk cId="1964278749" sldId="2147483674"/>
              <ac:cxnSpMk id="70" creationId="{4B9CD0A8-DE42-4ADC-AD63-D296B9616223}"/>
            </ac:cxnSpMkLst>
          </pc:cxn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8/6/2018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PLATFORM OWNERS : Entities that own the vision behind the market opportunity, responsible to ensure that the platform exists and evolves.</a:t>
            </a:r>
          </a:p>
          <a:p>
            <a:endParaRPr lang="en-GB" dirty="0"/>
          </a:p>
          <a:p>
            <a:r>
              <a:rPr lang="en-GB" dirty="0"/>
              <a:t>PARTNERS : create additional value and collaborate with platform owners with a deeper relation. Professional value creators that tend to specialize in a niche product/service and become better and better within time. Partners can also facilitate, cater, enhance the value production by acting as broker, facilitators, connectors</a:t>
            </a:r>
          </a:p>
          <a:p>
            <a:endParaRPr lang="en-GB" dirty="0"/>
          </a:p>
          <a:p>
            <a:r>
              <a:rPr lang="en-GB" dirty="0"/>
              <a:t>PEER PRODUCERS : Entities interested in providing value on the supply side of the ecosystem/marketplace, seeking for opportunities to improve their professionality and honing their capabilities towards better performance. </a:t>
            </a:r>
          </a:p>
          <a:p>
            <a:endParaRPr lang="en-GB" dirty="0"/>
          </a:p>
          <a:p>
            <a:r>
              <a:rPr lang="en-GB" dirty="0"/>
              <a:t>PEER CONSUMERS : Entities interested in consuming, utilizing, accessing the value that the is created through and on the platform</a:t>
            </a:r>
          </a:p>
          <a:p>
            <a:endParaRPr lang="en-GB" dirty="0"/>
          </a:p>
          <a:p>
            <a:r>
              <a:rPr lang="en-GB" dirty="0"/>
              <a:t>EXTERNAL STAKEHOLDERS : Entities that have a specific interest in the platform success or failure, in controlling platform externalities and outcomes, in regulating it or in exercising rights in the platform governance: public actors or bodies dealing with regulation and control of platforms on a local basis, representatives of communities of peers and partners involved in the value creation, pre-existing institutions.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92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PLATFORM OWNERS : Entities that own the vision behind the market opportunity, responsible to ensure that the platform exists and evolves.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PERFORMANCE PRESSURES How - and why - is continuous disruption pushing this entity to improve its performances, hone new capabilities, and develop new solutions and approaches?</a:t>
            </a:r>
          </a:p>
          <a:p>
            <a:endParaRPr lang="en-GB" dirty="0"/>
          </a:p>
          <a:p>
            <a:r>
              <a:rPr lang="en-GB" dirty="0"/>
              <a:t>CURRENT GOAL What are the key goals of this entity in this current moment? (e.g.: learning new skills, growing business, wasting less and optimize, etc...</a:t>
            </a:r>
          </a:p>
          <a:p>
            <a:endParaRPr lang="en-GB" dirty="0"/>
          </a:p>
          <a:p>
            <a:r>
              <a:rPr lang="en-GB" dirty="0"/>
              <a:t>CONVENIENCE  GAINS What are the elements of convenience the entity is looking for? (e.g.: not having to create and maintain a website, manage payments in a simple way, etc...)</a:t>
            </a:r>
          </a:p>
          <a:p>
            <a:endParaRPr lang="en-GB" dirty="0"/>
          </a:p>
          <a:p>
            <a:r>
              <a:rPr lang="en-GB" dirty="0"/>
              <a:t>ACCESS &amp; REACH  GAINS What kind of enhanced access to ecosystem (supply/demand) is the entity seeking for? How is the entity looking for augmenting its reach? (</a:t>
            </a:r>
            <a:r>
              <a:rPr lang="en-GB" dirty="0" err="1"/>
              <a:t>eg</a:t>
            </a:r>
            <a:r>
              <a:rPr lang="en-GB" dirty="0"/>
              <a:t>: find more niche or aggregated demand, reaching new categories of peers, getting in contact with new geographies ...)</a:t>
            </a:r>
          </a:p>
          <a:p>
            <a:endParaRPr lang="en-GB" dirty="0"/>
          </a:p>
          <a:p>
            <a:r>
              <a:rPr lang="en-GB" dirty="0"/>
              <a:t>VALUE GAINS What elements of value is the entity looking for? Is it looking for monetary value such as revenues or savings? Recognition? Experience? Security? Knowledge? Love?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55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PARTNERS : create additional value and collaborate with platform owners with a deeper relation. Professional value creators that tend to specialize in a niche product/service and become better and better within time. Partners can also facilitate, cater, enhance the value production by acting as broker, facilitators, connectors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PERFORMANCE PRESSURES How - and why - is continuous disruption pushing this entity to improve its performances, hone new capabilities, and develop new solutions and approaches?</a:t>
            </a:r>
          </a:p>
          <a:p>
            <a:endParaRPr lang="en-GB" dirty="0"/>
          </a:p>
          <a:p>
            <a:r>
              <a:rPr lang="en-GB" dirty="0"/>
              <a:t>CURRENT GOAL What are the key goals of this entity in this current moment? (e.g.: learning new skills, growing business, wasting less and optimize, etc...</a:t>
            </a:r>
          </a:p>
          <a:p>
            <a:endParaRPr lang="en-GB" dirty="0"/>
          </a:p>
          <a:p>
            <a:r>
              <a:rPr lang="en-GB" dirty="0"/>
              <a:t>CONVENIENCE  GAINS What are the elements of convenience the entity is looking for? (e.g.: not having to create and maintain a website, manage payments in a simple way, etc...)</a:t>
            </a:r>
          </a:p>
          <a:p>
            <a:endParaRPr lang="en-GB" dirty="0"/>
          </a:p>
          <a:p>
            <a:r>
              <a:rPr lang="en-GB" dirty="0"/>
              <a:t>ACCESS &amp; REACH  GAINS What kind of enhanced access to ecosystem (supply/demand) is the entity seeking for? How is the entity looking for augmenting its reach? (</a:t>
            </a:r>
            <a:r>
              <a:rPr lang="en-GB" dirty="0" err="1"/>
              <a:t>eg</a:t>
            </a:r>
            <a:r>
              <a:rPr lang="en-GB" dirty="0"/>
              <a:t>: find more niche or aggregated demand, reaching new categories of peers, getting in contact with new geographies ...)</a:t>
            </a:r>
          </a:p>
          <a:p>
            <a:endParaRPr lang="en-GB" dirty="0"/>
          </a:p>
          <a:p>
            <a:r>
              <a:rPr lang="en-GB" dirty="0"/>
              <a:t>VALUE GAINS What elements of value is the entity looking for? Is it looking for monetary value such as revenues or savings? Recognition? Experience? Security? Knowledge? Love?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01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PEER PRODUCERS : Entities interested in providing value on the supply side of the ecosystem/marketplace, seeking for opportunities to improve their professionality and honing their capabilities towards better performance.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PERFORMANCE PRESSURES How - and why - is continuous disruption pushing this entity to improve its performances, hone new capabilities, and develop new solutions and approaches?</a:t>
            </a:r>
          </a:p>
          <a:p>
            <a:endParaRPr lang="en-GB" dirty="0"/>
          </a:p>
          <a:p>
            <a:r>
              <a:rPr lang="en-GB" dirty="0"/>
              <a:t>CURRENT GOAL What are the key goals of this entity in this current moment? (e.g.: learning new skills, growing business, wasting less and optimize, etc...</a:t>
            </a:r>
          </a:p>
          <a:p>
            <a:endParaRPr lang="en-GB" dirty="0"/>
          </a:p>
          <a:p>
            <a:r>
              <a:rPr lang="en-GB" dirty="0"/>
              <a:t>CONVENIENCE  GAINS What are the elements of convenience the entity is looking for? (e.g.: not having to create and maintain a website, manage payments in a simple way, etc...)</a:t>
            </a:r>
          </a:p>
          <a:p>
            <a:endParaRPr lang="en-GB" dirty="0"/>
          </a:p>
          <a:p>
            <a:r>
              <a:rPr lang="en-GB" dirty="0"/>
              <a:t>ACCESS &amp; REACH  GAINS What kind of enhanced access to ecosystem (supply/demand) is the entity seeking for? How is the entity looking for augmenting its reach? (</a:t>
            </a:r>
            <a:r>
              <a:rPr lang="en-GB" dirty="0" err="1"/>
              <a:t>eg</a:t>
            </a:r>
            <a:r>
              <a:rPr lang="en-GB" dirty="0"/>
              <a:t>: find more niche or aggregated demand, reaching new categories of peers, getting in contact with new geographies ...)</a:t>
            </a:r>
          </a:p>
          <a:p>
            <a:endParaRPr lang="en-GB" dirty="0"/>
          </a:p>
          <a:p>
            <a:r>
              <a:rPr lang="en-GB" dirty="0"/>
              <a:t>VALUE GAINS What elements of value is the entity looking for? Is it looking for monetary value such as revenues or savings? Recognition? Experience? Security? Knowledge? Love?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78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PEER CONSUMERS : Entities interested in consuming, utilizing, accessing the value that the is created through and on the platform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PERFORMANCE PRESSURES How - and why - is continuous disruption pushing this entity to improve its performances, hone new capabilities, and develop new solutions and approaches?</a:t>
            </a:r>
          </a:p>
          <a:p>
            <a:endParaRPr lang="en-GB" dirty="0"/>
          </a:p>
          <a:p>
            <a:r>
              <a:rPr lang="en-GB" dirty="0"/>
              <a:t>CURRENT GOAL What are the key goals of this entity in this current moment? (e.g.: learning new skills, growing business, wasting less and optimize, etc...</a:t>
            </a:r>
          </a:p>
          <a:p>
            <a:endParaRPr lang="en-GB" dirty="0"/>
          </a:p>
          <a:p>
            <a:r>
              <a:rPr lang="en-GB" dirty="0"/>
              <a:t>CONVENIENCE  GAINS What are the elements of convenience the entity is looking for? (e.g.: not having to create and maintain a website, manage payments in a simple way, etc...)</a:t>
            </a:r>
          </a:p>
          <a:p>
            <a:endParaRPr lang="en-GB" dirty="0"/>
          </a:p>
          <a:p>
            <a:r>
              <a:rPr lang="en-GB" dirty="0"/>
              <a:t>ACCESS &amp; REACH  GAINS What kind of enhanced access to ecosystem (supply/demand) is the entity seeking for? How is the entity looking for augmenting its reach? (</a:t>
            </a:r>
            <a:r>
              <a:rPr lang="en-GB" dirty="0" err="1"/>
              <a:t>eg</a:t>
            </a:r>
            <a:r>
              <a:rPr lang="en-GB" dirty="0"/>
              <a:t>: find more niche or aggregated demand, reaching new categories of peers, getting in contact with new geographies ...)</a:t>
            </a:r>
          </a:p>
          <a:p>
            <a:endParaRPr lang="en-GB" dirty="0"/>
          </a:p>
          <a:p>
            <a:r>
              <a:rPr lang="en-GB" dirty="0"/>
              <a:t>VALUE GAINS What elements of value is the entity looking for? Is it looking for monetary value such as revenues or savings? Recognition? Experience? Security? Knowledge? Love?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2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PLATFORM OWNERS</a:t>
            </a:r>
          </a:p>
          <a:p>
            <a:r>
              <a:rPr lang="en-GB" dirty="0"/>
              <a:t>This category refers to the “owners” of the Platform: ultimately this set of players owns the vision behind the realization of the market, and are ultimately responsible to ensure that the platform exists in production.</a:t>
            </a:r>
          </a:p>
          <a:p>
            <a:endParaRPr lang="en-GB" dirty="0"/>
          </a:p>
          <a:p>
            <a:r>
              <a:rPr lang="en-GB" dirty="0"/>
              <a:t>PLATFORM STAKEHOLDERS</a:t>
            </a:r>
          </a:p>
          <a:p>
            <a:r>
              <a:rPr lang="en-GB" dirty="0"/>
              <a:t>Are the entities that have a specific interest in platform success or failure, in controlling platform externalities and outcomes, in regulating it or in exercising rights in the platform governance.</a:t>
            </a:r>
          </a:p>
          <a:p>
            <a:endParaRPr lang="en-GB" dirty="0"/>
          </a:p>
          <a:p>
            <a:r>
              <a:rPr lang="en-GB" dirty="0"/>
              <a:t>Enabling Services (Platform to Partners)</a:t>
            </a:r>
          </a:p>
          <a:p>
            <a:r>
              <a:rPr lang="en-GB" dirty="0"/>
              <a:t>Services targeted to helping partners generate value from their professional capabilities, gain market, opportunities and visibility to gain decisive improvement as professionals.</a:t>
            </a:r>
          </a:p>
          <a:p>
            <a:endParaRPr lang="en-GB" dirty="0"/>
          </a:p>
          <a:p>
            <a:r>
              <a:rPr lang="en-GB" dirty="0"/>
              <a:t>Empowering Services (Platform to Peer Producers) </a:t>
            </a:r>
          </a:p>
          <a:p>
            <a:r>
              <a:rPr lang="en-GB" dirty="0"/>
              <a:t>Services targeted to helping peer producer hone capabilities, get better and generate more opportunities from the platform.</a:t>
            </a:r>
          </a:p>
          <a:p>
            <a:endParaRPr lang="en-GB" dirty="0"/>
          </a:p>
          <a:p>
            <a:r>
              <a:rPr lang="en-GB" dirty="0"/>
              <a:t>Other Services (Platform to Peer Consumers) </a:t>
            </a:r>
          </a:p>
          <a:p>
            <a:r>
              <a:rPr lang="en-GB" dirty="0"/>
              <a:t>More classical industrialized services can  be provided to peer consumers as complementary of the experiences provided by the ecosystem through the platform.</a:t>
            </a:r>
          </a:p>
          <a:p>
            <a:endParaRPr lang="en-GB" dirty="0"/>
          </a:p>
          <a:p>
            <a:r>
              <a:rPr lang="en-GB" dirty="0"/>
              <a:t>Core Value Proposition</a:t>
            </a:r>
          </a:p>
          <a:p>
            <a:r>
              <a:rPr lang="en-GB" dirty="0"/>
              <a:t>The core value proposition is the primary value that the platform seeks to create for its core target (the target of the Core Value Proposition).</a:t>
            </a:r>
          </a:p>
          <a:p>
            <a:endParaRPr lang="en-GB" dirty="0"/>
          </a:p>
          <a:p>
            <a:r>
              <a:rPr lang="en-GB" dirty="0"/>
              <a:t>Ancillary Value Propositions</a:t>
            </a:r>
          </a:p>
          <a:p>
            <a:r>
              <a:rPr lang="en-GB" dirty="0"/>
              <a:t>A secondary value that the platform seeks to enable. This is usually targeted to the same target segment of the Core Value proposition but can also be targeted to a different one.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Infrastructures and Core Components</a:t>
            </a:r>
          </a:p>
          <a:p>
            <a:r>
              <a:rPr lang="en-GB" dirty="0"/>
              <a:t>Controlled and owned by the platform owners and governed according to the platform governance. Typically we talk about digital and physical assets, tangible components, that ensure the platform works: these components need effort and energy to be run smoothly and in coordination.</a:t>
            </a:r>
          </a:p>
          <a:p>
            <a:endParaRPr lang="en-GB" dirty="0"/>
          </a:p>
          <a:p>
            <a:r>
              <a:rPr lang="en-GB" dirty="0"/>
              <a:t>Transactions</a:t>
            </a:r>
          </a:p>
          <a:p>
            <a:r>
              <a:rPr lang="en-GB" dirty="0"/>
              <a:t>These transactions happen between two entities in the ecosystem and consist of exchanging or transferring ownership of a currency or other stores of value (assets, money, token, credits), providing elements of intangible value (such as reputation, trust, kudos, likes, etc...), providing labour/work or enabling access to resources.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Channels &amp; Contexts</a:t>
            </a:r>
          </a:p>
          <a:p>
            <a:r>
              <a:rPr lang="en-GB" dirty="0"/>
              <a:t>Every relationships </a:t>
            </a:r>
            <a:r>
              <a:rPr lang="en-GB" dirty="0" err="1"/>
              <a:t>borns</a:t>
            </a:r>
            <a:r>
              <a:rPr lang="en-GB" dirty="0"/>
              <a:t> in contexts and transactions happen better thanks to controlled and designed contexts that evolve into what we call channels. A context is defined more broadly than a channel and the latter can be often considered an evolution of the first. A refined and optimized channel should be available to make transactions easier. When complex transactions are broken into several sub-transactions a channel must exist for every phase to happen smoothly</a:t>
            </a:r>
          </a:p>
          <a:p>
            <a:endParaRPr lang="en-GB" dirty="0"/>
          </a:p>
          <a:p>
            <a:r>
              <a:rPr lang="en-GB" dirty="0"/>
              <a:t>PARTNERS</a:t>
            </a:r>
          </a:p>
          <a:p>
            <a:r>
              <a:rPr lang="en-GB" dirty="0"/>
              <a:t>Partners are essentially professional entities that seek to create additional professional value and to collaborate with platform owners at a stronger stage of relationship. Typically, partners are professional value creators that tend to specialize in a niche product/service and become better and better within time. Partners sometimes also facilitate, cater, enhance the value production by acting as broker, facilitators, connectors.</a:t>
            </a:r>
          </a:p>
          <a:p>
            <a:endParaRPr lang="en-GB" dirty="0"/>
          </a:p>
          <a:p>
            <a:r>
              <a:rPr lang="en-GB" dirty="0"/>
              <a:t>PEERS (producers) Entities interested in providing value on the supply side of the ecosystem/marketplace, seeking for opportunities to improve their professionality and honing their capabilities towards better performance.</a:t>
            </a:r>
          </a:p>
          <a:p>
            <a:endParaRPr lang="en-GB" dirty="0"/>
          </a:p>
          <a:p>
            <a:r>
              <a:rPr lang="en-GB" dirty="0"/>
              <a:t>PEERS (consumers) Entities interested in consuming, utilizing, accessing the value that the is created through and on the platform. </a:t>
            </a:r>
          </a:p>
          <a:p>
            <a:r>
              <a:rPr lang="en-GB" dirty="0"/>
              <a:t>THE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7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6,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997C19DD-FFA4-444F-AC16-A55FD94EED38}"/>
              </a:ext>
            </a:extLst>
          </p:cNvPr>
          <p:cNvSpPr txBox="1"/>
          <p:nvPr userDrawn="1"/>
        </p:nvSpPr>
        <p:spPr>
          <a:xfrm>
            <a:off x="1246319" y="2762"/>
            <a:ext cx="240161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Entity Portrait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5D161E6-96E9-4807-9D7C-8D929A218927}"/>
              </a:ext>
            </a:extLst>
          </p:cNvPr>
          <p:cNvSpPr/>
          <p:nvPr userDrawn="1"/>
        </p:nvSpPr>
        <p:spPr>
          <a:xfrm>
            <a:off x="546452" y="699980"/>
            <a:ext cx="9101206" cy="6772279"/>
          </a:xfrm>
          <a:custGeom>
            <a:avLst/>
            <a:gdLst>
              <a:gd name="connsiteX0" fmla="*/ 0 w 9101206"/>
              <a:gd name="connsiteY0" fmla="*/ 0 h 6772279"/>
              <a:gd name="connsiteX1" fmla="*/ 7964586 w 9101206"/>
              <a:gd name="connsiteY1" fmla="*/ 0 h 6772279"/>
              <a:gd name="connsiteX2" fmla="*/ 7985863 w 9101206"/>
              <a:gd name="connsiteY2" fmla="*/ 27075 h 6772279"/>
              <a:gd name="connsiteX3" fmla="*/ 9101206 w 9101206"/>
              <a:gd name="connsiteY3" fmla="*/ 3386140 h 6772279"/>
              <a:gd name="connsiteX4" fmla="*/ 7985863 w 9101206"/>
              <a:gd name="connsiteY4" fmla="*/ 6745206 h 6772279"/>
              <a:gd name="connsiteX5" fmla="*/ 7964588 w 9101206"/>
              <a:gd name="connsiteY5" fmla="*/ 6772279 h 6772279"/>
              <a:gd name="connsiteX6" fmla="*/ 0 w 9101206"/>
              <a:gd name="connsiteY6" fmla="*/ 6772279 h 677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01206" h="6772279">
                <a:moveTo>
                  <a:pt x="0" y="0"/>
                </a:moveTo>
                <a:lnTo>
                  <a:pt x="7964586" y="0"/>
                </a:lnTo>
                <a:lnTo>
                  <a:pt x="7985863" y="27075"/>
                </a:lnTo>
                <a:cubicBezTo>
                  <a:pt x="8686370" y="963763"/>
                  <a:pt x="9101206" y="2126507"/>
                  <a:pt x="9101206" y="3386140"/>
                </a:cubicBezTo>
                <a:cubicBezTo>
                  <a:pt x="9101206" y="4645774"/>
                  <a:pt x="8686370" y="5808518"/>
                  <a:pt x="7985863" y="6745206"/>
                </a:cubicBezTo>
                <a:lnTo>
                  <a:pt x="7964588" y="6772279"/>
                </a:lnTo>
                <a:lnTo>
                  <a:pt x="0" y="6772279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7F293C1-5D64-404C-B2F1-2E3AAF3F232C}"/>
              </a:ext>
            </a:extLst>
          </p:cNvPr>
          <p:cNvSpPr/>
          <p:nvPr userDrawn="1"/>
        </p:nvSpPr>
        <p:spPr>
          <a:xfrm>
            <a:off x="546451" y="699979"/>
            <a:ext cx="11999857" cy="6772280"/>
          </a:xfrm>
          <a:custGeom>
            <a:avLst/>
            <a:gdLst>
              <a:gd name="connsiteX0" fmla="*/ 0 w 11999857"/>
              <a:gd name="connsiteY0" fmla="*/ 0 h 6772280"/>
              <a:gd name="connsiteX1" fmla="*/ 11298074 w 11999857"/>
              <a:gd name="connsiteY1" fmla="*/ 0 h 6772280"/>
              <a:gd name="connsiteX2" fmla="*/ 11330875 w 11999857"/>
              <a:gd name="connsiteY2" fmla="*/ 72555 h 6772280"/>
              <a:gd name="connsiteX3" fmla="*/ 11999857 w 11999857"/>
              <a:gd name="connsiteY3" fmla="*/ 3386141 h 6772280"/>
              <a:gd name="connsiteX4" fmla="*/ 11330875 w 11999857"/>
              <a:gd name="connsiteY4" fmla="*/ 6699726 h 6772280"/>
              <a:gd name="connsiteX5" fmla="*/ 11298074 w 11999857"/>
              <a:gd name="connsiteY5" fmla="*/ 6772280 h 6772280"/>
              <a:gd name="connsiteX6" fmla="*/ 0 w 11999857"/>
              <a:gd name="connsiteY6" fmla="*/ 6772280 h 6772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99857" h="6772280">
                <a:moveTo>
                  <a:pt x="0" y="0"/>
                </a:moveTo>
                <a:lnTo>
                  <a:pt x="11298074" y="0"/>
                </a:lnTo>
                <a:lnTo>
                  <a:pt x="11330875" y="72555"/>
                </a:lnTo>
                <a:cubicBezTo>
                  <a:pt x="11761649" y="1091018"/>
                  <a:pt x="11999857" y="2210761"/>
                  <a:pt x="11999857" y="3386141"/>
                </a:cubicBezTo>
                <a:cubicBezTo>
                  <a:pt x="11999857" y="4561520"/>
                  <a:pt x="11761649" y="5681263"/>
                  <a:pt x="11330875" y="6699726"/>
                </a:cubicBezTo>
                <a:lnTo>
                  <a:pt x="11298074" y="6772280"/>
                </a:lnTo>
                <a:lnTo>
                  <a:pt x="0" y="6772280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A172DC3-A4CD-4D21-BAC8-E973381F216F}"/>
              </a:ext>
            </a:extLst>
          </p:cNvPr>
          <p:cNvSpPr/>
          <p:nvPr userDrawn="1"/>
        </p:nvSpPr>
        <p:spPr>
          <a:xfrm>
            <a:off x="546450" y="699979"/>
            <a:ext cx="13681520" cy="67722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85236FC-2585-48CB-8646-0FEB431AF6AC}"/>
              </a:ext>
            </a:extLst>
          </p:cNvPr>
          <p:cNvCxnSpPr>
            <a:cxnSpLocks/>
            <a:stCxn id="59" idx="3"/>
          </p:cNvCxnSpPr>
          <p:nvPr userDrawn="1"/>
        </p:nvCxnSpPr>
        <p:spPr>
          <a:xfrm flipH="1">
            <a:off x="546450" y="4859353"/>
            <a:ext cx="2556940" cy="2612906"/>
          </a:xfrm>
          <a:prstGeom prst="line">
            <a:avLst/>
          </a:prstGeom>
          <a:ln w="571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5BDDE5F-285C-4CA1-A089-E9680293DE37}"/>
              </a:ext>
            </a:extLst>
          </p:cNvPr>
          <p:cNvCxnSpPr>
            <a:cxnSpLocks/>
            <a:stCxn id="59" idx="1"/>
          </p:cNvCxnSpPr>
          <p:nvPr userDrawn="1"/>
        </p:nvCxnSpPr>
        <p:spPr>
          <a:xfrm flipH="1" flipV="1">
            <a:off x="546450" y="699981"/>
            <a:ext cx="2556940" cy="2293058"/>
          </a:xfrm>
          <a:prstGeom prst="line">
            <a:avLst/>
          </a:prstGeom>
          <a:ln w="571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288F522-1B50-4873-AF87-92EB0E9CA347}"/>
              </a:ext>
            </a:extLst>
          </p:cNvPr>
          <p:cNvCxnSpPr>
            <a:cxnSpLocks/>
            <a:stCxn id="59" idx="7"/>
          </p:cNvCxnSpPr>
          <p:nvPr userDrawn="1"/>
        </p:nvCxnSpPr>
        <p:spPr>
          <a:xfrm flipV="1">
            <a:off x="4969704" y="699981"/>
            <a:ext cx="2345498" cy="2293058"/>
          </a:xfrm>
          <a:prstGeom prst="line">
            <a:avLst/>
          </a:prstGeom>
          <a:ln w="571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4554F85-B5B2-48F1-89CB-93E4199574EF}"/>
              </a:ext>
            </a:extLst>
          </p:cNvPr>
          <p:cNvCxnSpPr>
            <a:cxnSpLocks/>
            <a:stCxn id="59" idx="5"/>
          </p:cNvCxnSpPr>
          <p:nvPr userDrawn="1"/>
        </p:nvCxnSpPr>
        <p:spPr>
          <a:xfrm>
            <a:off x="4969704" y="4859353"/>
            <a:ext cx="2349023" cy="2612906"/>
          </a:xfrm>
          <a:prstGeom prst="line">
            <a:avLst/>
          </a:prstGeom>
          <a:ln w="571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E273713-EC3D-4552-96C3-17DC0384C83D}"/>
              </a:ext>
            </a:extLst>
          </p:cNvPr>
          <p:cNvSpPr/>
          <p:nvPr userDrawn="1"/>
        </p:nvSpPr>
        <p:spPr>
          <a:xfrm>
            <a:off x="2660209" y="792526"/>
            <a:ext cx="27526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/>
              <a:t>PERFORMANCE PRESSURES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A414925-C840-417A-B344-8387FF25796B}"/>
              </a:ext>
            </a:extLst>
          </p:cNvPr>
          <p:cNvSpPr/>
          <p:nvPr userDrawn="1"/>
        </p:nvSpPr>
        <p:spPr>
          <a:xfrm>
            <a:off x="2716864" y="2606513"/>
            <a:ext cx="2639366" cy="26393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CURRENT GOALS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CCD352-73EA-4AD7-995F-A969A780A622}"/>
              </a:ext>
            </a:extLst>
          </p:cNvPr>
          <p:cNvSpPr/>
          <p:nvPr userDrawn="1"/>
        </p:nvSpPr>
        <p:spPr>
          <a:xfrm>
            <a:off x="3227567" y="7090616"/>
            <a:ext cx="17508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/>
              <a:t>CURRENT GOALS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2D56D0E-1D30-4F83-8C97-1465EDFB10FE}"/>
              </a:ext>
            </a:extLst>
          </p:cNvPr>
          <p:cNvSpPr/>
          <p:nvPr userDrawn="1"/>
        </p:nvSpPr>
        <p:spPr>
          <a:xfrm rot="18945812">
            <a:off x="5519550" y="1553235"/>
            <a:ext cx="21627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/>
              <a:t>CONVENIENCE  GAINS</a:t>
            </a:r>
            <a:endParaRPr lang="en-GB" sz="1400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5C52EB-71AB-4BA9-A21C-146F77C37A93}"/>
              </a:ext>
            </a:extLst>
          </p:cNvPr>
          <p:cNvSpPr/>
          <p:nvPr userDrawn="1"/>
        </p:nvSpPr>
        <p:spPr>
          <a:xfrm>
            <a:off x="8972398" y="724992"/>
            <a:ext cx="24721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/>
              <a:t>ACCESS &amp; REACH  GAINS</a:t>
            </a:r>
            <a:endParaRPr lang="en-GB" sz="1400" b="1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87B4013-F88D-4327-9DCF-E59FE0C2D931}"/>
              </a:ext>
            </a:extLst>
          </p:cNvPr>
          <p:cNvSpPr/>
          <p:nvPr userDrawn="1"/>
        </p:nvSpPr>
        <p:spPr>
          <a:xfrm>
            <a:off x="12310034" y="722167"/>
            <a:ext cx="13992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/>
              <a:t>VALUE GAINS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F3F93B9-EC44-4777-B30A-981A17A98E8A}"/>
              </a:ext>
            </a:extLst>
          </p:cNvPr>
          <p:cNvSpPr/>
          <p:nvPr userDrawn="1"/>
        </p:nvSpPr>
        <p:spPr>
          <a:xfrm>
            <a:off x="794111" y="3342552"/>
            <a:ext cx="9044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/>
              <a:t>ASSETS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A630E7-429C-44BC-8BCC-553781FEE7CE}"/>
              </a:ext>
            </a:extLst>
          </p:cNvPr>
          <p:cNvSpPr/>
          <p:nvPr userDrawn="1"/>
        </p:nvSpPr>
        <p:spPr>
          <a:xfrm>
            <a:off x="635171" y="4203773"/>
            <a:ext cx="14184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/>
              <a:t>CAPABILITIES</a:t>
            </a:r>
          </a:p>
        </p:txBody>
      </p:sp>
      <p:sp>
        <p:nvSpPr>
          <p:cNvPr id="66" name="Arrow: Pentagon 65">
            <a:extLst>
              <a:ext uri="{FF2B5EF4-FFF2-40B4-BE49-F238E27FC236}">
                <a16:creationId xmlns:a16="http://schemas.microsoft.com/office/drawing/2014/main" id="{D8083E37-54A6-466B-BB7C-B1D925131D0A}"/>
              </a:ext>
            </a:extLst>
          </p:cNvPr>
          <p:cNvSpPr/>
          <p:nvPr userDrawn="1"/>
        </p:nvSpPr>
        <p:spPr>
          <a:xfrm>
            <a:off x="5048400" y="3696721"/>
            <a:ext cx="1114674" cy="458950"/>
          </a:xfrm>
          <a:prstGeom prst="homePlat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GAINS SOUGHT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AF94944-E55E-4C6C-AD4B-268307D5014A}"/>
              </a:ext>
            </a:extLst>
          </p:cNvPr>
          <p:cNvCxnSpPr>
            <a:cxnSpLocks/>
          </p:cNvCxnSpPr>
          <p:nvPr userDrawn="1"/>
        </p:nvCxnSpPr>
        <p:spPr>
          <a:xfrm>
            <a:off x="2778698" y="4286237"/>
            <a:ext cx="2520280" cy="0"/>
          </a:xfrm>
          <a:prstGeom prst="line">
            <a:avLst/>
          </a:prstGeom>
          <a:ln w="2857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435D15A-C4CF-4403-AD3D-3992C36C9F5B}"/>
              </a:ext>
            </a:extLst>
          </p:cNvPr>
          <p:cNvSpPr txBox="1"/>
          <p:nvPr userDrawn="1"/>
        </p:nvSpPr>
        <p:spPr>
          <a:xfrm>
            <a:off x="2984552" y="4356893"/>
            <a:ext cx="4860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/>
              <a:t>Entity :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28A8B6E-7EAC-41F5-9CD5-BA1D307AE4A1}"/>
              </a:ext>
            </a:extLst>
          </p:cNvPr>
          <p:cNvSpPr txBox="1"/>
          <p:nvPr userDrawn="1"/>
        </p:nvSpPr>
        <p:spPr>
          <a:xfrm>
            <a:off x="3372015" y="4878270"/>
            <a:ext cx="4347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/>
              <a:t>Type :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B9CD0A8-DE42-4ADC-AD63-D296B9616223}"/>
              </a:ext>
            </a:extLst>
          </p:cNvPr>
          <p:cNvCxnSpPr>
            <a:cxnSpLocks/>
          </p:cNvCxnSpPr>
          <p:nvPr userDrawn="1"/>
        </p:nvCxnSpPr>
        <p:spPr>
          <a:xfrm>
            <a:off x="2984552" y="4718285"/>
            <a:ext cx="2112503" cy="0"/>
          </a:xfrm>
          <a:prstGeom prst="line">
            <a:avLst/>
          </a:prstGeom>
          <a:ln w="2857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387A67F-5444-4AC0-A9E9-E945CC82FE13}"/>
              </a:ext>
            </a:extLst>
          </p:cNvPr>
          <p:cNvSpPr/>
          <p:nvPr userDrawn="1"/>
        </p:nvSpPr>
        <p:spPr>
          <a:xfrm>
            <a:off x="3470582" y="7583709"/>
            <a:ext cx="10871786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r"/>
            <a:r>
              <a:rPr lang="en-GB" sz="800" dirty="0"/>
              <a:t>This is work is inspired by </a:t>
            </a:r>
            <a:r>
              <a:rPr lang="en-GB" sz="800" dirty="0" err="1"/>
              <a:t>Xplane</a:t>
            </a:r>
            <a:r>
              <a:rPr lang="en-GB" sz="800" dirty="0"/>
              <a:t> Empathy Map and </a:t>
            </a:r>
            <a:r>
              <a:rPr lang="en-GB" sz="800" dirty="0" err="1"/>
              <a:t>Strategyzer</a:t>
            </a:r>
            <a:r>
              <a:rPr lang="en-GB" sz="800" dirty="0"/>
              <a:t> AG Value Proposition Canvas, plus John Hagel III’s work - and is released by Boundaryless </a:t>
            </a:r>
            <a:r>
              <a:rPr lang="en-GB" sz="800" dirty="0" err="1"/>
              <a:t>Srl</a:t>
            </a:r>
            <a:r>
              <a:rPr lang="en-GB" sz="800" dirty="0"/>
              <a:t> and licensed under the Creative Commons Attribution - Share Alike 4.0 International License. To view a copy of this license, visit http://creativecommons.org/license/by-sa/4.0. This work is available for download on www.platformdesigntoolkit.com</a:t>
            </a:r>
          </a:p>
        </p:txBody>
      </p:sp>
      <p:sp>
        <p:nvSpPr>
          <p:cNvPr id="53" name="Arrow: Pentagon 52">
            <a:extLst>
              <a:ext uri="{FF2B5EF4-FFF2-40B4-BE49-F238E27FC236}">
                <a16:creationId xmlns:a16="http://schemas.microsoft.com/office/drawing/2014/main" id="{3ADBD3AA-5D6E-459B-9D02-140A89AB0956}"/>
              </a:ext>
            </a:extLst>
          </p:cNvPr>
          <p:cNvSpPr/>
          <p:nvPr userDrawn="1"/>
        </p:nvSpPr>
        <p:spPr>
          <a:xfrm>
            <a:off x="565622" y="3696721"/>
            <a:ext cx="2520280" cy="458950"/>
          </a:xfrm>
          <a:prstGeom prst="homePlat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POTENTIAL</a:t>
            </a:r>
          </a:p>
        </p:txBody>
      </p:sp>
    </p:spTree>
    <p:extLst>
      <p:ext uri="{BB962C8B-B14F-4D97-AF65-F5344CB8AC3E}">
        <p14:creationId xmlns:p14="http://schemas.microsoft.com/office/powerpoint/2010/main" val="64800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78DCA8D-2D8C-4CA3-A392-E0DB893F56C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43353644"/>
              </p:ext>
            </p:extLst>
          </p:nvPr>
        </p:nvGraphicFramePr>
        <p:xfrm>
          <a:off x="690464" y="658416"/>
          <a:ext cx="13249470" cy="6552731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2649894">
                  <a:extLst>
                    <a:ext uri="{9D8B030D-6E8A-4147-A177-3AD203B41FA5}">
                      <a16:colId xmlns:a16="http://schemas.microsoft.com/office/drawing/2014/main" val="3472525328"/>
                    </a:ext>
                  </a:extLst>
                </a:gridCol>
                <a:gridCol w="2649894">
                  <a:extLst>
                    <a:ext uri="{9D8B030D-6E8A-4147-A177-3AD203B41FA5}">
                      <a16:colId xmlns:a16="http://schemas.microsoft.com/office/drawing/2014/main" val="3803003207"/>
                    </a:ext>
                  </a:extLst>
                </a:gridCol>
                <a:gridCol w="2649894">
                  <a:extLst>
                    <a:ext uri="{9D8B030D-6E8A-4147-A177-3AD203B41FA5}">
                      <a16:colId xmlns:a16="http://schemas.microsoft.com/office/drawing/2014/main" val="2146828162"/>
                    </a:ext>
                  </a:extLst>
                </a:gridCol>
                <a:gridCol w="2649894">
                  <a:extLst>
                    <a:ext uri="{9D8B030D-6E8A-4147-A177-3AD203B41FA5}">
                      <a16:colId xmlns:a16="http://schemas.microsoft.com/office/drawing/2014/main" val="394072498"/>
                    </a:ext>
                  </a:extLst>
                </a:gridCol>
                <a:gridCol w="2649894">
                  <a:extLst>
                    <a:ext uri="{9D8B030D-6E8A-4147-A177-3AD203B41FA5}">
                      <a16:colId xmlns:a16="http://schemas.microsoft.com/office/drawing/2014/main" val="3370434362"/>
                    </a:ext>
                  </a:extLst>
                </a:gridCol>
              </a:tblGrid>
              <a:tr h="2184243">
                <a:tc rowSpan="2">
                  <a:txBody>
                    <a:bodyPr/>
                    <a:lstStyle/>
                    <a:p>
                      <a:pPr algn="r"/>
                      <a:r>
                        <a:rPr lang="en-GB" sz="1400" b="1" dirty="0"/>
                        <a:t>PLATFORM OWNERS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Enabling Services (Platform to Partners)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Core Value Proposition</a:t>
                      </a:r>
                    </a:p>
                    <a:p>
                      <a:pPr algn="r"/>
                      <a:endParaRPr lang="en-GB" sz="1400" b="1" kern="1200" dirty="0">
                        <a:solidFill>
                          <a:srgbClr val="00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Transactions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PARTNERS</a:t>
                      </a:r>
                    </a:p>
                    <a:p>
                      <a:pPr algn="r"/>
                      <a:endParaRPr lang="en-GB" sz="1400" b="1" kern="1200" dirty="0">
                        <a:solidFill>
                          <a:srgbClr val="00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4244858"/>
                  </a:ext>
                </a:extLst>
              </a:tr>
              <a:tr h="109212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Ancillary Value Propositions</a:t>
                      </a:r>
                    </a:p>
                    <a:p>
                      <a:pPr algn="r"/>
                      <a:endParaRPr lang="en-GB" sz="1400" b="1" kern="1200" dirty="0">
                        <a:solidFill>
                          <a:srgbClr val="00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485150"/>
                  </a:ext>
                </a:extLst>
              </a:tr>
              <a:tr h="1092122">
                <a:tc rowSpan="3">
                  <a:txBody>
                    <a:bodyPr/>
                    <a:lstStyle/>
                    <a:p>
                      <a:pPr marL="0" marR="0" lvl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PLATFORM STAKEHOLDERS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Empowering Services (Platform to Peer Producers)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r"/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Channels &amp; Contexts</a:t>
                      </a:r>
                    </a:p>
                    <a:p>
                      <a:pPr algn="r"/>
                      <a:endParaRPr lang="en-GB" sz="1400" b="1" kern="1200" dirty="0">
                        <a:solidFill>
                          <a:srgbClr val="00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PEERS (producers)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4826694"/>
                  </a:ext>
                </a:extLst>
              </a:tr>
              <a:tr h="546061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Infrastructures and Core Components</a:t>
                      </a:r>
                    </a:p>
                    <a:p>
                      <a:pPr algn="r"/>
                      <a:endParaRPr lang="en-GB" sz="1400" b="1" kern="1200" dirty="0">
                        <a:solidFill>
                          <a:srgbClr val="00000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3976073"/>
                  </a:ext>
                </a:extLst>
              </a:tr>
              <a:tr h="163818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Other Services (Platform to Peer Consumers)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kern="1200" dirty="0">
                          <a:solidFill>
                            <a:srgbClr val="000000"/>
                          </a:solidFill>
                          <a:latin typeface="+mj-lt"/>
                          <a:ea typeface="+mj-ea"/>
                          <a:cs typeface="+mj-cs"/>
                        </a:rPr>
                        <a:t>PEERS (consumers)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9171750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5BD3FC12-629F-4AC8-89DB-F9B88426D9AB}"/>
              </a:ext>
            </a:extLst>
          </p:cNvPr>
          <p:cNvSpPr/>
          <p:nvPr userDrawn="1"/>
        </p:nvSpPr>
        <p:spPr>
          <a:xfrm>
            <a:off x="3470582" y="7583709"/>
            <a:ext cx="10871786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r"/>
            <a:r>
              <a:rPr lang="en-GB" sz="800" dirty="0"/>
              <a:t>This is work is inspired by </a:t>
            </a:r>
            <a:r>
              <a:rPr lang="en-GB" sz="800" dirty="0" err="1"/>
              <a:t>Xplane</a:t>
            </a:r>
            <a:r>
              <a:rPr lang="en-GB" sz="800" dirty="0"/>
              <a:t> Empathy Map and </a:t>
            </a:r>
            <a:r>
              <a:rPr lang="en-GB" sz="800" dirty="0" err="1"/>
              <a:t>Strategyzer</a:t>
            </a:r>
            <a:r>
              <a:rPr lang="en-GB" sz="800" dirty="0"/>
              <a:t> AG Value Proposition Canvas, plus John Hagel III’s work - and is released by Boundaryless </a:t>
            </a:r>
            <a:r>
              <a:rPr lang="en-GB" sz="800" dirty="0" err="1"/>
              <a:t>Srl</a:t>
            </a:r>
            <a:r>
              <a:rPr lang="en-GB" sz="800" dirty="0"/>
              <a:t> and licensed under the Creative Commons Attribution - Share Alike 4.0 International License. To view a copy of this license, visit http://creativecommons.org/license/by-sa/4.0. This work is available for download on www.platformdesigntoolkit.com</a:t>
            </a:r>
          </a:p>
        </p:txBody>
      </p:sp>
    </p:spTree>
    <p:extLst>
      <p:ext uri="{BB962C8B-B14F-4D97-AF65-F5344CB8AC3E}">
        <p14:creationId xmlns:p14="http://schemas.microsoft.com/office/powerpoint/2010/main" val="196427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August 6,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DXC Proprietary and 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August 6,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6,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4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4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49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5"/>
          <p:cNvSpPr>
            <a:spLocks noChangeAspect="1"/>
          </p:cNvSpPr>
          <p:nvPr userDrawn="1"/>
        </p:nvSpPr>
        <p:spPr bwMode="hidden">
          <a:xfrm>
            <a:off x="7894638" y="-1588"/>
            <a:ext cx="6735761" cy="8231187"/>
          </a:xfrm>
          <a:custGeom>
            <a:avLst/>
            <a:gdLst>
              <a:gd name="T0" fmla="*/ 4315 w 7078"/>
              <a:gd name="T1" fmla="*/ 4313 h 8639"/>
              <a:gd name="T2" fmla="*/ 4315 w 7078"/>
              <a:gd name="T3" fmla="*/ 4313 h 8639"/>
              <a:gd name="T4" fmla="*/ 0 w 7078"/>
              <a:gd name="T5" fmla="*/ 0 h 8639"/>
              <a:gd name="T6" fmla="*/ 7078 w 7078"/>
              <a:gd name="T7" fmla="*/ 0 h 8639"/>
              <a:gd name="T8" fmla="*/ 7078 w 7078"/>
              <a:gd name="T9" fmla="*/ 8639 h 8639"/>
              <a:gd name="T10" fmla="*/ 0 w 7078"/>
              <a:gd name="T11" fmla="*/ 8639 h 8639"/>
              <a:gd name="T12" fmla="*/ 4315 w 7078"/>
              <a:gd name="T13" fmla="*/ 4313 h 8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78" h="8639">
                <a:moveTo>
                  <a:pt x="4315" y="4313"/>
                </a:moveTo>
                <a:lnTo>
                  <a:pt x="4315" y="4313"/>
                </a:lnTo>
                <a:cubicBezTo>
                  <a:pt x="4315" y="1906"/>
                  <a:pt x="2391" y="0"/>
                  <a:pt x="0" y="0"/>
                </a:cubicBezTo>
                <a:lnTo>
                  <a:pt x="7078" y="0"/>
                </a:lnTo>
                <a:lnTo>
                  <a:pt x="7078" y="8639"/>
                </a:lnTo>
                <a:lnTo>
                  <a:pt x="0" y="8639"/>
                </a:lnTo>
                <a:cubicBezTo>
                  <a:pt x="2391" y="8639"/>
                  <a:pt x="4315" y="6731"/>
                  <a:pt x="4315" y="4313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August 6,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August 6,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6,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August 6,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tx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tx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3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6,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August 6,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6,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39763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8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August 6,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6,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6,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56" r:id="rId3"/>
    <p:sldLayoutId id="2147483664" r:id="rId4"/>
    <p:sldLayoutId id="2147483657" r:id="rId5"/>
    <p:sldLayoutId id="2147483658" r:id="rId6"/>
    <p:sldLayoutId id="2147483665" r:id="rId7"/>
    <p:sldLayoutId id="2147483659" r:id="rId8"/>
    <p:sldLayoutId id="2147483650" r:id="rId9"/>
    <p:sldLayoutId id="2147483666" r:id="rId10"/>
    <p:sldLayoutId id="2147483667" r:id="rId11"/>
    <p:sldLayoutId id="2147483673" r:id="rId12"/>
    <p:sldLayoutId id="2147483674" r:id="rId13"/>
    <p:sldLayoutId id="2147483652" r:id="rId14"/>
    <p:sldLayoutId id="2147483660" r:id="rId15"/>
    <p:sldLayoutId id="2147483662" r:id="rId16"/>
    <p:sldLayoutId id="2147483663" r:id="rId17"/>
    <p:sldLayoutId id="2147483651" r:id="rId18"/>
    <p:sldLayoutId id="2147483670" r:id="rId19"/>
    <p:sldLayoutId id="2147483668" r:id="rId20"/>
    <p:sldLayoutId id="2147483669" r:id="rId21"/>
    <p:sldLayoutId id="2147483655" r:id="rId22"/>
    <p:sldLayoutId id="2147483661" r:id="rId23"/>
    <p:sldLayoutId id="2147483671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4DB5-8D74-4B4A-94A8-EA315F7B9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Digital Explorer</a:t>
            </a:r>
            <a:br>
              <a:rPr lang="en-GB" dirty="0"/>
            </a:br>
            <a:r>
              <a:rPr lang="en-GB" dirty="0"/>
              <a:t>Open Source platform Canvases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262EE-AFBB-466C-8CF1-FB01F340A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David Stevens</a:t>
            </a:r>
          </a:p>
        </p:txBody>
      </p:sp>
    </p:spTree>
    <p:extLst>
      <p:ext uri="{BB962C8B-B14F-4D97-AF65-F5344CB8AC3E}">
        <p14:creationId xmlns:p14="http://schemas.microsoft.com/office/powerpoint/2010/main" val="356797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tial Circle 7">
            <a:extLst>
              <a:ext uri="{FF2B5EF4-FFF2-40B4-BE49-F238E27FC236}">
                <a16:creationId xmlns:a16="http://schemas.microsoft.com/office/drawing/2014/main" id="{9C9EDD28-D1B9-4486-82CA-846A1587DE62}"/>
              </a:ext>
            </a:extLst>
          </p:cNvPr>
          <p:cNvSpPr/>
          <p:nvPr/>
        </p:nvSpPr>
        <p:spPr>
          <a:xfrm>
            <a:off x="1549137" y="586408"/>
            <a:ext cx="11532126" cy="12025336"/>
          </a:xfrm>
          <a:prstGeom prst="pie">
            <a:avLst>
              <a:gd name="adj1" fmla="val 10808277"/>
              <a:gd name="adj2" fmla="val 21587204"/>
            </a:avLst>
          </a:prstGeom>
          <a:noFill/>
          <a:ln w="7620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Partial Circle 6">
            <a:extLst>
              <a:ext uri="{FF2B5EF4-FFF2-40B4-BE49-F238E27FC236}">
                <a16:creationId xmlns:a16="http://schemas.microsoft.com/office/drawing/2014/main" id="{6FAACA96-3A35-4398-AC3F-A8B9DF8786BB}"/>
              </a:ext>
            </a:extLst>
          </p:cNvPr>
          <p:cNvSpPr/>
          <p:nvPr/>
        </p:nvSpPr>
        <p:spPr>
          <a:xfrm>
            <a:off x="3020234" y="2189479"/>
            <a:ext cx="8267992" cy="8819193"/>
          </a:xfrm>
          <a:prstGeom prst="pie">
            <a:avLst>
              <a:gd name="adj1" fmla="val 10781745"/>
              <a:gd name="adj2" fmla="val 1167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065694F-BE0D-4581-B708-C53BDCA3FA72}"/>
              </a:ext>
            </a:extLst>
          </p:cNvPr>
          <p:cNvSpPr/>
          <p:nvPr/>
        </p:nvSpPr>
        <p:spPr>
          <a:xfrm>
            <a:off x="5041502" y="3741283"/>
            <a:ext cx="4547396" cy="2893797"/>
          </a:xfrm>
          <a:custGeom>
            <a:avLst/>
            <a:gdLst>
              <a:gd name="connsiteX0" fmla="*/ 711927 w 4752528"/>
              <a:gd name="connsiteY0" fmla="*/ 0 h 3024336"/>
              <a:gd name="connsiteX1" fmla="*/ 4040601 w 4752528"/>
              <a:gd name="connsiteY1" fmla="*/ 0 h 3024336"/>
              <a:gd name="connsiteX2" fmla="*/ 4752528 w 4752528"/>
              <a:gd name="connsiteY2" fmla="*/ 711927 h 3024336"/>
              <a:gd name="connsiteX3" fmla="*/ 4752528 w 4752528"/>
              <a:gd name="connsiteY3" fmla="*/ 2979684 h 3024336"/>
              <a:gd name="connsiteX4" fmla="*/ 4748027 w 4752528"/>
              <a:gd name="connsiteY4" fmla="*/ 3024336 h 3024336"/>
              <a:gd name="connsiteX5" fmla="*/ 4502 w 4752528"/>
              <a:gd name="connsiteY5" fmla="*/ 3024336 h 3024336"/>
              <a:gd name="connsiteX6" fmla="*/ 0 w 4752528"/>
              <a:gd name="connsiteY6" fmla="*/ 2979684 h 3024336"/>
              <a:gd name="connsiteX7" fmla="*/ 0 w 4752528"/>
              <a:gd name="connsiteY7" fmla="*/ 711927 h 3024336"/>
              <a:gd name="connsiteX8" fmla="*/ 711927 w 4752528"/>
              <a:gd name="connsiteY8" fmla="*/ 0 h 302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52528" h="3024336">
                <a:moveTo>
                  <a:pt x="711927" y="0"/>
                </a:moveTo>
                <a:lnTo>
                  <a:pt x="4040601" y="0"/>
                </a:lnTo>
                <a:cubicBezTo>
                  <a:pt x="4433787" y="0"/>
                  <a:pt x="4752528" y="318741"/>
                  <a:pt x="4752528" y="711927"/>
                </a:cubicBezTo>
                <a:lnTo>
                  <a:pt x="4752528" y="2979684"/>
                </a:lnTo>
                <a:lnTo>
                  <a:pt x="4748027" y="3024336"/>
                </a:lnTo>
                <a:lnTo>
                  <a:pt x="4502" y="3024336"/>
                </a:lnTo>
                <a:lnTo>
                  <a:pt x="0" y="2979684"/>
                </a:lnTo>
                <a:lnTo>
                  <a:pt x="0" y="711927"/>
                </a:lnTo>
                <a:cubicBezTo>
                  <a:pt x="0" y="318741"/>
                  <a:pt x="318741" y="0"/>
                  <a:pt x="71192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D53C77-9E21-444E-AE9C-1C42F91E34FB}"/>
              </a:ext>
            </a:extLst>
          </p:cNvPr>
          <p:cNvSpPr/>
          <p:nvPr/>
        </p:nvSpPr>
        <p:spPr>
          <a:xfrm>
            <a:off x="6316151" y="4915690"/>
            <a:ext cx="1998098" cy="17913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71C18BDD-0A3A-4036-8357-053375481359}"/>
              </a:ext>
            </a:extLst>
          </p:cNvPr>
          <p:cNvSpPr/>
          <p:nvPr/>
        </p:nvSpPr>
        <p:spPr>
          <a:xfrm rot="16200000">
            <a:off x="6947898" y="6627819"/>
            <a:ext cx="734603" cy="1008112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FC0B6B03-9E02-4E5A-AC3F-BAFE66832C24}"/>
              </a:ext>
            </a:extLst>
          </p:cNvPr>
          <p:cNvSpPr/>
          <p:nvPr/>
        </p:nvSpPr>
        <p:spPr>
          <a:xfrm rot="16200000">
            <a:off x="5348224" y="6627818"/>
            <a:ext cx="734603" cy="1008112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7C92C16C-DFAF-422D-91D3-7527C6B5F7A3}"/>
              </a:ext>
            </a:extLst>
          </p:cNvPr>
          <p:cNvSpPr/>
          <p:nvPr/>
        </p:nvSpPr>
        <p:spPr>
          <a:xfrm rot="16200000">
            <a:off x="3748550" y="6627817"/>
            <a:ext cx="734603" cy="1008112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E468026E-3E98-40E0-B4FD-8F25D64BD9E5}"/>
              </a:ext>
            </a:extLst>
          </p:cNvPr>
          <p:cNvSpPr/>
          <p:nvPr/>
        </p:nvSpPr>
        <p:spPr>
          <a:xfrm rot="16200000">
            <a:off x="2148876" y="6627816"/>
            <a:ext cx="734603" cy="1008112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D90127-2244-46D7-8731-DD82D242C181}"/>
              </a:ext>
            </a:extLst>
          </p:cNvPr>
          <p:cNvSpPr txBox="1"/>
          <p:nvPr/>
        </p:nvSpPr>
        <p:spPr>
          <a:xfrm>
            <a:off x="6911081" y="7050806"/>
            <a:ext cx="808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Platform</a:t>
            </a:r>
            <a:br>
              <a:rPr lang="en-GB" sz="1200" b="1" dirty="0"/>
            </a:br>
            <a:r>
              <a:rPr lang="en-GB" sz="1200" b="1" dirty="0"/>
              <a:t>Owners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02AC15-DC66-4C18-A107-EF029403BE1D}"/>
              </a:ext>
            </a:extLst>
          </p:cNvPr>
          <p:cNvSpPr txBox="1"/>
          <p:nvPr/>
        </p:nvSpPr>
        <p:spPr>
          <a:xfrm>
            <a:off x="5312209" y="7150429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Partners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1AE6F7-3D71-441E-8BA7-16D79B77C22B}"/>
              </a:ext>
            </a:extLst>
          </p:cNvPr>
          <p:cNvSpPr txBox="1"/>
          <p:nvPr/>
        </p:nvSpPr>
        <p:spPr>
          <a:xfrm>
            <a:off x="3644410" y="7037509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Peer</a:t>
            </a:r>
            <a:br>
              <a:rPr lang="en-GB" sz="1200" b="1" dirty="0"/>
            </a:br>
            <a:r>
              <a:rPr lang="en-GB" sz="1200" b="1" dirty="0"/>
              <a:t>Producers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2F072A-1790-4818-A2D0-ED3E1500A93B}"/>
              </a:ext>
            </a:extLst>
          </p:cNvPr>
          <p:cNvSpPr txBox="1"/>
          <p:nvPr/>
        </p:nvSpPr>
        <p:spPr>
          <a:xfrm>
            <a:off x="2002376" y="7037512"/>
            <a:ext cx="1029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Peer</a:t>
            </a:r>
            <a:br>
              <a:rPr lang="en-GB" sz="1200" b="1" dirty="0"/>
            </a:br>
            <a:r>
              <a:rPr lang="en-GB" sz="1200" b="1" dirty="0"/>
              <a:t>Consumers</a:t>
            </a:r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A823FB83-F852-4FA3-8D6A-03A9B92EB9AA}"/>
              </a:ext>
            </a:extLst>
          </p:cNvPr>
          <p:cNvSpPr/>
          <p:nvPr/>
        </p:nvSpPr>
        <p:spPr>
          <a:xfrm>
            <a:off x="546448" y="1193053"/>
            <a:ext cx="427851" cy="458950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FBCB49-FE74-4EEF-979F-D22E35F5E7B9}"/>
              </a:ext>
            </a:extLst>
          </p:cNvPr>
          <p:cNvSpPr txBox="1"/>
          <p:nvPr/>
        </p:nvSpPr>
        <p:spPr>
          <a:xfrm>
            <a:off x="974299" y="1190338"/>
            <a:ext cx="1149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External</a:t>
            </a:r>
            <a:br>
              <a:rPr lang="en-GB" sz="1200" b="1" dirty="0"/>
            </a:br>
            <a:r>
              <a:rPr lang="en-GB" sz="1200" b="1" dirty="0"/>
              <a:t>Stakeholders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D91CEF-9943-428B-B421-EF98ECFDA05B}"/>
              </a:ext>
            </a:extLst>
          </p:cNvPr>
          <p:cNvSpPr txBox="1"/>
          <p:nvPr/>
        </p:nvSpPr>
        <p:spPr>
          <a:xfrm>
            <a:off x="1246317" y="191365"/>
            <a:ext cx="334258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Ecosystem Canvas</a:t>
            </a:r>
          </a:p>
        </p:txBody>
      </p:sp>
      <p:sp>
        <p:nvSpPr>
          <p:cNvPr id="35" name="Rectangle: Folded Corner 34">
            <a:extLst>
              <a:ext uri="{FF2B5EF4-FFF2-40B4-BE49-F238E27FC236}">
                <a16:creationId xmlns:a16="http://schemas.microsoft.com/office/drawing/2014/main" id="{9BA1BE7A-144E-4861-9DE3-BC471CB3F9CE}"/>
              </a:ext>
            </a:extLst>
          </p:cNvPr>
          <p:cNvSpPr/>
          <p:nvPr/>
        </p:nvSpPr>
        <p:spPr>
          <a:xfrm>
            <a:off x="5550856" y="2848482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Partners</a:t>
            </a:r>
          </a:p>
        </p:txBody>
      </p:sp>
      <p:sp>
        <p:nvSpPr>
          <p:cNvPr id="36" name="Rectangle: Folded Corner 35">
            <a:extLst>
              <a:ext uri="{FF2B5EF4-FFF2-40B4-BE49-F238E27FC236}">
                <a16:creationId xmlns:a16="http://schemas.microsoft.com/office/drawing/2014/main" id="{02EC5685-FA45-43E2-B7CB-8E1272BFC699}"/>
              </a:ext>
            </a:extLst>
          </p:cNvPr>
          <p:cNvSpPr/>
          <p:nvPr/>
        </p:nvSpPr>
        <p:spPr>
          <a:xfrm>
            <a:off x="3644410" y="4876098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Analysts</a:t>
            </a:r>
          </a:p>
        </p:txBody>
      </p:sp>
      <p:sp>
        <p:nvSpPr>
          <p:cNvPr id="38" name="Rectangle: Folded Corner 37">
            <a:extLst>
              <a:ext uri="{FF2B5EF4-FFF2-40B4-BE49-F238E27FC236}">
                <a16:creationId xmlns:a16="http://schemas.microsoft.com/office/drawing/2014/main" id="{ADF2E0E2-655C-42E1-841D-B3D3E0E55A93}"/>
              </a:ext>
            </a:extLst>
          </p:cNvPr>
          <p:cNvSpPr/>
          <p:nvPr/>
        </p:nvSpPr>
        <p:spPr>
          <a:xfrm>
            <a:off x="6727693" y="5296263"/>
            <a:ext cx="1175009" cy="1120903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DXC DE Platform Team</a:t>
            </a:r>
          </a:p>
        </p:txBody>
      </p:sp>
      <p:sp>
        <p:nvSpPr>
          <p:cNvPr id="39" name="Rectangle: Folded Corner 38">
            <a:extLst>
              <a:ext uri="{FF2B5EF4-FFF2-40B4-BE49-F238E27FC236}">
                <a16:creationId xmlns:a16="http://schemas.microsoft.com/office/drawing/2014/main" id="{B1206F73-C9A7-4AAB-9B44-5617F38F0F02}"/>
              </a:ext>
            </a:extLst>
          </p:cNvPr>
          <p:cNvSpPr/>
          <p:nvPr/>
        </p:nvSpPr>
        <p:spPr>
          <a:xfrm>
            <a:off x="6811144" y="4068201"/>
            <a:ext cx="2023260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0"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DE Community Members</a:t>
            </a:r>
            <a:endParaRPr lang="en-GB" sz="1800" b="1" dirty="0">
              <a:solidFill>
                <a:schemeClr val="tx1"/>
              </a:solidFill>
            </a:endParaRPr>
          </a:p>
        </p:txBody>
      </p:sp>
      <p:sp>
        <p:nvSpPr>
          <p:cNvPr id="41" name="Rectangle: Folded Corner 40">
            <a:extLst>
              <a:ext uri="{FF2B5EF4-FFF2-40B4-BE49-F238E27FC236}">
                <a16:creationId xmlns:a16="http://schemas.microsoft.com/office/drawing/2014/main" id="{F1D9B722-1BE4-410C-840E-CFA6D66B8D7D}"/>
              </a:ext>
            </a:extLst>
          </p:cNvPr>
          <p:cNvSpPr/>
          <p:nvPr/>
        </p:nvSpPr>
        <p:spPr>
          <a:xfrm>
            <a:off x="9834326" y="5321183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Start-ups</a:t>
            </a:r>
          </a:p>
        </p:txBody>
      </p:sp>
      <p:sp>
        <p:nvSpPr>
          <p:cNvPr id="43" name="Rectangle: Folded Corner 42">
            <a:extLst>
              <a:ext uri="{FF2B5EF4-FFF2-40B4-BE49-F238E27FC236}">
                <a16:creationId xmlns:a16="http://schemas.microsoft.com/office/drawing/2014/main" id="{996506DF-5FFA-4BA9-9BF6-3FBB2E01DD14}"/>
              </a:ext>
            </a:extLst>
          </p:cNvPr>
          <p:cNvSpPr/>
          <p:nvPr/>
        </p:nvSpPr>
        <p:spPr>
          <a:xfrm>
            <a:off x="6644247" y="1048357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Clients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D35BDD0-83E7-466A-BE79-0D364845C21D}"/>
              </a:ext>
            </a:extLst>
          </p:cNvPr>
          <p:cNvSpPr/>
          <p:nvPr/>
        </p:nvSpPr>
        <p:spPr>
          <a:xfrm>
            <a:off x="3470582" y="7583709"/>
            <a:ext cx="10871786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r"/>
            <a:r>
              <a:rPr lang="en-GB" sz="800" dirty="0"/>
              <a:t>This is work is inspired by </a:t>
            </a:r>
            <a:r>
              <a:rPr lang="en-GB" sz="800" dirty="0" err="1"/>
              <a:t>Xplane</a:t>
            </a:r>
            <a:r>
              <a:rPr lang="en-GB" sz="800" dirty="0"/>
              <a:t> Empathy Map and </a:t>
            </a:r>
            <a:r>
              <a:rPr lang="en-GB" sz="800" dirty="0" err="1"/>
              <a:t>Strategyzer</a:t>
            </a:r>
            <a:r>
              <a:rPr lang="en-GB" sz="800" dirty="0"/>
              <a:t> AG Value Proposition Canvas, plus John Hagel III’s work - and is released by Boundaryless </a:t>
            </a:r>
            <a:r>
              <a:rPr lang="en-GB" sz="800" dirty="0" err="1"/>
              <a:t>Srl</a:t>
            </a:r>
            <a:r>
              <a:rPr lang="en-GB" sz="800" dirty="0"/>
              <a:t> and licensed under the Creative Commons Attribution - Share Alike 4.0 International License. To view a copy of this license, visit http://creativecommons.org/license/by-sa/4.0. This work is available for download on www.platformdesigntoolkit.com</a:t>
            </a:r>
          </a:p>
        </p:txBody>
      </p:sp>
      <p:sp>
        <p:nvSpPr>
          <p:cNvPr id="27" name="Rectangle: Folded Corner 26">
            <a:extLst>
              <a:ext uri="{FF2B5EF4-FFF2-40B4-BE49-F238E27FC236}">
                <a16:creationId xmlns:a16="http://schemas.microsoft.com/office/drawing/2014/main" id="{610E8A7E-34A1-45B0-ABA4-A9085F1A10F9}"/>
              </a:ext>
            </a:extLst>
          </p:cNvPr>
          <p:cNvSpPr/>
          <p:nvPr/>
        </p:nvSpPr>
        <p:spPr>
          <a:xfrm>
            <a:off x="971201" y="1772684"/>
            <a:ext cx="1693732" cy="870337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DE Platform steering community</a:t>
            </a:r>
          </a:p>
        </p:txBody>
      </p:sp>
      <p:sp>
        <p:nvSpPr>
          <p:cNvPr id="28" name="Rectangle: Folded Corner 27">
            <a:extLst>
              <a:ext uri="{FF2B5EF4-FFF2-40B4-BE49-F238E27FC236}">
                <a16:creationId xmlns:a16="http://schemas.microsoft.com/office/drawing/2014/main" id="{E6A7D1A0-D9A7-4FF5-8171-16ADF00AF976}"/>
              </a:ext>
            </a:extLst>
          </p:cNvPr>
          <p:cNvSpPr/>
          <p:nvPr/>
        </p:nvSpPr>
        <p:spPr>
          <a:xfrm>
            <a:off x="7770428" y="2982511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Clients</a:t>
            </a:r>
          </a:p>
        </p:txBody>
      </p: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42E0F0E9-F32A-4EFA-9A32-75FE9C01756B}"/>
              </a:ext>
            </a:extLst>
          </p:cNvPr>
          <p:cNvSpPr/>
          <p:nvPr/>
        </p:nvSpPr>
        <p:spPr>
          <a:xfrm>
            <a:off x="11328022" y="4247042"/>
            <a:ext cx="1131852" cy="870337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DXC Digital Leadership Team</a:t>
            </a:r>
          </a:p>
        </p:txBody>
      </p:sp>
    </p:spTree>
    <p:extLst>
      <p:ext uri="{BB962C8B-B14F-4D97-AF65-F5344CB8AC3E}">
        <p14:creationId xmlns:p14="http://schemas.microsoft.com/office/powerpoint/2010/main" val="428033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2CD535BA-1E08-48EA-87C0-238D98E15C05}"/>
              </a:ext>
            </a:extLst>
          </p:cNvPr>
          <p:cNvSpPr/>
          <p:nvPr/>
        </p:nvSpPr>
        <p:spPr>
          <a:xfrm>
            <a:off x="3426768" y="2993897"/>
            <a:ext cx="1175009" cy="1120903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DXC DE Platform Team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80353534-8D2D-4468-A540-BFCCE0A2B258}"/>
              </a:ext>
            </a:extLst>
          </p:cNvPr>
          <p:cNvSpPr/>
          <p:nvPr/>
        </p:nvSpPr>
        <p:spPr>
          <a:xfrm>
            <a:off x="9833420" y="1447380"/>
            <a:ext cx="1393093" cy="1120903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Adoption of the DE digital playbook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04FEA339-088B-43FB-8543-275FB26C8214}"/>
              </a:ext>
            </a:extLst>
          </p:cNvPr>
          <p:cNvSpPr/>
          <p:nvPr/>
        </p:nvSpPr>
        <p:spPr>
          <a:xfrm>
            <a:off x="6595120" y="5050904"/>
            <a:ext cx="1728192" cy="1120903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Contribution of new technical features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6C9F573B-EFA3-467D-8522-985B9EB2DDFB}"/>
              </a:ext>
            </a:extLst>
          </p:cNvPr>
          <p:cNvSpPr/>
          <p:nvPr/>
        </p:nvSpPr>
        <p:spPr>
          <a:xfrm>
            <a:off x="12669283" y="3477729"/>
            <a:ext cx="1393093" cy="783676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Knowledge ecosystems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833068A0-720E-4770-A63D-21C0E14F787E}"/>
              </a:ext>
            </a:extLst>
          </p:cNvPr>
          <p:cNvSpPr/>
          <p:nvPr/>
        </p:nvSpPr>
        <p:spPr>
          <a:xfrm>
            <a:off x="713345" y="2467601"/>
            <a:ext cx="1728192" cy="391838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Data model</a:t>
            </a: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7A724443-E172-4DA5-9931-F753672C54D5}"/>
              </a:ext>
            </a:extLst>
          </p:cNvPr>
          <p:cNvSpPr/>
          <p:nvPr/>
        </p:nvSpPr>
        <p:spPr>
          <a:xfrm>
            <a:off x="834480" y="2960360"/>
            <a:ext cx="1728192" cy="391838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methods</a:t>
            </a: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BE98D3CD-BF86-4378-A886-AFADC7EFBF72}"/>
              </a:ext>
            </a:extLst>
          </p:cNvPr>
          <p:cNvSpPr/>
          <p:nvPr/>
        </p:nvSpPr>
        <p:spPr>
          <a:xfrm>
            <a:off x="724833" y="4681484"/>
            <a:ext cx="1728192" cy="391838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architects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23DB8CE2-C79D-420B-B90F-8A13F51A6B94}"/>
              </a:ext>
            </a:extLst>
          </p:cNvPr>
          <p:cNvSpPr/>
          <p:nvPr/>
        </p:nvSpPr>
        <p:spPr>
          <a:xfrm>
            <a:off x="713345" y="5174243"/>
            <a:ext cx="1345271" cy="391838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Developers</a:t>
            </a: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EE7E50E1-AD13-4744-A09A-2069814CC776}"/>
              </a:ext>
            </a:extLst>
          </p:cNvPr>
          <p:cNvSpPr/>
          <p:nvPr/>
        </p:nvSpPr>
        <p:spPr>
          <a:xfrm>
            <a:off x="6828748" y="1821129"/>
            <a:ext cx="1728192" cy="1120903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Validation of methods and approach</a:t>
            </a: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97A79AF5-8750-44C3-B7CE-91919DE03D31}"/>
              </a:ext>
            </a:extLst>
          </p:cNvPr>
          <p:cNvSpPr/>
          <p:nvPr/>
        </p:nvSpPr>
        <p:spPr>
          <a:xfrm>
            <a:off x="12689721" y="5563662"/>
            <a:ext cx="1393093" cy="1120902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Industry recognized method</a:t>
            </a: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CE307736-2922-4137-8A17-4B8B075C6DFB}"/>
              </a:ext>
            </a:extLst>
          </p:cNvPr>
          <p:cNvSpPr/>
          <p:nvPr/>
        </p:nvSpPr>
        <p:spPr>
          <a:xfrm>
            <a:off x="2199850" y="5930023"/>
            <a:ext cx="1175009" cy="1120903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Adoption of the DE digital platform</a:t>
            </a:r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610CB180-2E21-4B2E-B9AF-A8A84F2F6C90}"/>
              </a:ext>
            </a:extLst>
          </p:cNvPr>
          <p:cNvSpPr/>
          <p:nvPr/>
        </p:nvSpPr>
        <p:spPr>
          <a:xfrm>
            <a:off x="4035088" y="5563661"/>
            <a:ext cx="1175009" cy="1120903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Improve the quality of content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D250617B-9B44-42D3-856D-34C9C140F5AD}"/>
              </a:ext>
            </a:extLst>
          </p:cNvPr>
          <p:cNvSpPr/>
          <p:nvPr/>
        </p:nvSpPr>
        <p:spPr>
          <a:xfrm>
            <a:off x="2243053" y="1105326"/>
            <a:ext cx="1975803" cy="902506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Internal demand /usage</a:t>
            </a:r>
            <a:br>
              <a:rPr lang="en-GB" sz="1800" dirty="0">
                <a:solidFill>
                  <a:schemeClr val="tx1"/>
                </a:solidFill>
              </a:rPr>
            </a:br>
            <a:r>
              <a:rPr lang="en-GB" sz="1800" dirty="0">
                <a:solidFill>
                  <a:schemeClr val="tx1"/>
                </a:solidFill>
              </a:rPr>
              <a:t>increasing</a:t>
            </a: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DFD207D5-E9FF-431B-87E9-873BA4BD8196}"/>
              </a:ext>
            </a:extLst>
          </p:cNvPr>
          <p:cNvSpPr/>
          <p:nvPr/>
        </p:nvSpPr>
        <p:spPr>
          <a:xfrm>
            <a:off x="10529966" y="3352198"/>
            <a:ext cx="1508137" cy="1509032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Extend methodology usage into new industries</a:t>
            </a: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39B1444C-860C-4729-94BB-04B4A6D55D5C}"/>
              </a:ext>
            </a:extLst>
          </p:cNvPr>
          <p:cNvSpPr/>
          <p:nvPr/>
        </p:nvSpPr>
        <p:spPr>
          <a:xfrm>
            <a:off x="12499776" y="1164741"/>
            <a:ext cx="1393093" cy="783676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Improved content</a:t>
            </a:r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52F2821D-9502-47B2-81EF-7AC7058EB2AB}"/>
              </a:ext>
            </a:extLst>
          </p:cNvPr>
          <p:cNvSpPr/>
          <p:nvPr/>
        </p:nvSpPr>
        <p:spPr>
          <a:xfrm>
            <a:off x="6828748" y="3300678"/>
            <a:ext cx="1728192" cy="1120903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Contribution of new content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C79C2B-E636-4547-9D6B-B687E9BD7ED3}"/>
              </a:ext>
            </a:extLst>
          </p:cNvPr>
          <p:cNvSpPr/>
          <p:nvPr/>
        </p:nvSpPr>
        <p:spPr>
          <a:xfrm>
            <a:off x="3461220" y="4743356"/>
            <a:ext cx="117500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/>
              <a:t>Platform Owners</a:t>
            </a:r>
          </a:p>
        </p:txBody>
      </p:sp>
      <p:sp>
        <p:nvSpPr>
          <p:cNvPr id="21" name="Rectangle: Folded Corner 20">
            <a:extLst>
              <a:ext uri="{FF2B5EF4-FFF2-40B4-BE49-F238E27FC236}">
                <a16:creationId xmlns:a16="http://schemas.microsoft.com/office/drawing/2014/main" id="{907B5192-AF86-40BC-829A-8E49129BBCD8}"/>
              </a:ext>
            </a:extLst>
          </p:cNvPr>
          <p:cNvSpPr/>
          <p:nvPr/>
        </p:nvSpPr>
        <p:spPr>
          <a:xfrm>
            <a:off x="9708335" y="5900888"/>
            <a:ext cx="1393093" cy="783676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Increase collaboration</a:t>
            </a:r>
          </a:p>
        </p:txBody>
      </p: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25A78305-1DCC-44D5-8E21-0F73AEF9F46D}"/>
              </a:ext>
            </a:extLst>
          </p:cNvPr>
          <p:cNvSpPr/>
          <p:nvPr/>
        </p:nvSpPr>
        <p:spPr>
          <a:xfrm>
            <a:off x="12689721" y="2310617"/>
            <a:ext cx="1393093" cy="783676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Improved platform features</a:t>
            </a:r>
          </a:p>
        </p:txBody>
      </p:sp>
    </p:spTree>
    <p:extLst>
      <p:ext uri="{BB962C8B-B14F-4D97-AF65-F5344CB8AC3E}">
        <p14:creationId xmlns:p14="http://schemas.microsoft.com/office/powerpoint/2010/main" val="140960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B5404E5E-35B0-4003-822E-F76F8C533EBE}"/>
              </a:ext>
            </a:extLst>
          </p:cNvPr>
          <p:cNvSpPr/>
          <p:nvPr/>
        </p:nvSpPr>
        <p:spPr>
          <a:xfrm>
            <a:off x="3210744" y="2977796"/>
            <a:ext cx="1656184" cy="1137004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0"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DE Community Members</a:t>
            </a:r>
            <a:endParaRPr lang="en-GB" sz="180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CD3AD1-0B85-46C2-BF40-188163C858F0}"/>
              </a:ext>
            </a:extLst>
          </p:cNvPr>
          <p:cNvSpPr/>
          <p:nvPr/>
        </p:nvSpPr>
        <p:spPr>
          <a:xfrm>
            <a:off x="3483857" y="4834880"/>
            <a:ext cx="117500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b="1" dirty="0"/>
              <a:t>Partners</a:t>
            </a:r>
            <a:endParaRPr lang="en-GB" sz="1100" dirty="0"/>
          </a:p>
        </p:txBody>
      </p:sp>
      <p:sp>
        <p:nvSpPr>
          <p:cNvPr id="21" name="Rectangle: Folded Corner 20">
            <a:extLst>
              <a:ext uri="{FF2B5EF4-FFF2-40B4-BE49-F238E27FC236}">
                <a16:creationId xmlns:a16="http://schemas.microsoft.com/office/drawing/2014/main" id="{96BDB3D6-17B8-40F1-97A2-ECE088D6963E}"/>
              </a:ext>
            </a:extLst>
          </p:cNvPr>
          <p:cNvSpPr/>
          <p:nvPr/>
        </p:nvSpPr>
        <p:spPr>
          <a:xfrm>
            <a:off x="724833" y="4681484"/>
            <a:ext cx="1728192" cy="391838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Architects</a:t>
            </a:r>
          </a:p>
        </p:txBody>
      </p: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385837BE-AC0C-4119-8E85-8F96EFAAC037}"/>
              </a:ext>
            </a:extLst>
          </p:cNvPr>
          <p:cNvSpPr/>
          <p:nvPr/>
        </p:nvSpPr>
        <p:spPr>
          <a:xfrm>
            <a:off x="713345" y="5174243"/>
            <a:ext cx="1345271" cy="391838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Developers</a:t>
            </a:r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586E868A-5BD5-462E-96C7-02125726AC79}"/>
              </a:ext>
            </a:extLst>
          </p:cNvPr>
          <p:cNvSpPr/>
          <p:nvPr/>
        </p:nvSpPr>
        <p:spPr>
          <a:xfrm>
            <a:off x="834480" y="2960360"/>
            <a:ext cx="1728192" cy="391838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methods</a:t>
            </a:r>
          </a:p>
        </p:txBody>
      </p:sp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id="{FF9D00DD-07D9-4AF5-8597-DE4FAD9A342E}"/>
              </a:ext>
            </a:extLst>
          </p:cNvPr>
          <p:cNvSpPr/>
          <p:nvPr/>
        </p:nvSpPr>
        <p:spPr>
          <a:xfrm>
            <a:off x="724833" y="2331979"/>
            <a:ext cx="1333783" cy="391838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26" name="Rectangle: Folded Corner 25">
            <a:extLst>
              <a:ext uri="{FF2B5EF4-FFF2-40B4-BE49-F238E27FC236}">
                <a16:creationId xmlns:a16="http://schemas.microsoft.com/office/drawing/2014/main" id="{46224408-4852-42ED-B5CE-638F8BE00365}"/>
              </a:ext>
            </a:extLst>
          </p:cNvPr>
          <p:cNvSpPr/>
          <p:nvPr/>
        </p:nvSpPr>
        <p:spPr>
          <a:xfrm>
            <a:off x="618456" y="5667002"/>
            <a:ext cx="1256389" cy="684127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Data scientists </a:t>
            </a:r>
          </a:p>
        </p:txBody>
      </p:sp>
      <p:sp>
        <p:nvSpPr>
          <p:cNvPr id="27" name="Rectangle: Folded Corner 26">
            <a:extLst>
              <a:ext uri="{FF2B5EF4-FFF2-40B4-BE49-F238E27FC236}">
                <a16:creationId xmlns:a16="http://schemas.microsoft.com/office/drawing/2014/main" id="{EA52D053-E907-4441-94B9-0A7F8CE74D01}"/>
              </a:ext>
            </a:extLst>
          </p:cNvPr>
          <p:cNvSpPr/>
          <p:nvPr/>
        </p:nvSpPr>
        <p:spPr>
          <a:xfrm>
            <a:off x="9971536" y="4424880"/>
            <a:ext cx="1728192" cy="90504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Extend platform capabilities</a:t>
            </a:r>
          </a:p>
        </p:txBody>
      </p:sp>
      <p:sp>
        <p:nvSpPr>
          <p:cNvPr id="28" name="Rectangle: Folded Corner 27">
            <a:extLst>
              <a:ext uri="{FF2B5EF4-FFF2-40B4-BE49-F238E27FC236}">
                <a16:creationId xmlns:a16="http://schemas.microsoft.com/office/drawing/2014/main" id="{D2BF59BD-0FF1-42FC-9DF4-5D44D2ACC1ED}"/>
              </a:ext>
            </a:extLst>
          </p:cNvPr>
          <p:cNvSpPr/>
          <p:nvPr/>
        </p:nvSpPr>
        <p:spPr>
          <a:xfrm>
            <a:off x="6667128" y="2076474"/>
            <a:ext cx="1728192" cy="90504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Looking for starting platform</a:t>
            </a:r>
          </a:p>
        </p:txBody>
      </p: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3B5395AE-B34A-4BA4-AFEA-E184F7CD09D3}"/>
              </a:ext>
            </a:extLst>
          </p:cNvPr>
          <p:cNvSpPr/>
          <p:nvPr/>
        </p:nvSpPr>
        <p:spPr>
          <a:xfrm>
            <a:off x="9763472" y="1818772"/>
            <a:ext cx="1728192" cy="90504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Leverage existing capabilities</a:t>
            </a:r>
          </a:p>
        </p:txBody>
      </p:sp>
      <p:sp>
        <p:nvSpPr>
          <p:cNvPr id="30" name="Rectangle: Folded Corner 29">
            <a:extLst>
              <a:ext uri="{FF2B5EF4-FFF2-40B4-BE49-F238E27FC236}">
                <a16:creationId xmlns:a16="http://schemas.microsoft.com/office/drawing/2014/main" id="{1A020D87-92C4-4965-AA60-2901EF33F17C}"/>
              </a:ext>
            </a:extLst>
          </p:cNvPr>
          <p:cNvSpPr/>
          <p:nvPr/>
        </p:nvSpPr>
        <p:spPr>
          <a:xfrm>
            <a:off x="12643792" y="1171429"/>
            <a:ext cx="1224136" cy="90504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Create a better platform</a:t>
            </a:r>
          </a:p>
        </p:txBody>
      </p:sp>
      <p:sp>
        <p:nvSpPr>
          <p:cNvPr id="31" name="Rectangle: Folded Corner 30">
            <a:extLst>
              <a:ext uri="{FF2B5EF4-FFF2-40B4-BE49-F238E27FC236}">
                <a16:creationId xmlns:a16="http://schemas.microsoft.com/office/drawing/2014/main" id="{5F9119DD-E1DF-4D7A-9E37-F93C775EE097}"/>
              </a:ext>
            </a:extLst>
          </p:cNvPr>
          <p:cNvSpPr/>
          <p:nvPr/>
        </p:nvSpPr>
        <p:spPr>
          <a:xfrm>
            <a:off x="12760429" y="3352198"/>
            <a:ext cx="1224136" cy="90504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Learn from others</a:t>
            </a:r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686EB62D-5FA2-456D-83FD-9CC71C93FEEC}"/>
              </a:ext>
            </a:extLst>
          </p:cNvPr>
          <p:cNvSpPr/>
          <p:nvPr/>
        </p:nvSpPr>
        <p:spPr>
          <a:xfrm>
            <a:off x="12499776" y="6009065"/>
            <a:ext cx="1512168" cy="90504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Connected Knowledge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503E8DF1-4787-4552-B63E-4C2CD46C764D}"/>
              </a:ext>
            </a:extLst>
          </p:cNvPr>
          <p:cNvSpPr/>
          <p:nvPr/>
        </p:nvSpPr>
        <p:spPr>
          <a:xfrm>
            <a:off x="4024028" y="5440563"/>
            <a:ext cx="1256389" cy="1137004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Model and understand industry demand</a:t>
            </a: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CFE752D4-DBBB-4EE7-912C-B26A5D574B7D}"/>
              </a:ext>
            </a:extLst>
          </p:cNvPr>
          <p:cNvSpPr/>
          <p:nvPr/>
        </p:nvSpPr>
        <p:spPr>
          <a:xfrm>
            <a:off x="6195007" y="5574327"/>
            <a:ext cx="1728192" cy="90504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Model and understand their industry </a:t>
            </a: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CC0AF457-94E8-4C29-A3E1-05E7EEB98969}"/>
              </a:ext>
            </a:extLst>
          </p:cNvPr>
          <p:cNvSpPr/>
          <p:nvPr/>
        </p:nvSpPr>
        <p:spPr>
          <a:xfrm>
            <a:off x="2960494" y="1107419"/>
            <a:ext cx="1906434" cy="649539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No existing platform in place</a:t>
            </a:r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89004734-818F-4EFB-A54E-5705AB3DD835}"/>
              </a:ext>
            </a:extLst>
          </p:cNvPr>
          <p:cNvSpPr/>
          <p:nvPr/>
        </p:nvSpPr>
        <p:spPr>
          <a:xfrm>
            <a:off x="2993019" y="1864759"/>
            <a:ext cx="2156684" cy="649539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Limited reach</a:t>
            </a:r>
          </a:p>
        </p:txBody>
      </p:sp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157E4BEE-C2AB-4C54-BEA8-37E99456AE77}"/>
              </a:ext>
            </a:extLst>
          </p:cNvPr>
          <p:cNvSpPr/>
          <p:nvPr/>
        </p:nvSpPr>
        <p:spPr>
          <a:xfrm>
            <a:off x="2058616" y="5984862"/>
            <a:ext cx="1256389" cy="1137004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Connect knowledge across their enterprise</a:t>
            </a: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8154332F-D9C1-4A07-8F63-C49B5C7A86BE}"/>
              </a:ext>
            </a:extLst>
          </p:cNvPr>
          <p:cNvSpPr/>
          <p:nvPr/>
        </p:nvSpPr>
        <p:spPr>
          <a:xfrm>
            <a:off x="12643792" y="4535518"/>
            <a:ext cx="1512168" cy="1235466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Define new business analytics processes &amp; tools</a:t>
            </a:r>
          </a:p>
        </p:txBody>
      </p: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2C03CB91-7B8B-49DC-B9C8-AB8EB62F73E6}"/>
              </a:ext>
            </a:extLst>
          </p:cNvPr>
          <p:cNvSpPr/>
          <p:nvPr/>
        </p:nvSpPr>
        <p:spPr>
          <a:xfrm>
            <a:off x="6882028" y="3828312"/>
            <a:ext cx="1728192" cy="90504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Bring new platform use cases</a:t>
            </a:r>
          </a:p>
        </p:txBody>
      </p:sp>
      <p:sp>
        <p:nvSpPr>
          <p:cNvPr id="34" name="Rectangle: Folded Corner 33">
            <a:extLst>
              <a:ext uri="{FF2B5EF4-FFF2-40B4-BE49-F238E27FC236}">
                <a16:creationId xmlns:a16="http://schemas.microsoft.com/office/drawing/2014/main" id="{750445D6-D962-46E6-A569-F31547439D04}"/>
              </a:ext>
            </a:extLst>
          </p:cNvPr>
          <p:cNvSpPr/>
          <p:nvPr/>
        </p:nvSpPr>
        <p:spPr>
          <a:xfrm>
            <a:off x="6251106" y="4446951"/>
            <a:ext cx="1100098" cy="649539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Have existing datasets</a:t>
            </a:r>
          </a:p>
        </p:txBody>
      </p:sp>
      <p:sp>
        <p:nvSpPr>
          <p:cNvPr id="35" name="Rectangle: Folded Corner 34">
            <a:extLst>
              <a:ext uri="{FF2B5EF4-FFF2-40B4-BE49-F238E27FC236}">
                <a16:creationId xmlns:a16="http://schemas.microsoft.com/office/drawing/2014/main" id="{92278AB6-94F9-4AF2-8EFF-B492CC67B4BE}"/>
              </a:ext>
            </a:extLst>
          </p:cNvPr>
          <p:cNvSpPr/>
          <p:nvPr/>
        </p:nvSpPr>
        <p:spPr>
          <a:xfrm>
            <a:off x="273900" y="1800055"/>
            <a:ext cx="1333783" cy="391838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ideas</a:t>
            </a:r>
          </a:p>
        </p:txBody>
      </p:sp>
    </p:spTree>
    <p:extLst>
      <p:ext uri="{BB962C8B-B14F-4D97-AF65-F5344CB8AC3E}">
        <p14:creationId xmlns:p14="http://schemas.microsoft.com/office/powerpoint/2010/main" val="344128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A11F087-048F-4C33-8E38-1C14F6A0B2A4}"/>
              </a:ext>
            </a:extLst>
          </p:cNvPr>
          <p:cNvSpPr/>
          <p:nvPr/>
        </p:nvSpPr>
        <p:spPr>
          <a:xfrm>
            <a:off x="3483857" y="4730695"/>
            <a:ext cx="117500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b="1" dirty="0"/>
              <a:t>Peer</a:t>
            </a:r>
            <a:br>
              <a:rPr lang="en-GB" sz="1100" b="1" dirty="0"/>
            </a:br>
            <a:r>
              <a:rPr lang="en-GB" sz="1100" b="1" dirty="0"/>
              <a:t>Producers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935F0BB3-8146-4FFA-B52B-DF7F829AED62}"/>
              </a:ext>
            </a:extLst>
          </p:cNvPr>
          <p:cNvSpPr/>
          <p:nvPr/>
        </p:nvSpPr>
        <p:spPr>
          <a:xfrm>
            <a:off x="3354760" y="2954321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Analysts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C40E68EC-8680-432B-B3B3-217D23D85B2C}"/>
              </a:ext>
            </a:extLst>
          </p:cNvPr>
          <p:cNvSpPr/>
          <p:nvPr/>
        </p:nvSpPr>
        <p:spPr>
          <a:xfrm>
            <a:off x="3498776" y="3466442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Partners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6C4791AB-4C22-48BB-82A9-73F9EA826617}"/>
              </a:ext>
            </a:extLst>
          </p:cNvPr>
          <p:cNvSpPr/>
          <p:nvPr/>
        </p:nvSpPr>
        <p:spPr>
          <a:xfrm>
            <a:off x="3714800" y="3938606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Start-ups</a:t>
            </a: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3AD1D42C-CDD4-464F-AF77-46E87BDB3C62}"/>
              </a:ext>
            </a:extLst>
          </p:cNvPr>
          <p:cNvSpPr/>
          <p:nvPr/>
        </p:nvSpPr>
        <p:spPr>
          <a:xfrm>
            <a:off x="6667128" y="2076474"/>
            <a:ext cx="1728192" cy="90504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Looking for starting platform</a:t>
            </a: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AA625BEB-7D18-436D-A5A1-3006EF687269}"/>
              </a:ext>
            </a:extLst>
          </p:cNvPr>
          <p:cNvSpPr/>
          <p:nvPr/>
        </p:nvSpPr>
        <p:spPr>
          <a:xfrm>
            <a:off x="10267528" y="2981519"/>
            <a:ext cx="1296144" cy="90504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Increased brand visibility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43B6E303-E25A-4D13-8CBE-0787653F66CF}"/>
              </a:ext>
            </a:extLst>
          </p:cNvPr>
          <p:cNvSpPr/>
          <p:nvPr/>
        </p:nvSpPr>
        <p:spPr>
          <a:xfrm>
            <a:off x="12715800" y="3264484"/>
            <a:ext cx="1296144" cy="90504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Horizon scanning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5F4F0FC9-503D-4784-B135-48519C4EA2D9}"/>
              </a:ext>
            </a:extLst>
          </p:cNvPr>
          <p:cNvSpPr/>
          <p:nvPr/>
        </p:nvSpPr>
        <p:spPr>
          <a:xfrm>
            <a:off x="760790" y="2608590"/>
            <a:ext cx="1296144" cy="691462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EBE5DD5C-318B-49F7-8865-2AB444038E27}"/>
              </a:ext>
            </a:extLst>
          </p:cNvPr>
          <p:cNvSpPr/>
          <p:nvPr/>
        </p:nvSpPr>
        <p:spPr>
          <a:xfrm>
            <a:off x="760790" y="4554992"/>
            <a:ext cx="1296144" cy="452523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experts</a:t>
            </a: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8035B482-F95B-49AC-8C0C-FF4E163140D0}"/>
              </a:ext>
            </a:extLst>
          </p:cNvPr>
          <p:cNvSpPr/>
          <p:nvPr/>
        </p:nvSpPr>
        <p:spPr>
          <a:xfrm>
            <a:off x="671492" y="1905229"/>
            <a:ext cx="1296144" cy="452523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Solutions</a:t>
            </a: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85A50647-6E60-49B6-90F4-06085B6F1CA1}"/>
              </a:ext>
            </a:extLst>
          </p:cNvPr>
          <p:cNvSpPr/>
          <p:nvPr/>
        </p:nvSpPr>
        <p:spPr>
          <a:xfrm>
            <a:off x="10282447" y="4554992"/>
            <a:ext cx="1728192" cy="90504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Access to the “knowledge marketplace”</a:t>
            </a:r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2C9455E5-7A59-4758-8C22-3A1DF8E2C101}"/>
              </a:ext>
            </a:extLst>
          </p:cNvPr>
          <p:cNvSpPr/>
          <p:nvPr/>
        </p:nvSpPr>
        <p:spPr>
          <a:xfrm>
            <a:off x="9778391" y="5379597"/>
            <a:ext cx="1008112" cy="374434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Trends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E0AD2C34-1AC7-4883-B60E-7674D4F1F8B0}"/>
              </a:ext>
            </a:extLst>
          </p:cNvPr>
          <p:cNvSpPr/>
          <p:nvPr/>
        </p:nvSpPr>
        <p:spPr>
          <a:xfrm>
            <a:off x="10719370" y="5545580"/>
            <a:ext cx="1281225" cy="374434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Solutions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D6748658-4A36-47C0-9BED-DDE3378CBFFB}"/>
              </a:ext>
            </a:extLst>
          </p:cNvPr>
          <p:cNvSpPr/>
          <p:nvPr/>
        </p:nvSpPr>
        <p:spPr>
          <a:xfrm>
            <a:off x="3273776" y="5381506"/>
            <a:ext cx="1595170" cy="90504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Understand market demands</a:t>
            </a:r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4F9EB6C4-9A33-4362-A2DF-0EDC290545A6}"/>
              </a:ext>
            </a:extLst>
          </p:cNvPr>
          <p:cNvSpPr/>
          <p:nvPr/>
        </p:nvSpPr>
        <p:spPr>
          <a:xfrm>
            <a:off x="7306312" y="3281684"/>
            <a:ext cx="1728192" cy="90504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Access to a new channel</a:t>
            </a:r>
          </a:p>
        </p:txBody>
      </p: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B4917B1D-A103-48D3-9C8B-9E73B4D1F2E9}"/>
              </a:ext>
            </a:extLst>
          </p:cNvPr>
          <p:cNvSpPr/>
          <p:nvPr/>
        </p:nvSpPr>
        <p:spPr>
          <a:xfrm>
            <a:off x="12372056" y="1164932"/>
            <a:ext cx="1728192" cy="740297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Access to new markets</a:t>
            </a:r>
          </a:p>
        </p:txBody>
      </p:sp>
      <p:sp>
        <p:nvSpPr>
          <p:cNvPr id="21" name="Rectangle: Folded Corner 20">
            <a:extLst>
              <a:ext uri="{FF2B5EF4-FFF2-40B4-BE49-F238E27FC236}">
                <a16:creationId xmlns:a16="http://schemas.microsoft.com/office/drawing/2014/main" id="{3993AAF0-E148-411E-9080-A913EED51D2D}"/>
              </a:ext>
            </a:extLst>
          </p:cNvPr>
          <p:cNvSpPr/>
          <p:nvPr/>
        </p:nvSpPr>
        <p:spPr>
          <a:xfrm>
            <a:off x="6085789" y="4343037"/>
            <a:ext cx="1583045" cy="90504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Model industry and technology trends</a:t>
            </a:r>
          </a:p>
        </p:txBody>
      </p: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66963F38-50F8-40EC-B8CB-B3D1AE9707FF}"/>
              </a:ext>
            </a:extLst>
          </p:cNvPr>
          <p:cNvSpPr/>
          <p:nvPr/>
        </p:nvSpPr>
        <p:spPr>
          <a:xfrm>
            <a:off x="7166354" y="5376553"/>
            <a:ext cx="1583045" cy="90504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Model new and existing solutions</a:t>
            </a:r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ED64DD5C-E0DC-48E9-B4BB-CF8B61167294}"/>
              </a:ext>
            </a:extLst>
          </p:cNvPr>
          <p:cNvSpPr/>
          <p:nvPr/>
        </p:nvSpPr>
        <p:spPr>
          <a:xfrm>
            <a:off x="1759590" y="6506475"/>
            <a:ext cx="1595170" cy="594336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Share market insights</a:t>
            </a:r>
          </a:p>
        </p:txBody>
      </p:sp>
    </p:spTree>
    <p:extLst>
      <p:ext uri="{BB962C8B-B14F-4D97-AF65-F5344CB8AC3E}">
        <p14:creationId xmlns:p14="http://schemas.microsoft.com/office/powerpoint/2010/main" val="365820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A11F087-048F-4C33-8E38-1C14F6A0B2A4}"/>
              </a:ext>
            </a:extLst>
          </p:cNvPr>
          <p:cNvSpPr/>
          <p:nvPr/>
        </p:nvSpPr>
        <p:spPr>
          <a:xfrm>
            <a:off x="3483857" y="4730695"/>
            <a:ext cx="117500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b="1" dirty="0"/>
              <a:t>Peer</a:t>
            </a:r>
            <a:br>
              <a:rPr lang="en-GB" sz="1100" b="1" dirty="0"/>
            </a:br>
            <a:r>
              <a:rPr lang="en-GB" sz="1100" b="1" dirty="0"/>
              <a:t>Consumers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2D68A5F4-435F-4BD6-B748-5239B25875BB}"/>
              </a:ext>
            </a:extLst>
          </p:cNvPr>
          <p:cNvSpPr/>
          <p:nvPr/>
        </p:nvSpPr>
        <p:spPr>
          <a:xfrm>
            <a:off x="3231827" y="2859010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Clients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E8A04C7D-1D0A-473D-AF63-BF0F7AC6F0D1}"/>
              </a:ext>
            </a:extLst>
          </p:cNvPr>
          <p:cNvSpPr/>
          <p:nvPr/>
        </p:nvSpPr>
        <p:spPr>
          <a:xfrm>
            <a:off x="3930824" y="1157780"/>
            <a:ext cx="1679065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Seeking the right answer</a:t>
            </a: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918E43F6-0DB7-4BFE-B744-ACD622615D3B}"/>
              </a:ext>
            </a:extLst>
          </p:cNvPr>
          <p:cNvSpPr/>
          <p:nvPr/>
        </p:nvSpPr>
        <p:spPr>
          <a:xfrm>
            <a:off x="6523112" y="2222533"/>
            <a:ext cx="2592288" cy="90504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“I am not alone” – understand the span and impact of industry and technology across your domain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3A8E1611-99C0-477A-B2BB-4558F7110090}"/>
              </a:ext>
            </a:extLst>
          </p:cNvPr>
          <p:cNvSpPr/>
          <p:nvPr/>
        </p:nvSpPr>
        <p:spPr>
          <a:xfrm>
            <a:off x="731462" y="2865652"/>
            <a:ext cx="1679065" cy="430888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investment</a:t>
            </a:r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F722E946-67AE-4882-B309-C53D223833EE}"/>
              </a:ext>
            </a:extLst>
          </p:cNvPr>
          <p:cNvSpPr/>
          <p:nvPr/>
        </p:nvSpPr>
        <p:spPr>
          <a:xfrm>
            <a:off x="12643792" y="1232810"/>
            <a:ext cx="1147277" cy="870337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Improve horizon scanning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AE7834BF-0AF8-404E-8FE1-44BE46FD02BC}"/>
              </a:ext>
            </a:extLst>
          </p:cNvPr>
          <p:cNvSpPr/>
          <p:nvPr/>
        </p:nvSpPr>
        <p:spPr>
          <a:xfrm>
            <a:off x="12787808" y="6203032"/>
            <a:ext cx="1147277" cy="870337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Develop new partner eco-systems</a:t>
            </a: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E818553E-8997-4350-A641-AC8089F3A5AE}"/>
              </a:ext>
            </a:extLst>
          </p:cNvPr>
          <p:cNvSpPr/>
          <p:nvPr/>
        </p:nvSpPr>
        <p:spPr>
          <a:xfrm>
            <a:off x="12787808" y="3500428"/>
            <a:ext cx="1147277" cy="870337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Improve time to market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3720922E-EC2C-4818-ADA2-311C9253C424}"/>
              </a:ext>
            </a:extLst>
          </p:cNvPr>
          <p:cNvSpPr/>
          <p:nvPr/>
        </p:nvSpPr>
        <p:spPr>
          <a:xfrm>
            <a:off x="12720651" y="4708410"/>
            <a:ext cx="1147277" cy="870337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Identify skills</a:t>
            </a:r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C5648BFA-BCE3-44A4-A606-7BC9E45958F2}"/>
              </a:ext>
            </a:extLst>
          </p:cNvPr>
          <p:cNvSpPr/>
          <p:nvPr/>
        </p:nvSpPr>
        <p:spPr>
          <a:xfrm>
            <a:off x="3836615" y="3244463"/>
            <a:ext cx="1131852" cy="870337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DXC Digital Leadership Team</a:t>
            </a:r>
          </a:p>
        </p:txBody>
      </p: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D2D45CB6-68DE-4A4A-9DF5-98965886EBFB}"/>
              </a:ext>
            </a:extLst>
          </p:cNvPr>
          <p:cNvSpPr/>
          <p:nvPr/>
        </p:nvSpPr>
        <p:spPr>
          <a:xfrm>
            <a:off x="2336579" y="1162472"/>
            <a:ext cx="1147277" cy="870337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No clear line of sight on demand signals</a:t>
            </a:r>
          </a:p>
        </p:txBody>
      </p:sp>
      <p:sp>
        <p:nvSpPr>
          <p:cNvPr id="21" name="Rectangle: Folded Corner 20">
            <a:extLst>
              <a:ext uri="{FF2B5EF4-FFF2-40B4-BE49-F238E27FC236}">
                <a16:creationId xmlns:a16="http://schemas.microsoft.com/office/drawing/2014/main" id="{7954B1FE-E300-4BF4-AE6B-3A5719C447EA}"/>
              </a:ext>
            </a:extLst>
          </p:cNvPr>
          <p:cNvSpPr/>
          <p:nvPr/>
        </p:nvSpPr>
        <p:spPr>
          <a:xfrm>
            <a:off x="6739136" y="3615693"/>
            <a:ext cx="2016224" cy="90504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Discover new solutions and components</a:t>
            </a:r>
          </a:p>
        </p:txBody>
      </p: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5F44AA67-71C2-4669-AC9D-B88878889D1A}"/>
              </a:ext>
            </a:extLst>
          </p:cNvPr>
          <p:cNvSpPr/>
          <p:nvPr/>
        </p:nvSpPr>
        <p:spPr>
          <a:xfrm>
            <a:off x="7603232" y="4858539"/>
            <a:ext cx="1368152" cy="60608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Benchmarking</a:t>
            </a:r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E187CED8-26DC-422D-837F-D3D3329926DD}"/>
              </a:ext>
            </a:extLst>
          </p:cNvPr>
          <p:cNvSpPr/>
          <p:nvPr/>
        </p:nvSpPr>
        <p:spPr>
          <a:xfrm>
            <a:off x="3231827" y="5598190"/>
            <a:ext cx="1679065" cy="94890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Understand demand</a:t>
            </a:r>
          </a:p>
        </p:txBody>
      </p:sp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id="{AD65A676-1E9E-44BB-9CCE-28570D4C2364}"/>
              </a:ext>
            </a:extLst>
          </p:cNvPr>
          <p:cNvSpPr/>
          <p:nvPr/>
        </p:nvSpPr>
        <p:spPr>
          <a:xfrm>
            <a:off x="10051504" y="1425545"/>
            <a:ext cx="1368152" cy="606085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Information access</a:t>
            </a:r>
          </a:p>
        </p:txBody>
      </p:sp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6A9D518C-398B-4059-A2AF-2509B3C35B06}"/>
              </a:ext>
            </a:extLst>
          </p:cNvPr>
          <p:cNvSpPr/>
          <p:nvPr/>
        </p:nvSpPr>
        <p:spPr>
          <a:xfrm>
            <a:off x="711754" y="4542340"/>
            <a:ext cx="1679065" cy="430888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channel</a:t>
            </a:r>
          </a:p>
        </p:txBody>
      </p:sp>
    </p:spTree>
    <p:extLst>
      <p:ext uri="{BB962C8B-B14F-4D97-AF65-F5344CB8AC3E}">
        <p14:creationId xmlns:p14="http://schemas.microsoft.com/office/powerpoint/2010/main" val="161847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F006D4B5-3455-4146-B443-35280FD909C7}"/>
              </a:ext>
            </a:extLst>
          </p:cNvPr>
          <p:cNvSpPr/>
          <p:nvPr/>
        </p:nvSpPr>
        <p:spPr>
          <a:xfrm>
            <a:off x="12643792" y="4875413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Partners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E669797A-09BE-45FA-98C6-DAE54AC701DD}"/>
              </a:ext>
            </a:extLst>
          </p:cNvPr>
          <p:cNvSpPr/>
          <p:nvPr/>
        </p:nvSpPr>
        <p:spPr>
          <a:xfrm>
            <a:off x="12056287" y="4258816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Analysts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B57D6FFD-A159-4682-BDBD-4E394A06BD2D}"/>
              </a:ext>
            </a:extLst>
          </p:cNvPr>
          <p:cNvSpPr/>
          <p:nvPr/>
        </p:nvSpPr>
        <p:spPr>
          <a:xfrm>
            <a:off x="12643792" y="6563072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Clients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EE9643C4-C1BD-45BA-8F31-8FBD28393D9C}"/>
              </a:ext>
            </a:extLst>
          </p:cNvPr>
          <p:cNvSpPr/>
          <p:nvPr/>
        </p:nvSpPr>
        <p:spPr>
          <a:xfrm>
            <a:off x="11468783" y="1173298"/>
            <a:ext cx="2023260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0"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DE Community Members</a:t>
            </a:r>
            <a:endParaRPr lang="en-GB" sz="1800" b="1" dirty="0">
              <a:solidFill>
                <a:schemeClr val="tx1"/>
              </a:solidFill>
            </a:endParaRP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85FBF13A-4121-4425-8C78-A49AC9B3DE8C}"/>
              </a:ext>
            </a:extLst>
          </p:cNvPr>
          <p:cNvSpPr/>
          <p:nvPr/>
        </p:nvSpPr>
        <p:spPr>
          <a:xfrm>
            <a:off x="11339817" y="4875413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Start-ups</a:t>
            </a: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A46BB781-27B1-40B1-ADAB-794451CB35D2}"/>
              </a:ext>
            </a:extLst>
          </p:cNvPr>
          <p:cNvSpPr/>
          <p:nvPr/>
        </p:nvSpPr>
        <p:spPr>
          <a:xfrm>
            <a:off x="6117310" y="5626968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Data model</a:t>
            </a: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B9295780-4E60-4984-9CF3-3B3E35B0A952}"/>
              </a:ext>
            </a:extLst>
          </p:cNvPr>
          <p:cNvSpPr/>
          <p:nvPr/>
        </p:nvSpPr>
        <p:spPr>
          <a:xfrm>
            <a:off x="7436335" y="5626967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Process Model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D8491E46-9395-47FA-8BAE-33F80ABBFF64}"/>
              </a:ext>
            </a:extLst>
          </p:cNvPr>
          <p:cNvSpPr/>
          <p:nvPr/>
        </p:nvSpPr>
        <p:spPr>
          <a:xfrm>
            <a:off x="11914950" y="1931353"/>
            <a:ext cx="1577093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Neo4j Inc.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BA1310BE-5298-4CF3-96EF-680458004739}"/>
              </a:ext>
            </a:extLst>
          </p:cNvPr>
          <p:cNvSpPr/>
          <p:nvPr/>
        </p:nvSpPr>
        <p:spPr>
          <a:xfrm>
            <a:off x="978496" y="1061016"/>
            <a:ext cx="2160240" cy="870337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DXC DE Platform Team</a:t>
            </a: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A3ACEFF4-9463-485B-BF39-57DF2F2E30DD}"/>
              </a:ext>
            </a:extLst>
          </p:cNvPr>
          <p:cNvSpPr/>
          <p:nvPr/>
        </p:nvSpPr>
        <p:spPr>
          <a:xfrm>
            <a:off x="978496" y="4708009"/>
            <a:ext cx="2160240" cy="870337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DE Platform steering community</a:t>
            </a: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96567CBF-C54C-4608-8B21-039C9E9BB0C9}"/>
              </a:ext>
            </a:extLst>
          </p:cNvPr>
          <p:cNvSpPr/>
          <p:nvPr/>
        </p:nvSpPr>
        <p:spPr>
          <a:xfrm>
            <a:off x="6094018" y="1060596"/>
            <a:ext cx="1393093" cy="648233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Adoption of the DE digital playbook</a:t>
            </a: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03B64DF8-8C56-491E-AD51-CC96812DFFB0}"/>
              </a:ext>
            </a:extLst>
          </p:cNvPr>
          <p:cNvSpPr/>
          <p:nvPr/>
        </p:nvSpPr>
        <p:spPr>
          <a:xfrm>
            <a:off x="7016476" y="1831853"/>
            <a:ext cx="1508137" cy="870337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Extend methodology usage into new industries</a:t>
            </a:r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16819A17-4ECB-4668-B1A9-13E38D048F22}"/>
              </a:ext>
            </a:extLst>
          </p:cNvPr>
          <p:cNvSpPr/>
          <p:nvPr/>
        </p:nvSpPr>
        <p:spPr>
          <a:xfrm>
            <a:off x="6117310" y="3220648"/>
            <a:ext cx="1393093" cy="648233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Increase collaboration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2B7A0EA9-7499-48FA-8A06-342A71FA6DA5}"/>
              </a:ext>
            </a:extLst>
          </p:cNvPr>
          <p:cNvSpPr/>
          <p:nvPr/>
        </p:nvSpPr>
        <p:spPr>
          <a:xfrm>
            <a:off x="6900965" y="3991050"/>
            <a:ext cx="1393093" cy="535532"/>
          </a:xfrm>
          <a:prstGeom prst="foldedCorner">
            <a:avLst>
              <a:gd name="adj" fmla="val 161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Improved content</a:t>
            </a: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FAD322B2-2A0F-4CC0-A0DC-401FFDBF5A15}"/>
              </a:ext>
            </a:extLst>
          </p:cNvPr>
          <p:cNvSpPr/>
          <p:nvPr/>
        </p:nvSpPr>
        <p:spPr>
          <a:xfrm>
            <a:off x="9267384" y="1173298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Market insights</a:t>
            </a: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2EF34FA2-CF9C-43E3-BDC1-9E0C8E4CB58A}"/>
              </a:ext>
            </a:extLst>
          </p:cNvPr>
          <p:cNvSpPr/>
          <p:nvPr/>
        </p:nvSpPr>
        <p:spPr>
          <a:xfrm>
            <a:off x="8883470" y="1999255"/>
            <a:ext cx="1942836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Engagement opportunities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1E1218A6-294F-4D19-B7D8-B9D98470AAA0}"/>
              </a:ext>
            </a:extLst>
          </p:cNvPr>
          <p:cNvSpPr/>
          <p:nvPr/>
        </p:nvSpPr>
        <p:spPr>
          <a:xfrm>
            <a:off x="8883470" y="4440243"/>
            <a:ext cx="1942836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Knowledge marketplace</a:t>
            </a:r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ACA6FD8B-B327-437D-B165-109771795348}"/>
              </a:ext>
            </a:extLst>
          </p:cNvPr>
          <p:cNvSpPr/>
          <p:nvPr/>
        </p:nvSpPr>
        <p:spPr>
          <a:xfrm>
            <a:off x="3369980" y="1296323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Data model</a:t>
            </a:r>
          </a:p>
        </p:txBody>
      </p: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7A7D951B-E8DC-4A37-8D06-6EFAAC811396}"/>
              </a:ext>
            </a:extLst>
          </p:cNvPr>
          <p:cNvSpPr/>
          <p:nvPr/>
        </p:nvSpPr>
        <p:spPr>
          <a:xfrm>
            <a:off x="4689005" y="1296322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Process Model</a:t>
            </a:r>
          </a:p>
        </p:txBody>
      </p:sp>
      <p:sp>
        <p:nvSpPr>
          <p:cNvPr id="21" name="Rectangle: Folded Corner 20">
            <a:extLst>
              <a:ext uri="{FF2B5EF4-FFF2-40B4-BE49-F238E27FC236}">
                <a16:creationId xmlns:a16="http://schemas.microsoft.com/office/drawing/2014/main" id="{FF539719-CA4C-4586-A989-15CE44DF089A}"/>
              </a:ext>
            </a:extLst>
          </p:cNvPr>
          <p:cNvSpPr/>
          <p:nvPr/>
        </p:nvSpPr>
        <p:spPr>
          <a:xfrm>
            <a:off x="3379456" y="1931354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Open access</a:t>
            </a:r>
          </a:p>
        </p:txBody>
      </p: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5C5543C8-4805-401F-80DF-655200894118}"/>
              </a:ext>
            </a:extLst>
          </p:cNvPr>
          <p:cNvSpPr/>
          <p:nvPr/>
        </p:nvSpPr>
        <p:spPr>
          <a:xfrm>
            <a:off x="4698481" y="1931353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Platform Code </a:t>
            </a:r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F44C6636-B12F-4EA8-84EF-CDA0FE57D516}"/>
              </a:ext>
            </a:extLst>
          </p:cNvPr>
          <p:cNvSpPr/>
          <p:nvPr/>
        </p:nvSpPr>
        <p:spPr>
          <a:xfrm>
            <a:off x="4698481" y="4526581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Platform Code </a:t>
            </a:r>
          </a:p>
        </p:txBody>
      </p:sp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id="{E399E23C-6591-4983-BC2A-95643DA3DEF5}"/>
              </a:ext>
            </a:extLst>
          </p:cNvPr>
          <p:cNvSpPr/>
          <p:nvPr/>
        </p:nvSpPr>
        <p:spPr>
          <a:xfrm>
            <a:off x="3394506" y="4540236"/>
            <a:ext cx="1175009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Open access</a:t>
            </a:r>
          </a:p>
        </p:txBody>
      </p:sp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4C700011-9F00-4D9C-ACF0-B12DE0507A8E}"/>
              </a:ext>
            </a:extLst>
          </p:cNvPr>
          <p:cNvSpPr/>
          <p:nvPr/>
        </p:nvSpPr>
        <p:spPr>
          <a:xfrm>
            <a:off x="3495244" y="6309964"/>
            <a:ext cx="2235780" cy="535531"/>
          </a:xfrm>
          <a:prstGeom prst="foldedCorner">
            <a:avLst>
              <a:gd name="adj" fmla="val 240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08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Open access to platforms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FBDDAD-58AE-4A95-835E-875CD82ECC45}"/>
              </a:ext>
            </a:extLst>
          </p:cNvPr>
          <p:cNvSpPr/>
          <p:nvPr/>
        </p:nvSpPr>
        <p:spPr>
          <a:xfrm>
            <a:off x="1106960" y="15405"/>
            <a:ext cx="6226000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THE PLATFORM DESIGN CANVAS </a:t>
            </a:r>
          </a:p>
        </p:txBody>
      </p:sp>
    </p:spTree>
    <p:extLst>
      <p:ext uri="{BB962C8B-B14F-4D97-AF65-F5344CB8AC3E}">
        <p14:creationId xmlns:p14="http://schemas.microsoft.com/office/powerpoint/2010/main" val="338637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10D85E0A-6824-4858-807D-7A335B4F6429}" vid="{A1203A04-A718-4D61-BEF4-0035A3E205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</Template>
  <TotalTime>575</TotalTime>
  <Words>2064</Words>
  <Application>Microsoft Office PowerPoint</Application>
  <PresentationFormat>Custom</PresentationFormat>
  <Paragraphs>227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DXC</vt:lpstr>
      <vt:lpstr>Digital Explorer Open Source platform Canvases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Explorer Open Source platform Canvas</dc:title>
  <dc:subject/>
  <dc:creator>David Stevens</dc:creator>
  <cp:keywords/>
  <dc:description/>
  <cp:lastModifiedBy>David Stevens</cp:lastModifiedBy>
  <cp:revision>9</cp:revision>
  <dcterms:created xsi:type="dcterms:W3CDTF">2018-08-03T08:37:12Z</dcterms:created>
  <dcterms:modified xsi:type="dcterms:W3CDTF">2018-08-06T13:36:02Z</dcterms:modified>
  <cp:category/>
</cp:coreProperties>
</file>