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61" r:id="rId4"/>
    <p:sldId id="259" r:id="rId5"/>
    <p:sldId id="320" r:id="rId6"/>
    <p:sldId id="321" r:id="rId7"/>
    <p:sldId id="262" r:id="rId8"/>
    <p:sldId id="324" r:id="rId9"/>
    <p:sldId id="322" r:id="rId10"/>
    <p:sldId id="323" r:id="rId11"/>
    <p:sldId id="325" r:id="rId1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90"/>
  </p:normalViewPr>
  <p:slideViewPr>
    <p:cSldViewPr snapToObjects="1" showGuides="1">
      <p:cViewPr varScale="1">
        <p:scale>
          <a:sx n="97" d="100"/>
          <a:sy n="97" d="100"/>
        </p:scale>
        <p:origin x="114" y="336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tevens" userId="b6815b1ecc207c78" providerId="LiveId" clId="{92F79DC4-295C-419E-998B-5F1C8597ADC1}"/>
    <pc:docChg chg="modSld">
      <pc:chgData name="David Stevens" userId="b6815b1ecc207c78" providerId="LiveId" clId="{92F79DC4-295C-419E-998B-5F1C8597ADC1}" dt="2018-05-17T09:38:48.310" v="2" actId="1076"/>
      <pc:docMkLst>
        <pc:docMk/>
      </pc:docMkLst>
      <pc:sldChg chg="modSp">
        <pc:chgData name="David Stevens" userId="b6815b1ecc207c78" providerId="LiveId" clId="{92F79DC4-295C-419E-998B-5F1C8597ADC1}" dt="2018-05-17T09:36:09.317" v="1" actId="1076"/>
        <pc:sldMkLst>
          <pc:docMk/>
          <pc:sldMk cId="1264948328" sldId="260"/>
        </pc:sldMkLst>
        <pc:picChg chg="mod">
          <ac:chgData name="David Stevens" userId="b6815b1ecc207c78" providerId="LiveId" clId="{92F79DC4-295C-419E-998B-5F1C8597ADC1}" dt="2018-05-17T09:36:09.317" v="1" actId="1076"/>
          <ac:picMkLst>
            <pc:docMk/>
            <pc:sldMk cId="1264948328" sldId="260"/>
            <ac:picMk id="9" creationId="{74D66916-5977-4A02-A7B9-317728A08DB3}"/>
          </ac:picMkLst>
        </pc:picChg>
      </pc:sldChg>
      <pc:sldChg chg="modSp">
        <pc:chgData name="David Stevens" userId="b6815b1ecc207c78" providerId="LiveId" clId="{92F79DC4-295C-419E-998B-5F1C8597ADC1}" dt="2018-05-17T09:38:48.310" v="2" actId="1076"/>
        <pc:sldMkLst>
          <pc:docMk/>
          <pc:sldMk cId="2935416838" sldId="320"/>
        </pc:sldMkLst>
        <pc:grpChg chg="mod">
          <ac:chgData name="David Stevens" userId="b6815b1ecc207c78" providerId="LiveId" clId="{92F79DC4-295C-419E-998B-5F1C8597ADC1}" dt="2018-05-17T09:38:48.310" v="2" actId="1076"/>
          <ac:grpSpMkLst>
            <pc:docMk/>
            <pc:sldMk cId="2935416838" sldId="320"/>
            <ac:grpSpMk id="45" creationId="{631ECF51-9BA7-4585-A80C-4CF7AF0FF284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5/17/2018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17,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May 17,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17,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17,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17,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17,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17,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May 17,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17,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May 17,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17,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17,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58" r:id="rId5"/>
    <p:sldLayoutId id="2147483665" r:id="rId6"/>
    <p:sldLayoutId id="2147483659" r:id="rId7"/>
    <p:sldLayoutId id="2147483650" r:id="rId8"/>
    <p:sldLayoutId id="2147483666" r:id="rId9"/>
    <p:sldLayoutId id="2147483667" r:id="rId10"/>
    <p:sldLayoutId id="2147483652" r:id="rId11"/>
    <p:sldLayoutId id="2147483660" r:id="rId12"/>
    <p:sldLayoutId id="2147483662" r:id="rId13"/>
    <p:sldLayoutId id="2147483663" r:id="rId14"/>
    <p:sldLayoutId id="2147483651" r:id="rId15"/>
    <p:sldLayoutId id="2147483668" r:id="rId16"/>
    <p:sldLayoutId id="2147483669" r:id="rId17"/>
    <p:sldLayoutId id="2147483655" r:id="rId18"/>
    <p:sldLayoutId id="214748366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22C8-FE0A-4BF3-8E0B-F573021DF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Digital Explorer Badges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579B3-C3A0-42C5-93C1-B50B1F9F7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David Stevens</a:t>
            </a:r>
          </a:p>
        </p:txBody>
      </p:sp>
    </p:spTree>
    <p:extLst>
      <p:ext uri="{BB962C8B-B14F-4D97-AF65-F5344CB8AC3E}">
        <p14:creationId xmlns:p14="http://schemas.microsoft.com/office/powerpoint/2010/main" val="419604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Challenges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BC4D54-A17B-438E-A39A-7FA0A53C2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847748"/>
              </p:ext>
            </p:extLst>
          </p:nvPr>
        </p:nvGraphicFramePr>
        <p:xfrm>
          <a:off x="683110" y="2082517"/>
          <a:ext cx="13059640" cy="146812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6529820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6529820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Participant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a solution for an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Member of the winning team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74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599663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0E61425-0822-443E-97DE-259AEBE409DE}"/>
              </a:ext>
            </a:extLst>
          </p:cNvPr>
          <p:cNvSpPr/>
          <p:nvPr/>
        </p:nvSpPr>
        <p:spPr>
          <a:xfrm>
            <a:off x="5947048" y="4219155"/>
            <a:ext cx="5472608" cy="165618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Unique icon for each event – need a designer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61E863-4C54-43B6-A874-83D7E3495191}"/>
              </a:ext>
            </a:extLst>
          </p:cNvPr>
          <p:cNvGrpSpPr/>
          <p:nvPr/>
        </p:nvGrpSpPr>
        <p:grpSpPr>
          <a:xfrm>
            <a:off x="660411" y="4219155"/>
            <a:ext cx="1662107" cy="1943842"/>
            <a:chOff x="660411" y="4314648"/>
            <a:chExt cx="1662107" cy="194384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2E9CC7-9A7A-495F-9DCE-A6D1A64A96B2}"/>
                </a:ext>
              </a:extLst>
            </p:cNvPr>
            <p:cNvSpPr txBox="1"/>
            <p:nvPr/>
          </p:nvSpPr>
          <p:spPr>
            <a:xfrm>
              <a:off x="763660" y="5842992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Technical Excellence</a:t>
              </a:r>
              <a:br>
                <a:rPr lang="en-GB" sz="1050" dirty="0">
                  <a:latin typeface="GT Walsheim Pro" panose="00000500000000000000" pitchFamily="2" charset="0"/>
                </a:rPr>
              </a:br>
              <a:r>
                <a:rPr lang="en-GB" sz="1050" dirty="0">
                  <a:latin typeface="GT Walsheim Pro" panose="00000500000000000000" pitchFamily="2" charset="0"/>
                </a:rPr>
                <a:t>2017 : Participant 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F56FA9E-D5F5-451D-B8BE-12A9DEE5F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664"/>
            <a:stretch>
              <a:fillRect/>
            </a:stretch>
          </p:blipFill>
          <p:spPr>
            <a:xfrm>
              <a:off x="688762" y="4369253"/>
              <a:ext cx="1412504" cy="1355987"/>
            </a:xfrm>
            <a:custGeom>
              <a:avLst/>
              <a:gdLst>
                <a:gd name="connsiteX0" fmla="*/ 0 w 1412504"/>
                <a:gd name="connsiteY0" fmla="*/ 0 h 1355987"/>
                <a:gd name="connsiteX1" fmla="*/ 1412504 w 1412504"/>
                <a:gd name="connsiteY1" fmla="*/ 0 h 1355987"/>
                <a:gd name="connsiteX2" fmla="*/ 1412504 w 1412504"/>
                <a:gd name="connsiteY2" fmla="*/ 1355987 h 1355987"/>
                <a:gd name="connsiteX3" fmla="*/ 199424 w 1412504"/>
                <a:gd name="connsiteY3" fmla="*/ 1355987 h 135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504" h="1355987">
                  <a:moveTo>
                    <a:pt x="0" y="0"/>
                  </a:moveTo>
                  <a:lnTo>
                    <a:pt x="1412504" y="0"/>
                  </a:lnTo>
                  <a:lnTo>
                    <a:pt x="1412504" y="1355987"/>
                  </a:lnTo>
                  <a:lnTo>
                    <a:pt x="199424" y="1355987"/>
                  </a:lnTo>
                  <a:close/>
                </a:path>
              </a:pathLst>
            </a:custGeom>
          </p:spPr>
        </p:pic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99C00542-6CE2-4090-AC40-25CBFA926B5D}"/>
                </a:ext>
              </a:extLst>
            </p:cNvPr>
            <p:cNvSpPr/>
            <p:nvPr/>
          </p:nvSpPr>
          <p:spPr>
            <a:xfrm flipV="1">
              <a:off x="660411" y="4314648"/>
              <a:ext cx="1662107" cy="1432851"/>
            </a:xfrm>
            <a:prstGeom prst="trapezoid">
              <a:avLst>
                <a:gd name="adj" fmla="val 14707"/>
              </a:avLst>
            </a:prstGeom>
            <a:noFill/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95F85E-5F70-4EAF-B760-9038648695CC}"/>
              </a:ext>
            </a:extLst>
          </p:cNvPr>
          <p:cNvGrpSpPr/>
          <p:nvPr/>
        </p:nvGrpSpPr>
        <p:grpSpPr>
          <a:xfrm>
            <a:off x="12203284" y="4219155"/>
            <a:ext cx="1662107" cy="1943842"/>
            <a:chOff x="12203284" y="4298186"/>
            <a:chExt cx="1662107" cy="194384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70C42D-E4A7-4908-BB7D-A0C34F877485}"/>
                </a:ext>
              </a:extLst>
            </p:cNvPr>
            <p:cNvSpPr txBox="1"/>
            <p:nvPr/>
          </p:nvSpPr>
          <p:spPr>
            <a:xfrm>
              <a:off x="12283835" y="58265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Technical Excellence</a:t>
              </a:r>
              <a:br>
                <a:rPr lang="en-GB" sz="1050" dirty="0">
                  <a:latin typeface="GT Walsheim Pro" panose="00000500000000000000" pitchFamily="2" charset="0"/>
                </a:rPr>
              </a:br>
              <a:r>
                <a:rPr lang="en-GB" sz="1050" dirty="0">
                  <a:latin typeface="GT Walsheim Pro" panose="00000500000000000000" pitchFamily="2" charset="0"/>
                </a:rPr>
                <a:t>2017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40BC15E-8D37-4CBC-B2E6-19C2C990C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664"/>
            <a:stretch>
              <a:fillRect/>
            </a:stretch>
          </p:blipFill>
          <p:spPr>
            <a:xfrm>
              <a:off x="12248375" y="4352791"/>
              <a:ext cx="1412504" cy="1355987"/>
            </a:xfrm>
            <a:custGeom>
              <a:avLst/>
              <a:gdLst>
                <a:gd name="connsiteX0" fmla="*/ 0 w 1412504"/>
                <a:gd name="connsiteY0" fmla="*/ 0 h 1355987"/>
                <a:gd name="connsiteX1" fmla="*/ 1412504 w 1412504"/>
                <a:gd name="connsiteY1" fmla="*/ 0 h 1355987"/>
                <a:gd name="connsiteX2" fmla="*/ 1412504 w 1412504"/>
                <a:gd name="connsiteY2" fmla="*/ 1355987 h 1355987"/>
                <a:gd name="connsiteX3" fmla="*/ 199424 w 1412504"/>
                <a:gd name="connsiteY3" fmla="*/ 1355987 h 135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504" h="1355987">
                  <a:moveTo>
                    <a:pt x="0" y="0"/>
                  </a:moveTo>
                  <a:lnTo>
                    <a:pt x="1412504" y="0"/>
                  </a:lnTo>
                  <a:lnTo>
                    <a:pt x="1412504" y="1355987"/>
                  </a:lnTo>
                  <a:lnTo>
                    <a:pt x="199424" y="1355987"/>
                  </a:lnTo>
                  <a:close/>
                </a:path>
              </a:pathLst>
            </a:custGeom>
          </p:spPr>
        </p:pic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DCF3ABA9-41BB-47E4-8F7C-97F922C67D4F}"/>
                </a:ext>
              </a:extLst>
            </p:cNvPr>
            <p:cNvSpPr/>
            <p:nvPr/>
          </p:nvSpPr>
          <p:spPr>
            <a:xfrm flipV="1">
              <a:off x="12203284" y="4298186"/>
              <a:ext cx="1662107" cy="1432851"/>
            </a:xfrm>
            <a:prstGeom prst="trapezoid">
              <a:avLst>
                <a:gd name="adj" fmla="val 14707"/>
              </a:avLst>
            </a:prstGeom>
            <a:noFill/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6368454-A028-4BE1-9F83-AA1C7A6AFFCD}"/>
              </a:ext>
            </a:extLst>
          </p:cNvPr>
          <p:cNvSpPr txBox="1"/>
          <p:nvPr/>
        </p:nvSpPr>
        <p:spPr>
          <a:xfrm>
            <a:off x="754046" y="1444921"/>
            <a:ext cx="943399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tagged valued against solutions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86E666-D28B-48C3-974B-F60C53BA3282}"/>
              </a:ext>
            </a:extLst>
          </p:cNvPr>
          <p:cNvGrpSpPr/>
          <p:nvPr/>
        </p:nvGrpSpPr>
        <p:grpSpPr>
          <a:xfrm>
            <a:off x="2914197" y="4219155"/>
            <a:ext cx="1662107" cy="1927667"/>
            <a:chOff x="2914197" y="4330823"/>
            <a:chExt cx="1662107" cy="1927667"/>
          </a:xfrm>
        </p:grpSpPr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E8F216B7-75F4-44A8-ACFC-979118A1992F}"/>
                </a:ext>
              </a:extLst>
            </p:cNvPr>
            <p:cNvSpPr/>
            <p:nvPr/>
          </p:nvSpPr>
          <p:spPr>
            <a:xfrm flipV="1">
              <a:off x="2914197" y="4330823"/>
              <a:ext cx="1662107" cy="1432851"/>
            </a:xfrm>
            <a:prstGeom prst="trapezoid">
              <a:avLst>
                <a:gd name="adj" fmla="val 14707"/>
              </a:avLst>
            </a:prstGeom>
            <a:solidFill>
              <a:schemeClr val="accent3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BB4AF5-003D-47ED-AD76-7AE78775F6C8}"/>
                </a:ext>
              </a:extLst>
            </p:cNvPr>
            <p:cNvSpPr txBox="1"/>
            <p:nvPr/>
          </p:nvSpPr>
          <p:spPr>
            <a:xfrm>
              <a:off x="2994747" y="5842992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Technical Excellence</a:t>
              </a:r>
              <a:br>
                <a:rPr lang="en-GB" sz="1050" dirty="0">
                  <a:latin typeface="GT Walsheim Pro" panose="00000500000000000000" pitchFamily="2" charset="0"/>
                </a:rPr>
              </a:br>
              <a:r>
                <a:rPr lang="en-GB" sz="1050" dirty="0">
                  <a:latin typeface="GT Walsheim Pro" panose="00000500000000000000" pitchFamily="2" charset="0"/>
                </a:rPr>
                <a:t>2017 : Winner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1F1A06B-3DBA-4205-98D4-2181FE5CE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664"/>
            <a:stretch>
              <a:fillRect/>
            </a:stretch>
          </p:blipFill>
          <p:spPr>
            <a:xfrm>
              <a:off x="2939448" y="4369253"/>
              <a:ext cx="1412504" cy="1355987"/>
            </a:xfrm>
            <a:custGeom>
              <a:avLst/>
              <a:gdLst>
                <a:gd name="connsiteX0" fmla="*/ 0 w 1412504"/>
                <a:gd name="connsiteY0" fmla="*/ 0 h 1355987"/>
                <a:gd name="connsiteX1" fmla="*/ 1412504 w 1412504"/>
                <a:gd name="connsiteY1" fmla="*/ 0 h 1355987"/>
                <a:gd name="connsiteX2" fmla="*/ 1412504 w 1412504"/>
                <a:gd name="connsiteY2" fmla="*/ 1355987 h 1355987"/>
                <a:gd name="connsiteX3" fmla="*/ 199424 w 1412504"/>
                <a:gd name="connsiteY3" fmla="*/ 1355987 h 135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504" h="1355987">
                  <a:moveTo>
                    <a:pt x="0" y="0"/>
                  </a:moveTo>
                  <a:lnTo>
                    <a:pt x="1412504" y="0"/>
                  </a:lnTo>
                  <a:lnTo>
                    <a:pt x="1412504" y="1355987"/>
                  </a:lnTo>
                  <a:lnTo>
                    <a:pt x="199424" y="1355987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420728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20DF-2AE9-4AA6-95F0-D8531DD3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035A-CDE5-4B68-991C-B7462A8CE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Ad-hoc queries upon page requests?</a:t>
            </a:r>
          </a:p>
          <a:p>
            <a:pPr lvl="1"/>
            <a:r>
              <a:rPr lang="en-GB" dirty="0"/>
              <a:t>How to manage logic of pages and potential updates?</a:t>
            </a:r>
          </a:p>
          <a:p>
            <a:pPr lvl="2"/>
            <a:r>
              <a:rPr lang="en-GB" dirty="0"/>
              <a:t>i.e. which tags are associated to which events?</a:t>
            </a:r>
          </a:p>
          <a:p>
            <a:r>
              <a:rPr lang="en-GB" dirty="0"/>
              <a:t>Back-end process to create dedicated graph model of badges?</a:t>
            </a:r>
          </a:p>
          <a:p>
            <a:pPr lvl="1"/>
            <a:r>
              <a:rPr lang="en-GB" dirty="0"/>
              <a:t>Advantage – </a:t>
            </a:r>
            <a:r>
              <a:rPr lang="en-GB" dirty="0" err="1"/>
              <a:t>leaderboard</a:t>
            </a:r>
            <a:r>
              <a:rPr lang="en-GB" dirty="0"/>
              <a:t> and challenge pages faster to create</a:t>
            </a:r>
          </a:p>
          <a:p>
            <a:pPr lvl="1"/>
            <a:r>
              <a:rPr lang="en-GB" dirty="0"/>
              <a:t>Disadvantage – data may be x hours out of date.</a:t>
            </a:r>
          </a:p>
        </p:txBody>
      </p:sp>
    </p:spTree>
    <p:extLst>
      <p:ext uri="{BB962C8B-B14F-4D97-AF65-F5344CB8AC3E}">
        <p14:creationId xmlns:p14="http://schemas.microsoft.com/office/powerpoint/2010/main" val="389288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BB68-4A2C-4154-91A4-BD3BA4C9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Revised user profile pages and achievement/challenge leader boards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A2463F-B30E-4E30-BA9C-3492D7A96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512830" y="2054348"/>
            <a:ext cx="6802370" cy="5121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D66916-5977-4A02-A7B9-317728A08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112" y="2843156"/>
            <a:ext cx="7169513" cy="35436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494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08D5-34DC-4C6B-B076-4E25700C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Badge design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E122-47FB-49E4-9C1E-38878C6D5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399"/>
            <a:ext cx="6989440" cy="5121275"/>
          </a:xfrm>
        </p:spPr>
        <p:txBody>
          <a:bodyPr/>
          <a:lstStyle/>
          <a:p>
            <a:r>
              <a:rPr lang="en-GB" dirty="0"/>
              <a:t>Must align to DXC colours</a:t>
            </a:r>
          </a:p>
          <a:p>
            <a:r>
              <a:rPr lang="en-GB" dirty="0"/>
              <a:t>Must leverage or compliment DXC standard icons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CD5D8-AF5D-44EA-8E41-01342B0C6A1C}"/>
              </a:ext>
            </a:extLst>
          </p:cNvPr>
          <p:cNvSpPr/>
          <p:nvPr/>
        </p:nvSpPr>
        <p:spPr>
          <a:xfrm>
            <a:off x="9022365" y="2266956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2B5A1B7E-E70B-400C-BF4D-18C8FA022366}"/>
              </a:ext>
            </a:extLst>
          </p:cNvPr>
          <p:cNvSpPr/>
          <p:nvPr/>
        </p:nvSpPr>
        <p:spPr>
          <a:xfrm>
            <a:off x="8907737" y="4244649"/>
            <a:ext cx="1662107" cy="1432851"/>
          </a:xfrm>
          <a:prstGeom prst="hexagon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F94E45-8EB2-4027-80C8-F5210923FF37}"/>
              </a:ext>
            </a:extLst>
          </p:cNvPr>
          <p:cNvSpPr/>
          <p:nvPr/>
        </p:nvSpPr>
        <p:spPr>
          <a:xfrm>
            <a:off x="11331918" y="2266956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8CA399F7-0A98-4775-A88B-150D294AC1D5}"/>
              </a:ext>
            </a:extLst>
          </p:cNvPr>
          <p:cNvSpPr/>
          <p:nvPr/>
        </p:nvSpPr>
        <p:spPr>
          <a:xfrm flipV="1">
            <a:off x="11217289" y="4244649"/>
            <a:ext cx="1662107" cy="1432851"/>
          </a:xfrm>
          <a:prstGeom prst="trapezoid">
            <a:avLst>
              <a:gd name="adj" fmla="val 14707"/>
            </a:avLst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9402BB-8396-4A8D-BA93-84A9014604A4}"/>
              </a:ext>
            </a:extLst>
          </p:cNvPr>
          <p:cNvSpPr txBox="1"/>
          <p:nvPr/>
        </p:nvSpPr>
        <p:spPr>
          <a:xfrm>
            <a:off x="8887435" y="1666529"/>
            <a:ext cx="170271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4CB55-913D-41E7-A226-51DD47D640C0}"/>
              </a:ext>
            </a:extLst>
          </p:cNvPr>
          <p:cNvSpPr txBox="1"/>
          <p:nvPr/>
        </p:nvSpPr>
        <p:spPr>
          <a:xfrm>
            <a:off x="11388193" y="1666528"/>
            <a:ext cx="132029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Trends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C4372C-E4B8-44AD-A309-C77F1BDEB91D}"/>
              </a:ext>
            </a:extLst>
          </p:cNvPr>
          <p:cNvSpPr txBox="1"/>
          <p:nvPr/>
        </p:nvSpPr>
        <p:spPr>
          <a:xfrm>
            <a:off x="11033480" y="5846227"/>
            <a:ext cx="202972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Challenges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AB1A77-ACC7-4A99-89D2-F2D88E94E2C0}"/>
              </a:ext>
            </a:extLst>
          </p:cNvPr>
          <p:cNvSpPr txBox="1"/>
          <p:nvPr/>
        </p:nvSpPr>
        <p:spPr>
          <a:xfrm>
            <a:off x="8917920" y="5846226"/>
            <a:ext cx="164179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Agendas</a:t>
            </a:r>
          </a:p>
        </p:txBody>
      </p:sp>
    </p:spTree>
    <p:extLst>
      <p:ext uri="{BB962C8B-B14F-4D97-AF65-F5344CB8AC3E}">
        <p14:creationId xmlns:p14="http://schemas.microsoft.com/office/powerpoint/2010/main" val="394262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Solutions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C084E9-EB93-4631-8786-E352CF747676}"/>
              </a:ext>
            </a:extLst>
          </p:cNvPr>
          <p:cNvSpPr/>
          <p:nvPr/>
        </p:nvSpPr>
        <p:spPr>
          <a:xfrm>
            <a:off x="769560" y="2122674"/>
            <a:ext cx="1796541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FD1FD7-6202-4120-8182-2A2A476B0692}"/>
              </a:ext>
            </a:extLst>
          </p:cNvPr>
          <p:cNvSpPr/>
          <p:nvPr/>
        </p:nvSpPr>
        <p:spPr>
          <a:xfrm>
            <a:off x="-677687" y="2811923"/>
            <a:ext cx="3244932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0C6C60-1D6B-49FF-A27F-102F9C272F1E}"/>
              </a:ext>
            </a:extLst>
          </p:cNvPr>
          <p:cNvSpPr/>
          <p:nvPr/>
        </p:nvSpPr>
        <p:spPr>
          <a:xfrm>
            <a:off x="771846" y="4359071"/>
            <a:ext cx="1796541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750273-64CD-4CCB-91B3-3BC42FCB8511}"/>
              </a:ext>
            </a:extLst>
          </p:cNvPr>
          <p:cNvSpPr/>
          <p:nvPr/>
        </p:nvSpPr>
        <p:spPr>
          <a:xfrm>
            <a:off x="771846" y="5007420"/>
            <a:ext cx="1796541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44E7A3-9561-4EAB-BD33-422F7A3D91AC}"/>
              </a:ext>
            </a:extLst>
          </p:cNvPr>
          <p:cNvSpPr/>
          <p:nvPr/>
        </p:nvSpPr>
        <p:spPr>
          <a:xfrm>
            <a:off x="546448" y="3531658"/>
            <a:ext cx="2018431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DC5217E-5120-4A77-8AAF-6CE9CCDED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456730"/>
              </p:ext>
            </p:extLst>
          </p:nvPr>
        </p:nvGraphicFramePr>
        <p:xfrm>
          <a:off x="754046" y="2121208"/>
          <a:ext cx="13059640" cy="295656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3896858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9162782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Onboard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1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solution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Journeyman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5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599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Master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10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186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Industrialist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solution for a named 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835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Keep it in the family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solution for a named offering family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598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We are all friends here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solution which includes a partner capability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5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It’s not what I do, it’s how I do 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solution which includes a methodology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1809834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2D88436B-257D-4BB8-9207-598B43AF8A02}"/>
              </a:ext>
            </a:extLst>
          </p:cNvPr>
          <p:cNvGrpSpPr/>
          <p:nvPr/>
        </p:nvGrpSpPr>
        <p:grpSpPr>
          <a:xfrm>
            <a:off x="9416666" y="5347429"/>
            <a:ext cx="1501005" cy="1906290"/>
            <a:chOff x="12391625" y="5498549"/>
            <a:chExt cx="1501005" cy="190629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00E3DA9-7BA0-42F6-80FF-8C62AD72B39A}"/>
                </a:ext>
              </a:extLst>
            </p:cNvPr>
            <p:cNvSpPr/>
            <p:nvPr/>
          </p:nvSpPr>
          <p:spPr>
            <a:xfrm>
              <a:off x="12425702" y="5498549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0A09250-8DD5-4ABD-8412-13AC501B4F5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689502" y="5912671"/>
              <a:ext cx="905250" cy="604606"/>
            </a:xfrm>
            <a:custGeom>
              <a:avLst/>
              <a:gdLst>
                <a:gd name="T0" fmla="*/ 1056 w 1152"/>
                <a:gd name="T1" fmla="*/ 144 h 768"/>
                <a:gd name="T2" fmla="*/ 912 w 1152"/>
                <a:gd name="T3" fmla="*/ 288 h 768"/>
                <a:gd name="T4" fmla="*/ 768 w 1152"/>
                <a:gd name="T5" fmla="*/ 144 h 768"/>
                <a:gd name="T6" fmla="*/ 912 w 1152"/>
                <a:gd name="T7" fmla="*/ 0 h 768"/>
                <a:gd name="T8" fmla="*/ 1056 w 1152"/>
                <a:gd name="T9" fmla="*/ 144 h 768"/>
                <a:gd name="T10" fmla="*/ 240 w 1152"/>
                <a:gd name="T11" fmla="*/ 0 h 768"/>
                <a:gd name="T12" fmla="*/ 96 w 1152"/>
                <a:gd name="T13" fmla="*/ 144 h 768"/>
                <a:gd name="T14" fmla="*/ 240 w 1152"/>
                <a:gd name="T15" fmla="*/ 288 h 768"/>
                <a:gd name="T16" fmla="*/ 384 w 1152"/>
                <a:gd name="T17" fmla="*/ 144 h 768"/>
                <a:gd name="T18" fmla="*/ 240 w 1152"/>
                <a:gd name="T19" fmla="*/ 0 h 768"/>
                <a:gd name="T20" fmla="*/ 912 w 1152"/>
                <a:gd name="T21" fmla="*/ 288 h 768"/>
                <a:gd name="T22" fmla="*/ 240 w 1152"/>
                <a:gd name="T23" fmla="*/ 288 h 768"/>
                <a:gd name="T24" fmla="*/ 0 w 1152"/>
                <a:gd name="T25" fmla="*/ 528 h 768"/>
                <a:gd name="T26" fmla="*/ 0 w 1152"/>
                <a:gd name="T27" fmla="*/ 768 h 768"/>
                <a:gd name="T28" fmla="*/ 480 w 1152"/>
                <a:gd name="T29" fmla="*/ 768 h 768"/>
                <a:gd name="T30" fmla="*/ 480 w 1152"/>
                <a:gd name="T31" fmla="*/ 528 h 768"/>
                <a:gd name="T32" fmla="*/ 460 w 1152"/>
                <a:gd name="T33" fmla="*/ 432 h 768"/>
                <a:gd name="T34" fmla="*/ 692 w 1152"/>
                <a:gd name="T35" fmla="*/ 432 h 768"/>
                <a:gd name="T36" fmla="*/ 672 w 1152"/>
                <a:gd name="T37" fmla="*/ 528 h 768"/>
                <a:gd name="T38" fmla="*/ 672 w 1152"/>
                <a:gd name="T39" fmla="*/ 768 h 768"/>
                <a:gd name="T40" fmla="*/ 1152 w 1152"/>
                <a:gd name="T41" fmla="*/ 768 h 768"/>
                <a:gd name="T42" fmla="*/ 1152 w 1152"/>
                <a:gd name="T43" fmla="*/ 528 h 768"/>
                <a:gd name="T44" fmla="*/ 912 w 1152"/>
                <a:gd name="T45" fmla="*/ 28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2" h="768">
                  <a:moveTo>
                    <a:pt x="1056" y="144"/>
                  </a:moveTo>
                  <a:cubicBezTo>
                    <a:pt x="1056" y="224"/>
                    <a:pt x="992" y="288"/>
                    <a:pt x="912" y="288"/>
                  </a:cubicBezTo>
                  <a:cubicBezTo>
                    <a:pt x="832" y="288"/>
                    <a:pt x="768" y="224"/>
                    <a:pt x="768" y="144"/>
                  </a:cubicBezTo>
                  <a:cubicBezTo>
                    <a:pt x="768" y="64"/>
                    <a:pt x="832" y="0"/>
                    <a:pt x="912" y="0"/>
                  </a:cubicBezTo>
                  <a:cubicBezTo>
                    <a:pt x="992" y="0"/>
                    <a:pt x="1056" y="64"/>
                    <a:pt x="1056" y="144"/>
                  </a:cubicBezTo>
                  <a:close/>
                  <a:moveTo>
                    <a:pt x="240" y="0"/>
                  </a:moveTo>
                  <a:cubicBezTo>
                    <a:pt x="160" y="0"/>
                    <a:pt x="96" y="64"/>
                    <a:pt x="96" y="144"/>
                  </a:cubicBezTo>
                  <a:cubicBezTo>
                    <a:pt x="96" y="224"/>
                    <a:pt x="160" y="288"/>
                    <a:pt x="240" y="288"/>
                  </a:cubicBezTo>
                  <a:cubicBezTo>
                    <a:pt x="320" y="288"/>
                    <a:pt x="384" y="224"/>
                    <a:pt x="384" y="144"/>
                  </a:cubicBezTo>
                  <a:cubicBezTo>
                    <a:pt x="384" y="64"/>
                    <a:pt x="320" y="0"/>
                    <a:pt x="240" y="0"/>
                  </a:cubicBezTo>
                  <a:close/>
                  <a:moveTo>
                    <a:pt x="912" y="288"/>
                  </a:moveTo>
                  <a:cubicBezTo>
                    <a:pt x="240" y="288"/>
                    <a:pt x="240" y="288"/>
                    <a:pt x="240" y="288"/>
                  </a:cubicBezTo>
                  <a:cubicBezTo>
                    <a:pt x="107" y="288"/>
                    <a:pt x="0" y="395"/>
                    <a:pt x="0" y="528"/>
                  </a:cubicBezTo>
                  <a:cubicBezTo>
                    <a:pt x="0" y="768"/>
                    <a:pt x="0" y="768"/>
                    <a:pt x="0" y="768"/>
                  </a:cubicBezTo>
                  <a:cubicBezTo>
                    <a:pt x="480" y="768"/>
                    <a:pt x="480" y="768"/>
                    <a:pt x="480" y="768"/>
                  </a:cubicBezTo>
                  <a:cubicBezTo>
                    <a:pt x="480" y="528"/>
                    <a:pt x="480" y="528"/>
                    <a:pt x="480" y="528"/>
                  </a:cubicBezTo>
                  <a:cubicBezTo>
                    <a:pt x="480" y="494"/>
                    <a:pt x="473" y="461"/>
                    <a:pt x="460" y="432"/>
                  </a:cubicBezTo>
                  <a:cubicBezTo>
                    <a:pt x="692" y="432"/>
                    <a:pt x="692" y="432"/>
                    <a:pt x="692" y="432"/>
                  </a:cubicBezTo>
                  <a:cubicBezTo>
                    <a:pt x="679" y="461"/>
                    <a:pt x="672" y="494"/>
                    <a:pt x="672" y="528"/>
                  </a:cubicBezTo>
                  <a:cubicBezTo>
                    <a:pt x="672" y="768"/>
                    <a:pt x="672" y="768"/>
                    <a:pt x="672" y="768"/>
                  </a:cubicBezTo>
                  <a:cubicBezTo>
                    <a:pt x="1152" y="768"/>
                    <a:pt x="1152" y="768"/>
                    <a:pt x="1152" y="768"/>
                  </a:cubicBezTo>
                  <a:cubicBezTo>
                    <a:pt x="1152" y="528"/>
                    <a:pt x="1152" y="528"/>
                    <a:pt x="1152" y="528"/>
                  </a:cubicBezTo>
                  <a:cubicBezTo>
                    <a:pt x="1152" y="395"/>
                    <a:pt x="1045" y="288"/>
                    <a:pt x="912" y="2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245B04-13EF-475D-A2D2-860BBA70BBF3}"/>
                </a:ext>
              </a:extLst>
            </p:cNvPr>
            <p:cNvSpPr txBox="1"/>
            <p:nvPr/>
          </p:nvSpPr>
          <p:spPr>
            <a:xfrm>
              <a:off x="12391625" y="6989341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We are all friends here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02C3F36-11B1-488B-B292-7BA73C8147EC}"/>
              </a:ext>
            </a:extLst>
          </p:cNvPr>
          <p:cNvGrpSpPr/>
          <p:nvPr/>
        </p:nvGrpSpPr>
        <p:grpSpPr>
          <a:xfrm>
            <a:off x="12287914" y="5347429"/>
            <a:ext cx="1501005" cy="1906290"/>
            <a:chOff x="9691464" y="5538595"/>
            <a:chExt cx="1501005" cy="190629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DFF5E46-2AA9-4920-963A-38B2177308B3}"/>
                </a:ext>
              </a:extLst>
            </p:cNvPr>
            <p:cNvGrpSpPr/>
            <p:nvPr/>
          </p:nvGrpSpPr>
          <p:grpSpPr>
            <a:xfrm>
              <a:off x="9691464" y="5538595"/>
              <a:ext cx="1501005" cy="1906290"/>
              <a:chOff x="12391625" y="5498549"/>
              <a:chExt cx="1501005" cy="190629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AD57CD6-9FBB-4BB1-AF80-C6B43F08DC92}"/>
                  </a:ext>
                </a:extLst>
              </p:cNvPr>
              <p:cNvSpPr/>
              <p:nvPr/>
            </p:nvSpPr>
            <p:spPr>
              <a:xfrm>
                <a:off x="12425702" y="5498549"/>
                <a:ext cx="1432851" cy="1432851"/>
              </a:xfrm>
              <a:prstGeom prst="rect">
                <a:avLst/>
              </a:prstGeom>
              <a:solidFill>
                <a:schemeClr val="bg1"/>
              </a:solidFill>
              <a:ln w="127000" cmpd="thinThick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FED7467-5963-4AF2-AAD7-78E859EE31DD}"/>
                  </a:ext>
                </a:extLst>
              </p:cNvPr>
              <p:cNvSpPr txBox="1"/>
              <p:nvPr/>
            </p:nvSpPr>
            <p:spPr>
              <a:xfrm>
                <a:off x="12391625" y="6989341"/>
                <a:ext cx="150100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GT Walsheim Pro" panose="00000500000000000000" pitchFamily="2" charset="0"/>
                  </a:rPr>
                  <a:t>It’s not what I do, it’s how I do it</a:t>
                </a:r>
              </a:p>
            </p:txBody>
          </p:sp>
        </p:grpSp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26206677-A681-4C68-A64D-0EC6F56861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87331" y="5800385"/>
              <a:ext cx="909269" cy="909269"/>
            </a:xfrm>
            <a:custGeom>
              <a:avLst/>
              <a:gdLst>
                <a:gd name="T0" fmla="*/ 1152 w 1152"/>
                <a:gd name="T1" fmla="*/ 336 h 1152"/>
                <a:gd name="T2" fmla="*/ 960 w 1152"/>
                <a:gd name="T3" fmla="*/ 528 h 1152"/>
                <a:gd name="T4" fmla="*/ 768 w 1152"/>
                <a:gd name="T5" fmla="*/ 336 h 1152"/>
                <a:gd name="T6" fmla="*/ 864 w 1152"/>
                <a:gd name="T7" fmla="*/ 336 h 1152"/>
                <a:gd name="T8" fmla="*/ 720 w 1152"/>
                <a:gd name="T9" fmla="*/ 192 h 1152"/>
                <a:gd name="T10" fmla="*/ 576 w 1152"/>
                <a:gd name="T11" fmla="*/ 336 h 1152"/>
                <a:gd name="T12" fmla="*/ 576 w 1152"/>
                <a:gd name="T13" fmla="*/ 339 h 1152"/>
                <a:gd name="T14" fmla="*/ 768 w 1152"/>
                <a:gd name="T15" fmla="*/ 672 h 1152"/>
                <a:gd name="T16" fmla="*/ 384 w 1152"/>
                <a:gd name="T17" fmla="*/ 1056 h 1152"/>
                <a:gd name="T18" fmla="*/ 384 w 1152"/>
                <a:gd name="T19" fmla="*/ 1152 h 1152"/>
                <a:gd name="T20" fmla="*/ 192 w 1152"/>
                <a:gd name="T21" fmla="*/ 960 h 1152"/>
                <a:gd name="T22" fmla="*/ 384 w 1152"/>
                <a:gd name="T23" fmla="*/ 768 h 1152"/>
                <a:gd name="T24" fmla="*/ 384 w 1152"/>
                <a:gd name="T25" fmla="*/ 864 h 1152"/>
                <a:gd name="T26" fmla="*/ 576 w 1152"/>
                <a:gd name="T27" fmla="*/ 672 h 1152"/>
                <a:gd name="T28" fmla="*/ 384 w 1152"/>
                <a:gd name="T29" fmla="*/ 480 h 1152"/>
                <a:gd name="T30" fmla="*/ 192 w 1152"/>
                <a:gd name="T31" fmla="*/ 672 h 1152"/>
                <a:gd name="T32" fmla="*/ 0 w 1152"/>
                <a:gd name="T33" fmla="*/ 672 h 1152"/>
                <a:gd name="T34" fmla="*/ 384 w 1152"/>
                <a:gd name="T35" fmla="*/ 288 h 1152"/>
                <a:gd name="T36" fmla="*/ 387 w 1152"/>
                <a:gd name="T37" fmla="*/ 288 h 1152"/>
                <a:gd name="T38" fmla="*/ 720 w 1152"/>
                <a:gd name="T39" fmla="*/ 0 h 1152"/>
                <a:gd name="T40" fmla="*/ 1056 w 1152"/>
                <a:gd name="T41" fmla="*/ 336 h 1152"/>
                <a:gd name="T42" fmla="*/ 1152 w 1152"/>
                <a:gd name="T43" fmla="*/ 33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2" h="1152">
                  <a:moveTo>
                    <a:pt x="1152" y="336"/>
                  </a:moveTo>
                  <a:cubicBezTo>
                    <a:pt x="960" y="528"/>
                    <a:pt x="960" y="528"/>
                    <a:pt x="960" y="528"/>
                  </a:cubicBezTo>
                  <a:cubicBezTo>
                    <a:pt x="768" y="336"/>
                    <a:pt x="768" y="336"/>
                    <a:pt x="768" y="336"/>
                  </a:cubicBezTo>
                  <a:cubicBezTo>
                    <a:pt x="864" y="336"/>
                    <a:pt x="864" y="336"/>
                    <a:pt x="864" y="336"/>
                  </a:cubicBezTo>
                  <a:cubicBezTo>
                    <a:pt x="864" y="256"/>
                    <a:pt x="800" y="192"/>
                    <a:pt x="720" y="192"/>
                  </a:cubicBezTo>
                  <a:cubicBezTo>
                    <a:pt x="640" y="192"/>
                    <a:pt x="576" y="256"/>
                    <a:pt x="576" y="336"/>
                  </a:cubicBezTo>
                  <a:cubicBezTo>
                    <a:pt x="576" y="337"/>
                    <a:pt x="576" y="338"/>
                    <a:pt x="576" y="339"/>
                  </a:cubicBezTo>
                  <a:cubicBezTo>
                    <a:pt x="691" y="406"/>
                    <a:pt x="768" y="530"/>
                    <a:pt x="768" y="672"/>
                  </a:cubicBezTo>
                  <a:cubicBezTo>
                    <a:pt x="768" y="884"/>
                    <a:pt x="596" y="1056"/>
                    <a:pt x="384" y="1056"/>
                  </a:cubicBezTo>
                  <a:cubicBezTo>
                    <a:pt x="384" y="1152"/>
                    <a:pt x="384" y="1152"/>
                    <a:pt x="384" y="1152"/>
                  </a:cubicBezTo>
                  <a:cubicBezTo>
                    <a:pt x="192" y="960"/>
                    <a:pt x="192" y="960"/>
                    <a:pt x="192" y="960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864"/>
                    <a:pt x="384" y="864"/>
                    <a:pt x="384" y="864"/>
                  </a:cubicBezTo>
                  <a:cubicBezTo>
                    <a:pt x="490" y="864"/>
                    <a:pt x="576" y="778"/>
                    <a:pt x="576" y="672"/>
                  </a:cubicBezTo>
                  <a:cubicBezTo>
                    <a:pt x="576" y="566"/>
                    <a:pt x="490" y="480"/>
                    <a:pt x="384" y="480"/>
                  </a:cubicBezTo>
                  <a:cubicBezTo>
                    <a:pt x="278" y="480"/>
                    <a:pt x="192" y="566"/>
                    <a:pt x="192" y="672"/>
                  </a:cubicBezTo>
                  <a:cubicBezTo>
                    <a:pt x="0" y="672"/>
                    <a:pt x="0" y="672"/>
                    <a:pt x="0" y="672"/>
                  </a:cubicBezTo>
                  <a:cubicBezTo>
                    <a:pt x="0" y="460"/>
                    <a:pt x="172" y="288"/>
                    <a:pt x="384" y="288"/>
                  </a:cubicBezTo>
                  <a:cubicBezTo>
                    <a:pt x="385" y="288"/>
                    <a:pt x="386" y="288"/>
                    <a:pt x="387" y="288"/>
                  </a:cubicBezTo>
                  <a:cubicBezTo>
                    <a:pt x="411" y="125"/>
                    <a:pt x="551" y="0"/>
                    <a:pt x="720" y="0"/>
                  </a:cubicBezTo>
                  <a:cubicBezTo>
                    <a:pt x="906" y="0"/>
                    <a:pt x="1056" y="150"/>
                    <a:pt x="1056" y="336"/>
                  </a:cubicBezTo>
                  <a:lnTo>
                    <a:pt x="1152" y="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86A705E-9C94-4C19-896E-59C0E89C0CD1}"/>
              </a:ext>
            </a:extLst>
          </p:cNvPr>
          <p:cNvGrpSpPr/>
          <p:nvPr/>
        </p:nvGrpSpPr>
        <p:grpSpPr>
          <a:xfrm>
            <a:off x="802916" y="5428220"/>
            <a:ext cx="1501005" cy="1744708"/>
            <a:chOff x="805160" y="5398076"/>
            <a:chExt cx="1501005" cy="174470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73DFFC2-F605-4872-93B9-7EBBF5F58F38}"/>
                </a:ext>
              </a:extLst>
            </p:cNvPr>
            <p:cNvSpPr/>
            <p:nvPr/>
          </p:nvSpPr>
          <p:spPr>
            <a:xfrm>
              <a:off x="839237" y="5398076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2CDDD2-4A56-419B-8370-39DF706CCD44}"/>
                </a:ext>
              </a:extLst>
            </p:cNvPr>
            <p:cNvSpPr txBox="1"/>
            <p:nvPr/>
          </p:nvSpPr>
          <p:spPr>
            <a:xfrm>
              <a:off x="805160" y="6888868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Onboard: Solutions</a:t>
              </a:r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C4162CC5-E5C5-4A0F-8A86-524540F8BE3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92806" y="5758251"/>
              <a:ext cx="925713" cy="622127"/>
            </a:xfrm>
            <a:custGeom>
              <a:avLst/>
              <a:gdLst>
                <a:gd name="T0" fmla="*/ 259 w 259"/>
                <a:gd name="T1" fmla="*/ 129 h 173"/>
                <a:gd name="T2" fmla="*/ 259 w 259"/>
                <a:gd name="T3" fmla="*/ 173 h 173"/>
                <a:gd name="T4" fmla="*/ 0 w 259"/>
                <a:gd name="T5" fmla="*/ 173 h 173"/>
                <a:gd name="T6" fmla="*/ 0 w 259"/>
                <a:gd name="T7" fmla="*/ 129 h 173"/>
                <a:gd name="T8" fmla="*/ 129 w 259"/>
                <a:gd name="T9" fmla="*/ 0 h 173"/>
                <a:gd name="T10" fmla="*/ 259 w 259"/>
                <a:gd name="T11" fmla="*/ 129 h 173"/>
                <a:gd name="T12" fmla="*/ 216 w 259"/>
                <a:gd name="T13" fmla="*/ 86 h 173"/>
                <a:gd name="T14" fmla="*/ 124 w 259"/>
                <a:gd name="T15" fmla="*/ 109 h 173"/>
                <a:gd name="T16" fmla="*/ 120 w 259"/>
                <a:gd name="T17" fmla="*/ 110 h 173"/>
                <a:gd name="T18" fmla="*/ 110 w 259"/>
                <a:gd name="T19" fmla="*/ 139 h 173"/>
                <a:gd name="T20" fmla="*/ 139 w 259"/>
                <a:gd name="T21" fmla="*/ 149 h 173"/>
                <a:gd name="T22" fmla="*/ 143 w 259"/>
                <a:gd name="T23" fmla="*/ 146 h 173"/>
                <a:gd name="T24" fmla="*/ 216 w 259"/>
                <a:gd name="T25" fmla="*/ 86 h 173"/>
                <a:gd name="T26" fmla="*/ 173 w 259"/>
                <a:gd name="T27" fmla="*/ 75 h 173"/>
                <a:gd name="T28" fmla="*/ 216 w 259"/>
                <a:gd name="T29" fmla="*/ 65 h 173"/>
                <a:gd name="T30" fmla="*/ 129 w 259"/>
                <a:gd name="T31" fmla="*/ 21 h 173"/>
                <a:gd name="T32" fmla="*/ 52 w 259"/>
                <a:gd name="T33" fmla="*/ 54 h 173"/>
                <a:gd name="T34" fmla="*/ 52 w 259"/>
                <a:gd name="T35" fmla="*/ 54 h 173"/>
                <a:gd name="T36" fmla="*/ 98 w 259"/>
                <a:gd name="T37" fmla="*/ 43 h 173"/>
                <a:gd name="T38" fmla="*/ 173 w 259"/>
                <a:gd name="T39" fmla="*/ 7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" h="173">
                  <a:moveTo>
                    <a:pt x="259" y="129"/>
                  </a:moveTo>
                  <a:cubicBezTo>
                    <a:pt x="259" y="173"/>
                    <a:pt x="259" y="173"/>
                    <a:pt x="259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58"/>
                    <a:pt x="58" y="0"/>
                    <a:pt x="129" y="0"/>
                  </a:cubicBezTo>
                  <a:cubicBezTo>
                    <a:pt x="201" y="0"/>
                    <a:pt x="259" y="58"/>
                    <a:pt x="259" y="129"/>
                  </a:cubicBezTo>
                  <a:close/>
                  <a:moveTo>
                    <a:pt x="216" y="86"/>
                  </a:moveTo>
                  <a:cubicBezTo>
                    <a:pt x="124" y="109"/>
                    <a:pt x="124" y="109"/>
                    <a:pt x="124" y="109"/>
                  </a:cubicBezTo>
                  <a:cubicBezTo>
                    <a:pt x="122" y="109"/>
                    <a:pt x="121" y="109"/>
                    <a:pt x="120" y="110"/>
                  </a:cubicBezTo>
                  <a:cubicBezTo>
                    <a:pt x="109" y="115"/>
                    <a:pt x="105" y="128"/>
                    <a:pt x="110" y="139"/>
                  </a:cubicBezTo>
                  <a:cubicBezTo>
                    <a:pt x="115" y="150"/>
                    <a:pt x="128" y="154"/>
                    <a:pt x="139" y="149"/>
                  </a:cubicBezTo>
                  <a:cubicBezTo>
                    <a:pt x="140" y="148"/>
                    <a:pt x="141" y="147"/>
                    <a:pt x="143" y="146"/>
                  </a:cubicBezTo>
                  <a:lnTo>
                    <a:pt x="216" y="86"/>
                  </a:lnTo>
                  <a:close/>
                  <a:moveTo>
                    <a:pt x="173" y="75"/>
                  </a:moveTo>
                  <a:cubicBezTo>
                    <a:pt x="216" y="65"/>
                    <a:pt x="216" y="65"/>
                    <a:pt x="216" y="65"/>
                  </a:cubicBezTo>
                  <a:cubicBezTo>
                    <a:pt x="196" y="38"/>
                    <a:pt x="165" y="21"/>
                    <a:pt x="129" y="21"/>
                  </a:cubicBezTo>
                  <a:cubicBezTo>
                    <a:pt x="99" y="21"/>
                    <a:pt x="72" y="34"/>
                    <a:pt x="52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66" y="47"/>
                    <a:pt x="82" y="43"/>
                    <a:pt x="98" y="43"/>
                  </a:cubicBezTo>
                  <a:cubicBezTo>
                    <a:pt x="127" y="43"/>
                    <a:pt x="154" y="55"/>
                    <a:pt x="173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114E22AA-6F85-4492-BBC5-B7C602617E18}"/>
              </a:ext>
            </a:extLst>
          </p:cNvPr>
          <p:cNvSpPr/>
          <p:nvPr/>
        </p:nvSpPr>
        <p:spPr>
          <a:xfrm>
            <a:off x="3708243" y="5428220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D05CF0-1ECC-457D-9B37-4F3E6AE75A1B}"/>
              </a:ext>
            </a:extLst>
          </p:cNvPr>
          <p:cNvSpPr txBox="1"/>
          <p:nvPr/>
        </p:nvSpPr>
        <p:spPr>
          <a:xfrm>
            <a:off x="3674166" y="6919012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Journeyman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934CD2-2E55-4F21-90B1-4CA06B44E4BC}"/>
              </a:ext>
            </a:extLst>
          </p:cNvPr>
          <p:cNvSpPr/>
          <p:nvPr/>
        </p:nvSpPr>
        <p:spPr>
          <a:xfrm>
            <a:off x="6579493" y="5428220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41C311-39B3-4F9E-B31E-72D5EE7B9CDF}"/>
              </a:ext>
            </a:extLst>
          </p:cNvPr>
          <p:cNvSpPr txBox="1"/>
          <p:nvPr/>
        </p:nvSpPr>
        <p:spPr>
          <a:xfrm>
            <a:off x="6545416" y="6919012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Master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4CC263-F226-4756-8235-CE4126923EE3}"/>
              </a:ext>
            </a:extLst>
          </p:cNvPr>
          <p:cNvSpPr txBox="1"/>
          <p:nvPr/>
        </p:nvSpPr>
        <p:spPr>
          <a:xfrm>
            <a:off x="754046" y="1444921"/>
            <a:ext cx="869500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content within the solutions</a:t>
            </a:r>
          </a:p>
        </p:txBody>
      </p:sp>
      <p:sp>
        <p:nvSpPr>
          <p:cNvPr id="62" name="Freeform 89">
            <a:extLst>
              <a:ext uri="{FF2B5EF4-FFF2-40B4-BE49-F238E27FC236}">
                <a16:creationId xmlns:a16="http://schemas.microsoft.com/office/drawing/2014/main" id="{0983C606-8C6F-431B-8E0F-20F236054C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76399" y="5759881"/>
            <a:ext cx="839038" cy="769528"/>
          </a:xfrm>
          <a:custGeom>
            <a:avLst/>
            <a:gdLst>
              <a:gd name="T0" fmla="*/ 576 w 1152"/>
              <a:gd name="T1" fmla="*/ 288 h 1056"/>
              <a:gd name="T2" fmla="*/ 768 w 1152"/>
              <a:gd name="T3" fmla="*/ 480 h 1056"/>
              <a:gd name="T4" fmla="*/ 768 w 1152"/>
              <a:gd name="T5" fmla="*/ 672 h 1056"/>
              <a:gd name="T6" fmla="*/ 576 w 1152"/>
              <a:gd name="T7" fmla="*/ 480 h 1056"/>
              <a:gd name="T8" fmla="*/ 384 w 1152"/>
              <a:gd name="T9" fmla="*/ 672 h 1056"/>
              <a:gd name="T10" fmla="*/ 384 w 1152"/>
              <a:gd name="T11" fmla="*/ 480 h 1056"/>
              <a:gd name="T12" fmla="*/ 576 w 1152"/>
              <a:gd name="T13" fmla="*/ 288 h 1056"/>
              <a:gd name="T14" fmla="*/ 720 w 1152"/>
              <a:gd name="T15" fmla="*/ 144 h 1056"/>
              <a:gd name="T16" fmla="*/ 576 w 1152"/>
              <a:gd name="T17" fmla="*/ 0 h 1056"/>
              <a:gd name="T18" fmla="*/ 432 w 1152"/>
              <a:gd name="T19" fmla="*/ 144 h 1056"/>
              <a:gd name="T20" fmla="*/ 576 w 1152"/>
              <a:gd name="T21" fmla="*/ 288 h 1056"/>
              <a:gd name="T22" fmla="*/ 720 w 1152"/>
              <a:gd name="T23" fmla="*/ 144 h 1056"/>
              <a:gd name="T24" fmla="*/ 336 w 1152"/>
              <a:gd name="T25" fmla="*/ 528 h 1056"/>
              <a:gd name="T26" fmla="*/ 192 w 1152"/>
              <a:gd name="T27" fmla="*/ 384 h 1056"/>
              <a:gd name="T28" fmla="*/ 48 w 1152"/>
              <a:gd name="T29" fmla="*/ 528 h 1056"/>
              <a:gd name="T30" fmla="*/ 192 w 1152"/>
              <a:gd name="T31" fmla="*/ 672 h 1056"/>
              <a:gd name="T32" fmla="*/ 336 w 1152"/>
              <a:gd name="T33" fmla="*/ 528 h 1056"/>
              <a:gd name="T34" fmla="*/ 328 w 1152"/>
              <a:gd name="T35" fmla="*/ 728 h 1056"/>
              <a:gd name="T36" fmla="*/ 192 w 1152"/>
              <a:gd name="T37" fmla="*/ 672 h 1056"/>
              <a:gd name="T38" fmla="*/ 0 w 1152"/>
              <a:gd name="T39" fmla="*/ 864 h 1056"/>
              <a:gd name="T40" fmla="*/ 0 w 1152"/>
              <a:gd name="T41" fmla="*/ 1056 h 1056"/>
              <a:gd name="T42" fmla="*/ 384 w 1152"/>
              <a:gd name="T43" fmla="*/ 1056 h 1056"/>
              <a:gd name="T44" fmla="*/ 384 w 1152"/>
              <a:gd name="T45" fmla="*/ 864 h 1056"/>
              <a:gd name="T46" fmla="*/ 192 w 1152"/>
              <a:gd name="T47" fmla="*/ 864 h 1056"/>
              <a:gd name="T48" fmla="*/ 328 w 1152"/>
              <a:gd name="T49" fmla="*/ 728 h 1056"/>
              <a:gd name="T50" fmla="*/ 1104 w 1152"/>
              <a:gd name="T51" fmla="*/ 528 h 1056"/>
              <a:gd name="T52" fmla="*/ 960 w 1152"/>
              <a:gd name="T53" fmla="*/ 384 h 1056"/>
              <a:gd name="T54" fmla="*/ 816 w 1152"/>
              <a:gd name="T55" fmla="*/ 528 h 1056"/>
              <a:gd name="T56" fmla="*/ 960 w 1152"/>
              <a:gd name="T57" fmla="*/ 672 h 1056"/>
              <a:gd name="T58" fmla="*/ 1104 w 1152"/>
              <a:gd name="T59" fmla="*/ 528 h 1056"/>
              <a:gd name="T60" fmla="*/ 960 w 1152"/>
              <a:gd name="T61" fmla="*/ 672 h 1056"/>
              <a:gd name="T62" fmla="*/ 824 w 1152"/>
              <a:gd name="T63" fmla="*/ 728 h 1056"/>
              <a:gd name="T64" fmla="*/ 960 w 1152"/>
              <a:gd name="T65" fmla="*/ 864 h 1056"/>
              <a:gd name="T66" fmla="*/ 768 w 1152"/>
              <a:gd name="T67" fmla="*/ 864 h 1056"/>
              <a:gd name="T68" fmla="*/ 768 w 1152"/>
              <a:gd name="T69" fmla="*/ 1056 h 1056"/>
              <a:gd name="T70" fmla="*/ 1152 w 1152"/>
              <a:gd name="T71" fmla="*/ 1056 h 1056"/>
              <a:gd name="T72" fmla="*/ 1152 w 1152"/>
              <a:gd name="T73" fmla="*/ 864 h 1056"/>
              <a:gd name="T74" fmla="*/ 960 w 1152"/>
              <a:gd name="T75" fmla="*/ 672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52" h="1056">
                <a:moveTo>
                  <a:pt x="576" y="288"/>
                </a:moveTo>
                <a:cubicBezTo>
                  <a:pt x="682" y="288"/>
                  <a:pt x="768" y="374"/>
                  <a:pt x="768" y="480"/>
                </a:cubicBezTo>
                <a:cubicBezTo>
                  <a:pt x="768" y="672"/>
                  <a:pt x="768" y="672"/>
                  <a:pt x="768" y="672"/>
                </a:cubicBezTo>
                <a:cubicBezTo>
                  <a:pt x="576" y="480"/>
                  <a:pt x="576" y="480"/>
                  <a:pt x="576" y="480"/>
                </a:cubicBezTo>
                <a:cubicBezTo>
                  <a:pt x="384" y="672"/>
                  <a:pt x="384" y="672"/>
                  <a:pt x="384" y="672"/>
                </a:cubicBezTo>
                <a:cubicBezTo>
                  <a:pt x="384" y="480"/>
                  <a:pt x="384" y="480"/>
                  <a:pt x="384" y="480"/>
                </a:cubicBezTo>
                <a:cubicBezTo>
                  <a:pt x="384" y="374"/>
                  <a:pt x="470" y="288"/>
                  <a:pt x="576" y="288"/>
                </a:cubicBezTo>
                <a:close/>
                <a:moveTo>
                  <a:pt x="720" y="144"/>
                </a:moveTo>
                <a:cubicBezTo>
                  <a:pt x="720" y="64"/>
                  <a:pt x="656" y="0"/>
                  <a:pt x="576" y="0"/>
                </a:cubicBezTo>
                <a:cubicBezTo>
                  <a:pt x="496" y="0"/>
                  <a:pt x="432" y="64"/>
                  <a:pt x="432" y="144"/>
                </a:cubicBezTo>
                <a:cubicBezTo>
                  <a:pt x="432" y="224"/>
                  <a:pt x="496" y="288"/>
                  <a:pt x="576" y="288"/>
                </a:cubicBezTo>
                <a:cubicBezTo>
                  <a:pt x="656" y="288"/>
                  <a:pt x="720" y="224"/>
                  <a:pt x="720" y="144"/>
                </a:cubicBezTo>
                <a:close/>
                <a:moveTo>
                  <a:pt x="336" y="528"/>
                </a:moveTo>
                <a:cubicBezTo>
                  <a:pt x="336" y="448"/>
                  <a:pt x="272" y="384"/>
                  <a:pt x="192" y="384"/>
                </a:cubicBezTo>
                <a:cubicBezTo>
                  <a:pt x="112" y="384"/>
                  <a:pt x="48" y="448"/>
                  <a:pt x="48" y="528"/>
                </a:cubicBezTo>
                <a:cubicBezTo>
                  <a:pt x="48" y="608"/>
                  <a:pt x="112" y="672"/>
                  <a:pt x="192" y="672"/>
                </a:cubicBezTo>
                <a:cubicBezTo>
                  <a:pt x="272" y="672"/>
                  <a:pt x="336" y="608"/>
                  <a:pt x="336" y="528"/>
                </a:cubicBezTo>
                <a:close/>
                <a:moveTo>
                  <a:pt x="328" y="728"/>
                </a:moveTo>
                <a:cubicBezTo>
                  <a:pt x="293" y="693"/>
                  <a:pt x="245" y="672"/>
                  <a:pt x="192" y="672"/>
                </a:cubicBezTo>
                <a:cubicBezTo>
                  <a:pt x="86" y="672"/>
                  <a:pt x="0" y="758"/>
                  <a:pt x="0" y="864"/>
                </a:cubicBezTo>
                <a:cubicBezTo>
                  <a:pt x="0" y="1056"/>
                  <a:pt x="0" y="1056"/>
                  <a:pt x="0" y="1056"/>
                </a:cubicBezTo>
                <a:cubicBezTo>
                  <a:pt x="384" y="1056"/>
                  <a:pt x="384" y="1056"/>
                  <a:pt x="384" y="1056"/>
                </a:cubicBezTo>
                <a:cubicBezTo>
                  <a:pt x="384" y="864"/>
                  <a:pt x="384" y="864"/>
                  <a:pt x="384" y="864"/>
                </a:cubicBezTo>
                <a:cubicBezTo>
                  <a:pt x="192" y="864"/>
                  <a:pt x="192" y="864"/>
                  <a:pt x="192" y="864"/>
                </a:cubicBezTo>
                <a:lnTo>
                  <a:pt x="328" y="728"/>
                </a:lnTo>
                <a:close/>
                <a:moveTo>
                  <a:pt x="1104" y="528"/>
                </a:moveTo>
                <a:cubicBezTo>
                  <a:pt x="1104" y="448"/>
                  <a:pt x="1040" y="384"/>
                  <a:pt x="960" y="384"/>
                </a:cubicBezTo>
                <a:cubicBezTo>
                  <a:pt x="880" y="384"/>
                  <a:pt x="816" y="448"/>
                  <a:pt x="816" y="528"/>
                </a:cubicBezTo>
                <a:cubicBezTo>
                  <a:pt x="816" y="608"/>
                  <a:pt x="880" y="672"/>
                  <a:pt x="960" y="672"/>
                </a:cubicBezTo>
                <a:cubicBezTo>
                  <a:pt x="1040" y="672"/>
                  <a:pt x="1104" y="608"/>
                  <a:pt x="1104" y="528"/>
                </a:cubicBezTo>
                <a:close/>
                <a:moveTo>
                  <a:pt x="960" y="672"/>
                </a:moveTo>
                <a:cubicBezTo>
                  <a:pt x="907" y="672"/>
                  <a:pt x="859" y="693"/>
                  <a:pt x="824" y="728"/>
                </a:cubicBezTo>
                <a:cubicBezTo>
                  <a:pt x="960" y="864"/>
                  <a:pt x="960" y="864"/>
                  <a:pt x="960" y="864"/>
                </a:cubicBezTo>
                <a:cubicBezTo>
                  <a:pt x="768" y="864"/>
                  <a:pt x="768" y="864"/>
                  <a:pt x="768" y="864"/>
                </a:cubicBezTo>
                <a:cubicBezTo>
                  <a:pt x="768" y="1056"/>
                  <a:pt x="768" y="1056"/>
                  <a:pt x="768" y="1056"/>
                </a:cubicBezTo>
                <a:cubicBezTo>
                  <a:pt x="1152" y="1056"/>
                  <a:pt x="1152" y="1056"/>
                  <a:pt x="1152" y="1056"/>
                </a:cubicBezTo>
                <a:cubicBezTo>
                  <a:pt x="1152" y="864"/>
                  <a:pt x="1152" y="864"/>
                  <a:pt x="1152" y="864"/>
                </a:cubicBezTo>
                <a:cubicBezTo>
                  <a:pt x="1152" y="758"/>
                  <a:pt x="1066" y="672"/>
                  <a:pt x="960" y="67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Freeform 9">
            <a:extLst>
              <a:ext uri="{FF2B5EF4-FFF2-40B4-BE49-F238E27FC236}">
                <a16:creationId xmlns:a16="http://schemas.microsoft.com/office/drawing/2014/main" id="{439C0702-5749-4941-89AA-2A7499BA6FF1}"/>
              </a:ext>
            </a:extLst>
          </p:cNvPr>
          <p:cNvSpPr>
            <a:spLocks noChangeAspect="1" noEditPoints="1"/>
          </p:cNvSpPr>
          <p:nvPr/>
        </p:nvSpPr>
        <p:spPr bwMode="auto">
          <a:xfrm rot="2858357">
            <a:off x="3989200" y="5744409"/>
            <a:ext cx="870937" cy="800473"/>
          </a:xfrm>
          <a:custGeom>
            <a:avLst/>
            <a:gdLst>
              <a:gd name="T0" fmla="*/ 259 w 259"/>
              <a:gd name="T1" fmla="*/ 152 h 238"/>
              <a:gd name="T2" fmla="*/ 259 w 259"/>
              <a:gd name="T3" fmla="*/ 130 h 238"/>
              <a:gd name="T4" fmla="*/ 151 w 259"/>
              <a:gd name="T5" fmla="*/ 87 h 238"/>
              <a:gd name="T6" fmla="*/ 151 w 259"/>
              <a:gd name="T7" fmla="*/ 22 h 238"/>
              <a:gd name="T8" fmla="*/ 130 w 259"/>
              <a:gd name="T9" fmla="*/ 0 h 238"/>
              <a:gd name="T10" fmla="*/ 108 w 259"/>
              <a:gd name="T11" fmla="*/ 22 h 238"/>
              <a:gd name="T12" fmla="*/ 108 w 259"/>
              <a:gd name="T13" fmla="*/ 87 h 238"/>
              <a:gd name="T14" fmla="*/ 0 w 259"/>
              <a:gd name="T15" fmla="*/ 130 h 238"/>
              <a:gd name="T16" fmla="*/ 0 w 259"/>
              <a:gd name="T17" fmla="*/ 152 h 238"/>
              <a:gd name="T18" fmla="*/ 108 w 259"/>
              <a:gd name="T19" fmla="*/ 152 h 238"/>
              <a:gd name="T20" fmla="*/ 108 w 259"/>
              <a:gd name="T21" fmla="*/ 206 h 238"/>
              <a:gd name="T22" fmla="*/ 76 w 259"/>
              <a:gd name="T23" fmla="*/ 216 h 238"/>
              <a:gd name="T24" fmla="*/ 76 w 259"/>
              <a:gd name="T25" fmla="*/ 238 h 238"/>
              <a:gd name="T26" fmla="*/ 184 w 259"/>
              <a:gd name="T27" fmla="*/ 238 h 238"/>
              <a:gd name="T28" fmla="*/ 184 w 259"/>
              <a:gd name="T29" fmla="*/ 216 h 238"/>
              <a:gd name="T30" fmla="*/ 151 w 259"/>
              <a:gd name="T31" fmla="*/ 206 h 238"/>
              <a:gd name="T32" fmla="*/ 151 w 259"/>
              <a:gd name="T33" fmla="*/ 152 h 238"/>
              <a:gd name="T34" fmla="*/ 259 w 259"/>
              <a:gd name="T35" fmla="*/ 152 h 238"/>
              <a:gd name="T36" fmla="*/ 130 w 259"/>
              <a:gd name="T37" fmla="*/ 152 h 238"/>
              <a:gd name="T38" fmla="*/ 108 w 259"/>
              <a:gd name="T39" fmla="*/ 108 h 238"/>
              <a:gd name="T40" fmla="*/ 151 w 259"/>
              <a:gd name="T41" fmla="*/ 108 h 238"/>
              <a:gd name="T42" fmla="*/ 130 w 259"/>
              <a:gd name="T43" fmla="*/ 15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9" h="238">
                <a:moveTo>
                  <a:pt x="259" y="152"/>
                </a:moveTo>
                <a:cubicBezTo>
                  <a:pt x="259" y="130"/>
                  <a:pt x="259" y="130"/>
                  <a:pt x="259" y="130"/>
                </a:cubicBezTo>
                <a:cubicBezTo>
                  <a:pt x="151" y="87"/>
                  <a:pt x="151" y="87"/>
                  <a:pt x="151" y="87"/>
                </a:cubicBezTo>
                <a:cubicBezTo>
                  <a:pt x="151" y="22"/>
                  <a:pt x="151" y="22"/>
                  <a:pt x="151" y="22"/>
                </a:cubicBezTo>
                <a:cubicBezTo>
                  <a:pt x="151" y="10"/>
                  <a:pt x="142" y="0"/>
                  <a:pt x="130" y="0"/>
                </a:cubicBezTo>
                <a:cubicBezTo>
                  <a:pt x="118" y="0"/>
                  <a:pt x="108" y="10"/>
                  <a:pt x="108" y="22"/>
                </a:cubicBezTo>
                <a:cubicBezTo>
                  <a:pt x="108" y="87"/>
                  <a:pt x="108" y="87"/>
                  <a:pt x="108" y="87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52"/>
                  <a:pt x="0" y="152"/>
                  <a:pt x="0" y="152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8" y="206"/>
                  <a:pt x="108" y="206"/>
                  <a:pt x="108" y="206"/>
                </a:cubicBezTo>
                <a:cubicBezTo>
                  <a:pt x="76" y="216"/>
                  <a:pt x="76" y="216"/>
                  <a:pt x="76" y="216"/>
                </a:cubicBezTo>
                <a:cubicBezTo>
                  <a:pt x="76" y="238"/>
                  <a:pt x="76" y="238"/>
                  <a:pt x="76" y="238"/>
                </a:cubicBezTo>
                <a:cubicBezTo>
                  <a:pt x="184" y="238"/>
                  <a:pt x="184" y="238"/>
                  <a:pt x="184" y="238"/>
                </a:cubicBezTo>
                <a:cubicBezTo>
                  <a:pt x="184" y="216"/>
                  <a:pt x="184" y="216"/>
                  <a:pt x="184" y="216"/>
                </a:cubicBezTo>
                <a:cubicBezTo>
                  <a:pt x="151" y="206"/>
                  <a:pt x="151" y="206"/>
                  <a:pt x="151" y="206"/>
                </a:cubicBezTo>
                <a:cubicBezTo>
                  <a:pt x="151" y="152"/>
                  <a:pt x="151" y="152"/>
                  <a:pt x="151" y="152"/>
                </a:cubicBezTo>
                <a:lnTo>
                  <a:pt x="259" y="152"/>
                </a:lnTo>
                <a:close/>
                <a:moveTo>
                  <a:pt x="130" y="152"/>
                </a:moveTo>
                <a:cubicBezTo>
                  <a:pt x="108" y="108"/>
                  <a:pt x="108" y="108"/>
                  <a:pt x="108" y="108"/>
                </a:cubicBezTo>
                <a:cubicBezTo>
                  <a:pt x="151" y="108"/>
                  <a:pt x="151" y="108"/>
                  <a:pt x="151" y="108"/>
                </a:cubicBezTo>
                <a:lnTo>
                  <a:pt x="130" y="152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7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8950A580-6C7C-41EE-9995-799A1C2BCCAC}"/>
              </a:ext>
            </a:extLst>
          </p:cNvPr>
          <p:cNvGrpSpPr/>
          <p:nvPr/>
        </p:nvGrpSpPr>
        <p:grpSpPr>
          <a:xfrm>
            <a:off x="4224400" y="2039618"/>
            <a:ext cx="1501005" cy="1906290"/>
            <a:chOff x="2274640" y="1370238"/>
            <a:chExt cx="1501005" cy="190629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16FD5E-E284-4934-A09E-D95D1D98E999}"/>
                </a:ext>
              </a:extLst>
            </p:cNvPr>
            <p:cNvSpPr/>
            <p:nvPr/>
          </p:nvSpPr>
          <p:spPr>
            <a:xfrm>
              <a:off x="2308717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BA2781-96D3-43C3-8B64-2573FD39C18C}"/>
                </a:ext>
              </a:extLst>
            </p:cNvPr>
            <p:cNvSpPr txBox="1"/>
            <p:nvPr/>
          </p:nvSpPr>
          <p:spPr>
            <a:xfrm>
              <a:off x="2274640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Cloud</a:t>
              </a:r>
            </a:p>
          </p:txBody>
        </p:sp>
        <p:sp>
          <p:nvSpPr>
            <p:cNvPr id="4" name="Freeform 33">
              <a:extLst>
                <a:ext uri="{FF2B5EF4-FFF2-40B4-BE49-F238E27FC236}">
                  <a16:creationId xmlns:a16="http://schemas.microsoft.com/office/drawing/2014/main" id="{68EACFA2-7DBE-48A9-B333-62C8D4DD27D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33811" y="1716776"/>
              <a:ext cx="982662" cy="739775"/>
            </a:xfrm>
            <a:custGeom>
              <a:avLst/>
              <a:gdLst>
                <a:gd name="T0" fmla="*/ 151 w 259"/>
                <a:gd name="T1" fmla="*/ 151 h 194"/>
                <a:gd name="T2" fmla="*/ 195 w 259"/>
                <a:gd name="T3" fmla="*/ 194 h 194"/>
                <a:gd name="T4" fmla="*/ 205 w 259"/>
                <a:gd name="T5" fmla="*/ 194 h 194"/>
                <a:gd name="T6" fmla="*/ 259 w 259"/>
                <a:gd name="T7" fmla="*/ 140 h 194"/>
                <a:gd name="T8" fmla="*/ 216 w 259"/>
                <a:gd name="T9" fmla="*/ 87 h 194"/>
                <a:gd name="T10" fmla="*/ 216 w 259"/>
                <a:gd name="T11" fmla="*/ 64 h 194"/>
                <a:gd name="T12" fmla="*/ 151 w 259"/>
                <a:gd name="T13" fmla="*/ 0 h 194"/>
                <a:gd name="T14" fmla="*/ 87 w 259"/>
                <a:gd name="T15" fmla="*/ 64 h 194"/>
                <a:gd name="T16" fmla="*/ 65 w 259"/>
                <a:gd name="T17" fmla="*/ 64 h 194"/>
                <a:gd name="T18" fmla="*/ 0 w 259"/>
                <a:gd name="T19" fmla="*/ 129 h 194"/>
                <a:gd name="T20" fmla="*/ 65 w 259"/>
                <a:gd name="T21" fmla="*/ 194 h 194"/>
                <a:gd name="T22" fmla="*/ 108 w 259"/>
                <a:gd name="T23" fmla="*/ 194 h 194"/>
                <a:gd name="T24" fmla="*/ 151 w 259"/>
                <a:gd name="T25" fmla="*/ 15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194">
                  <a:moveTo>
                    <a:pt x="151" y="151"/>
                  </a:moveTo>
                  <a:cubicBezTo>
                    <a:pt x="175" y="151"/>
                    <a:pt x="195" y="170"/>
                    <a:pt x="195" y="194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35" y="194"/>
                    <a:pt x="259" y="170"/>
                    <a:pt x="259" y="140"/>
                  </a:cubicBezTo>
                  <a:cubicBezTo>
                    <a:pt x="259" y="114"/>
                    <a:pt x="241" y="92"/>
                    <a:pt x="216" y="87"/>
                  </a:cubicBezTo>
                  <a:cubicBezTo>
                    <a:pt x="216" y="64"/>
                    <a:pt x="216" y="64"/>
                    <a:pt x="216" y="64"/>
                  </a:cubicBezTo>
                  <a:cubicBezTo>
                    <a:pt x="216" y="29"/>
                    <a:pt x="187" y="0"/>
                    <a:pt x="151" y="0"/>
                  </a:cubicBezTo>
                  <a:cubicBezTo>
                    <a:pt x="116" y="0"/>
                    <a:pt x="87" y="29"/>
                    <a:pt x="87" y="64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29" y="64"/>
                    <a:pt x="0" y="93"/>
                    <a:pt x="0" y="129"/>
                  </a:cubicBezTo>
                  <a:cubicBezTo>
                    <a:pt x="0" y="165"/>
                    <a:pt x="29" y="194"/>
                    <a:pt x="65" y="194"/>
                  </a:cubicBezTo>
                  <a:cubicBezTo>
                    <a:pt x="108" y="194"/>
                    <a:pt x="108" y="194"/>
                    <a:pt x="108" y="194"/>
                  </a:cubicBezTo>
                  <a:cubicBezTo>
                    <a:pt x="108" y="170"/>
                    <a:pt x="128" y="151"/>
                    <a:pt x="151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6D7D12B-ED33-40CF-9D1A-6389B4A3DA08}"/>
              </a:ext>
            </a:extLst>
          </p:cNvPr>
          <p:cNvGrpSpPr/>
          <p:nvPr/>
        </p:nvGrpSpPr>
        <p:grpSpPr>
          <a:xfrm>
            <a:off x="6473677" y="2039618"/>
            <a:ext cx="1501005" cy="1906290"/>
            <a:chOff x="4535749" y="1370238"/>
            <a:chExt cx="1501005" cy="19062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7877FB-FEA1-441A-9075-3AC00A6DC70A}"/>
                </a:ext>
              </a:extLst>
            </p:cNvPr>
            <p:cNvSpPr/>
            <p:nvPr/>
          </p:nvSpPr>
          <p:spPr>
            <a:xfrm>
              <a:off x="4569826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273CD3-04C2-4237-8589-870580C6A308}"/>
                </a:ext>
              </a:extLst>
            </p:cNvPr>
            <p:cNvSpPr txBox="1"/>
            <p:nvPr/>
          </p:nvSpPr>
          <p:spPr>
            <a:xfrm>
              <a:off x="4535749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Workplace</a:t>
              </a:r>
            </a:p>
          </p:txBody>
        </p:sp>
        <p:sp>
          <p:nvSpPr>
            <p:cNvPr id="21" name="Freeform 101">
              <a:extLst>
                <a:ext uri="{FF2B5EF4-FFF2-40B4-BE49-F238E27FC236}">
                  <a16:creationId xmlns:a16="http://schemas.microsoft.com/office/drawing/2014/main" id="{19A6633C-B0C0-4713-AD39-B3C8ECCC2D8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06701" y="1726649"/>
              <a:ext cx="959100" cy="720028"/>
            </a:xfrm>
            <a:custGeom>
              <a:avLst/>
              <a:gdLst>
                <a:gd name="T0" fmla="*/ 2046 w 2728"/>
                <a:gd name="T1" fmla="*/ 1365 h 2048"/>
                <a:gd name="T2" fmla="*/ 1364 w 2728"/>
                <a:gd name="T3" fmla="*/ 1365 h 2048"/>
                <a:gd name="T4" fmla="*/ 1364 w 2728"/>
                <a:gd name="T5" fmla="*/ 1593 h 2048"/>
                <a:gd name="T6" fmla="*/ 682 w 2728"/>
                <a:gd name="T7" fmla="*/ 1593 h 2048"/>
                <a:gd name="T8" fmla="*/ 682 w 2728"/>
                <a:gd name="T9" fmla="*/ 1365 h 2048"/>
                <a:gd name="T10" fmla="*/ 0 w 2728"/>
                <a:gd name="T11" fmla="*/ 1365 h 2048"/>
                <a:gd name="T12" fmla="*/ 0 w 2728"/>
                <a:gd name="T13" fmla="*/ 0 h 2048"/>
                <a:gd name="T14" fmla="*/ 2046 w 2728"/>
                <a:gd name="T15" fmla="*/ 0 h 2048"/>
                <a:gd name="T16" fmla="*/ 2046 w 2728"/>
                <a:gd name="T17" fmla="*/ 1365 h 2048"/>
                <a:gd name="T18" fmla="*/ 227 w 2728"/>
                <a:gd name="T19" fmla="*/ 1138 h 2048"/>
                <a:gd name="T20" fmla="*/ 1819 w 2728"/>
                <a:gd name="T21" fmla="*/ 1138 h 2048"/>
                <a:gd name="T22" fmla="*/ 1819 w 2728"/>
                <a:gd name="T23" fmla="*/ 228 h 2048"/>
                <a:gd name="T24" fmla="*/ 227 w 2728"/>
                <a:gd name="T25" fmla="*/ 228 h 2048"/>
                <a:gd name="T26" fmla="*/ 227 w 2728"/>
                <a:gd name="T27" fmla="*/ 1138 h 2048"/>
                <a:gd name="T28" fmla="*/ 2728 w 2728"/>
                <a:gd name="T29" fmla="*/ 1820 h 2048"/>
                <a:gd name="T30" fmla="*/ 0 w 2728"/>
                <a:gd name="T31" fmla="*/ 1820 h 2048"/>
                <a:gd name="T32" fmla="*/ 0 w 2728"/>
                <a:gd name="T33" fmla="*/ 2048 h 2048"/>
                <a:gd name="T34" fmla="*/ 2728 w 2728"/>
                <a:gd name="T35" fmla="*/ 2048 h 2048"/>
                <a:gd name="T36" fmla="*/ 2728 w 2728"/>
                <a:gd name="T37" fmla="*/ 1820 h 2048"/>
                <a:gd name="T38" fmla="*/ 2728 w 2728"/>
                <a:gd name="T39" fmla="*/ 455 h 2048"/>
                <a:gd name="T40" fmla="*/ 2273 w 2728"/>
                <a:gd name="T41" fmla="*/ 455 h 2048"/>
                <a:gd name="T42" fmla="*/ 2273 w 2728"/>
                <a:gd name="T43" fmla="*/ 1593 h 2048"/>
                <a:gd name="T44" fmla="*/ 2728 w 2728"/>
                <a:gd name="T45" fmla="*/ 1593 h 2048"/>
                <a:gd name="T46" fmla="*/ 2728 w 2728"/>
                <a:gd name="T47" fmla="*/ 455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28" h="2048">
                  <a:moveTo>
                    <a:pt x="2046" y="1365"/>
                  </a:moveTo>
                  <a:lnTo>
                    <a:pt x="1364" y="1365"/>
                  </a:lnTo>
                  <a:lnTo>
                    <a:pt x="1364" y="1593"/>
                  </a:lnTo>
                  <a:lnTo>
                    <a:pt x="682" y="1593"/>
                  </a:lnTo>
                  <a:lnTo>
                    <a:pt x="682" y="1365"/>
                  </a:lnTo>
                  <a:lnTo>
                    <a:pt x="0" y="1365"/>
                  </a:lnTo>
                  <a:lnTo>
                    <a:pt x="0" y="0"/>
                  </a:lnTo>
                  <a:lnTo>
                    <a:pt x="2046" y="0"/>
                  </a:lnTo>
                  <a:lnTo>
                    <a:pt x="2046" y="1365"/>
                  </a:lnTo>
                  <a:close/>
                  <a:moveTo>
                    <a:pt x="227" y="1138"/>
                  </a:moveTo>
                  <a:lnTo>
                    <a:pt x="1819" y="1138"/>
                  </a:lnTo>
                  <a:lnTo>
                    <a:pt x="1819" y="228"/>
                  </a:lnTo>
                  <a:lnTo>
                    <a:pt x="227" y="228"/>
                  </a:lnTo>
                  <a:lnTo>
                    <a:pt x="227" y="1138"/>
                  </a:lnTo>
                  <a:close/>
                  <a:moveTo>
                    <a:pt x="2728" y="1820"/>
                  </a:moveTo>
                  <a:lnTo>
                    <a:pt x="0" y="1820"/>
                  </a:lnTo>
                  <a:lnTo>
                    <a:pt x="0" y="2048"/>
                  </a:lnTo>
                  <a:lnTo>
                    <a:pt x="2728" y="2048"/>
                  </a:lnTo>
                  <a:lnTo>
                    <a:pt x="2728" y="1820"/>
                  </a:lnTo>
                  <a:close/>
                  <a:moveTo>
                    <a:pt x="2728" y="455"/>
                  </a:moveTo>
                  <a:lnTo>
                    <a:pt x="2273" y="455"/>
                  </a:lnTo>
                  <a:lnTo>
                    <a:pt x="2273" y="1593"/>
                  </a:lnTo>
                  <a:lnTo>
                    <a:pt x="2728" y="1593"/>
                  </a:lnTo>
                  <a:lnTo>
                    <a:pt x="2728" y="4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31ECF51-9BA7-4585-A80C-4CF7AF0FF284}"/>
              </a:ext>
            </a:extLst>
          </p:cNvPr>
          <p:cNvGrpSpPr/>
          <p:nvPr/>
        </p:nvGrpSpPr>
        <p:grpSpPr>
          <a:xfrm>
            <a:off x="10870381" y="1877938"/>
            <a:ext cx="1501005" cy="1906290"/>
            <a:chOff x="11319076" y="1370238"/>
            <a:chExt cx="1501005" cy="19062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84FD5E-E3D1-410A-82C8-E0B1F5A69EFB}"/>
                </a:ext>
              </a:extLst>
            </p:cNvPr>
            <p:cNvSpPr/>
            <p:nvPr/>
          </p:nvSpPr>
          <p:spPr>
            <a:xfrm>
              <a:off x="11353153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6F0653-0317-4CE7-9800-3F75B153618B}"/>
                </a:ext>
              </a:extLst>
            </p:cNvPr>
            <p:cNvSpPr txBox="1"/>
            <p:nvPr/>
          </p:nvSpPr>
          <p:spPr>
            <a:xfrm>
              <a:off x="11319076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Analytics</a:t>
              </a:r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1B73A419-32A0-4D82-82D0-F7E967B2CC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1694204" y="1673762"/>
              <a:ext cx="750748" cy="816835"/>
            </a:xfrm>
            <a:custGeom>
              <a:avLst/>
              <a:gdLst>
                <a:gd name="T0" fmla="*/ 238 w 238"/>
                <a:gd name="T1" fmla="*/ 129 h 259"/>
                <a:gd name="T2" fmla="*/ 216 w 238"/>
                <a:gd name="T3" fmla="*/ 129 h 259"/>
                <a:gd name="T4" fmla="*/ 216 w 238"/>
                <a:gd name="T5" fmla="*/ 0 h 259"/>
                <a:gd name="T6" fmla="*/ 238 w 238"/>
                <a:gd name="T7" fmla="*/ 0 h 259"/>
                <a:gd name="T8" fmla="*/ 238 w 238"/>
                <a:gd name="T9" fmla="*/ 129 h 259"/>
                <a:gd name="T10" fmla="*/ 195 w 238"/>
                <a:gd name="T11" fmla="*/ 21 h 259"/>
                <a:gd name="T12" fmla="*/ 173 w 238"/>
                <a:gd name="T13" fmla="*/ 21 h 259"/>
                <a:gd name="T14" fmla="*/ 173 w 238"/>
                <a:gd name="T15" fmla="*/ 129 h 259"/>
                <a:gd name="T16" fmla="*/ 195 w 238"/>
                <a:gd name="T17" fmla="*/ 129 h 259"/>
                <a:gd name="T18" fmla="*/ 195 w 238"/>
                <a:gd name="T19" fmla="*/ 21 h 259"/>
                <a:gd name="T20" fmla="*/ 152 w 238"/>
                <a:gd name="T21" fmla="*/ 64 h 259"/>
                <a:gd name="T22" fmla="*/ 130 w 238"/>
                <a:gd name="T23" fmla="*/ 64 h 259"/>
                <a:gd name="T24" fmla="*/ 130 w 238"/>
                <a:gd name="T25" fmla="*/ 129 h 259"/>
                <a:gd name="T26" fmla="*/ 152 w 238"/>
                <a:gd name="T27" fmla="*/ 129 h 259"/>
                <a:gd name="T28" fmla="*/ 152 w 238"/>
                <a:gd name="T29" fmla="*/ 64 h 259"/>
                <a:gd name="T30" fmla="*/ 108 w 238"/>
                <a:gd name="T31" fmla="*/ 151 h 259"/>
                <a:gd name="T32" fmla="*/ 108 w 238"/>
                <a:gd name="T33" fmla="*/ 43 h 259"/>
                <a:gd name="T34" fmla="*/ 0 w 238"/>
                <a:gd name="T35" fmla="*/ 151 h 259"/>
                <a:gd name="T36" fmla="*/ 108 w 238"/>
                <a:gd name="T37" fmla="*/ 259 h 259"/>
                <a:gd name="T38" fmla="*/ 216 w 238"/>
                <a:gd name="T39" fmla="*/ 151 h 259"/>
                <a:gd name="T40" fmla="*/ 108 w 238"/>
                <a:gd name="T41" fmla="*/ 15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8" h="259">
                  <a:moveTo>
                    <a:pt x="238" y="129"/>
                  </a:moveTo>
                  <a:cubicBezTo>
                    <a:pt x="216" y="129"/>
                    <a:pt x="216" y="129"/>
                    <a:pt x="216" y="129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38" y="0"/>
                    <a:pt x="238" y="0"/>
                    <a:pt x="238" y="0"/>
                  </a:cubicBezTo>
                  <a:lnTo>
                    <a:pt x="238" y="129"/>
                  </a:lnTo>
                  <a:close/>
                  <a:moveTo>
                    <a:pt x="195" y="21"/>
                  </a:moveTo>
                  <a:cubicBezTo>
                    <a:pt x="173" y="21"/>
                    <a:pt x="173" y="21"/>
                    <a:pt x="173" y="21"/>
                  </a:cubicBezTo>
                  <a:cubicBezTo>
                    <a:pt x="173" y="129"/>
                    <a:pt x="173" y="129"/>
                    <a:pt x="173" y="129"/>
                  </a:cubicBezTo>
                  <a:cubicBezTo>
                    <a:pt x="195" y="129"/>
                    <a:pt x="195" y="129"/>
                    <a:pt x="195" y="129"/>
                  </a:cubicBezTo>
                  <a:lnTo>
                    <a:pt x="195" y="21"/>
                  </a:lnTo>
                  <a:close/>
                  <a:moveTo>
                    <a:pt x="152" y="64"/>
                  </a:moveTo>
                  <a:cubicBezTo>
                    <a:pt x="130" y="64"/>
                    <a:pt x="130" y="64"/>
                    <a:pt x="130" y="64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52" y="129"/>
                    <a:pt x="152" y="129"/>
                    <a:pt x="152" y="129"/>
                  </a:cubicBezTo>
                  <a:lnTo>
                    <a:pt x="152" y="64"/>
                  </a:lnTo>
                  <a:close/>
                  <a:moveTo>
                    <a:pt x="108" y="151"/>
                  </a:moveTo>
                  <a:cubicBezTo>
                    <a:pt x="108" y="43"/>
                    <a:pt x="108" y="43"/>
                    <a:pt x="108" y="43"/>
                  </a:cubicBezTo>
                  <a:cubicBezTo>
                    <a:pt x="49" y="43"/>
                    <a:pt x="0" y="91"/>
                    <a:pt x="0" y="151"/>
                  </a:cubicBezTo>
                  <a:cubicBezTo>
                    <a:pt x="0" y="210"/>
                    <a:pt x="49" y="259"/>
                    <a:pt x="108" y="259"/>
                  </a:cubicBezTo>
                  <a:cubicBezTo>
                    <a:pt x="168" y="259"/>
                    <a:pt x="216" y="210"/>
                    <a:pt x="216" y="151"/>
                  </a:cubicBezTo>
                  <a:lnTo>
                    <a:pt x="108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FFE9C2-E70A-423B-A73E-C214291B3270}"/>
              </a:ext>
            </a:extLst>
          </p:cNvPr>
          <p:cNvGrpSpPr/>
          <p:nvPr/>
        </p:nvGrpSpPr>
        <p:grpSpPr>
          <a:xfrm>
            <a:off x="8722954" y="2039618"/>
            <a:ext cx="1501005" cy="1906290"/>
            <a:chOff x="6796858" y="1370238"/>
            <a:chExt cx="1501005" cy="19062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20F6BF-9EE3-4313-A049-11718CC010C8}"/>
                </a:ext>
              </a:extLst>
            </p:cNvPr>
            <p:cNvSpPr/>
            <p:nvPr/>
          </p:nvSpPr>
          <p:spPr>
            <a:xfrm>
              <a:off x="6830935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8D1815-83F3-48B0-831A-1BDCD32151D5}"/>
                </a:ext>
              </a:extLst>
            </p:cNvPr>
            <p:cNvSpPr txBox="1"/>
            <p:nvPr/>
          </p:nvSpPr>
          <p:spPr>
            <a:xfrm>
              <a:off x="6796858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BPS</a:t>
              </a: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2F6848B2-C155-4D7B-9846-6F6DFAFBDE9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98505" y="1666778"/>
              <a:ext cx="697710" cy="832403"/>
            </a:xfrm>
            <a:custGeom>
              <a:avLst/>
              <a:gdLst>
                <a:gd name="T0" fmla="*/ 43 w 216"/>
                <a:gd name="T1" fmla="*/ 129 h 259"/>
                <a:gd name="T2" fmla="*/ 62 w 216"/>
                <a:gd name="T3" fmla="*/ 175 h 259"/>
                <a:gd name="T4" fmla="*/ 31 w 216"/>
                <a:gd name="T5" fmla="*/ 205 h 259"/>
                <a:gd name="T6" fmla="*/ 0 w 216"/>
                <a:gd name="T7" fmla="*/ 129 h 259"/>
                <a:gd name="T8" fmla="*/ 108 w 216"/>
                <a:gd name="T9" fmla="*/ 21 h 259"/>
                <a:gd name="T10" fmla="*/ 108 w 216"/>
                <a:gd name="T11" fmla="*/ 0 h 259"/>
                <a:gd name="T12" fmla="*/ 151 w 216"/>
                <a:gd name="T13" fmla="*/ 43 h 259"/>
                <a:gd name="T14" fmla="*/ 108 w 216"/>
                <a:gd name="T15" fmla="*/ 86 h 259"/>
                <a:gd name="T16" fmla="*/ 108 w 216"/>
                <a:gd name="T17" fmla="*/ 64 h 259"/>
                <a:gd name="T18" fmla="*/ 43 w 216"/>
                <a:gd name="T19" fmla="*/ 129 h 259"/>
                <a:gd name="T20" fmla="*/ 184 w 216"/>
                <a:gd name="T21" fmla="*/ 53 h 259"/>
                <a:gd name="T22" fmla="*/ 153 w 216"/>
                <a:gd name="T23" fmla="*/ 83 h 259"/>
                <a:gd name="T24" fmla="*/ 172 w 216"/>
                <a:gd name="T25" fmla="*/ 129 h 259"/>
                <a:gd name="T26" fmla="*/ 108 w 216"/>
                <a:gd name="T27" fmla="*/ 194 h 259"/>
                <a:gd name="T28" fmla="*/ 108 w 216"/>
                <a:gd name="T29" fmla="*/ 172 h 259"/>
                <a:gd name="T30" fmla="*/ 64 w 216"/>
                <a:gd name="T31" fmla="*/ 216 h 259"/>
                <a:gd name="T32" fmla="*/ 108 w 216"/>
                <a:gd name="T33" fmla="*/ 259 h 259"/>
                <a:gd name="T34" fmla="*/ 108 w 216"/>
                <a:gd name="T35" fmla="*/ 237 h 259"/>
                <a:gd name="T36" fmla="*/ 216 w 216"/>
                <a:gd name="T37" fmla="*/ 129 h 259"/>
                <a:gd name="T38" fmla="*/ 184 w 216"/>
                <a:gd name="T39" fmla="*/ 5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259">
                  <a:moveTo>
                    <a:pt x="43" y="129"/>
                  </a:moveTo>
                  <a:cubicBezTo>
                    <a:pt x="43" y="147"/>
                    <a:pt x="50" y="163"/>
                    <a:pt x="62" y="175"/>
                  </a:cubicBezTo>
                  <a:cubicBezTo>
                    <a:pt x="31" y="205"/>
                    <a:pt x="31" y="205"/>
                    <a:pt x="31" y="205"/>
                  </a:cubicBezTo>
                  <a:cubicBezTo>
                    <a:pt x="12" y="186"/>
                    <a:pt x="0" y="159"/>
                    <a:pt x="0" y="129"/>
                  </a:cubicBezTo>
                  <a:cubicBezTo>
                    <a:pt x="0" y="69"/>
                    <a:pt x="48" y="21"/>
                    <a:pt x="108" y="21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86"/>
                    <a:pt x="108" y="86"/>
                    <a:pt x="108" y="86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72" y="64"/>
                    <a:pt x="43" y="93"/>
                    <a:pt x="43" y="129"/>
                  </a:cubicBezTo>
                  <a:close/>
                  <a:moveTo>
                    <a:pt x="184" y="53"/>
                  </a:moveTo>
                  <a:cubicBezTo>
                    <a:pt x="153" y="83"/>
                    <a:pt x="153" y="83"/>
                    <a:pt x="153" y="83"/>
                  </a:cubicBezTo>
                  <a:cubicBezTo>
                    <a:pt x="165" y="95"/>
                    <a:pt x="172" y="111"/>
                    <a:pt x="172" y="129"/>
                  </a:cubicBezTo>
                  <a:cubicBezTo>
                    <a:pt x="172" y="165"/>
                    <a:pt x="143" y="194"/>
                    <a:pt x="108" y="194"/>
                  </a:cubicBezTo>
                  <a:cubicBezTo>
                    <a:pt x="108" y="172"/>
                    <a:pt x="108" y="172"/>
                    <a:pt x="108" y="172"/>
                  </a:cubicBezTo>
                  <a:cubicBezTo>
                    <a:pt x="64" y="216"/>
                    <a:pt x="64" y="216"/>
                    <a:pt x="64" y="216"/>
                  </a:cubicBezTo>
                  <a:cubicBezTo>
                    <a:pt x="108" y="259"/>
                    <a:pt x="108" y="259"/>
                    <a:pt x="108" y="259"/>
                  </a:cubicBezTo>
                  <a:cubicBezTo>
                    <a:pt x="108" y="237"/>
                    <a:pt x="108" y="237"/>
                    <a:pt x="108" y="237"/>
                  </a:cubicBezTo>
                  <a:cubicBezTo>
                    <a:pt x="167" y="237"/>
                    <a:pt x="216" y="189"/>
                    <a:pt x="216" y="129"/>
                  </a:cubicBezTo>
                  <a:cubicBezTo>
                    <a:pt x="216" y="99"/>
                    <a:pt x="204" y="72"/>
                    <a:pt x="184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2DC3B55-FF4E-4DDE-B779-55DD88B4ECB6}"/>
              </a:ext>
            </a:extLst>
          </p:cNvPr>
          <p:cNvGrpSpPr/>
          <p:nvPr/>
        </p:nvGrpSpPr>
        <p:grpSpPr>
          <a:xfrm>
            <a:off x="8746618" y="4310357"/>
            <a:ext cx="1501005" cy="1906290"/>
            <a:chOff x="9057967" y="1370238"/>
            <a:chExt cx="1501005" cy="19062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393828-BD34-4B97-940F-B8B0F9C606EA}"/>
                </a:ext>
              </a:extLst>
            </p:cNvPr>
            <p:cNvSpPr/>
            <p:nvPr/>
          </p:nvSpPr>
          <p:spPr>
            <a:xfrm>
              <a:off x="9092044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5B4FC4-BC89-470B-B533-04BEB2F4765D}"/>
                </a:ext>
              </a:extLst>
            </p:cNvPr>
            <p:cNvSpPr txBox="1"/>
            <p:nvPr/>
          </p:nvSpPr>
          <p:spPr>
            <a:xfrm>
              <a:off x="9057967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Consulting</a:t>
              </a:r>
            </a:p>
          </p:txBody>
        </p:sp>
        <p:sp>
          <p:nvSpPr>
            <p:cNvPr id="24" name="Freeform 49">
              <a:extLst>
                <a:ext uri="{FF2B5EF4-FFF2-40B4-BE49-F238E27FC236}">
                  <a16:creationId xmlns:a16="http://schemas.microsoft.com/office/drawing/2014/main" id="{C95A9196-1146-4E2D-A4C5-7DDEF7CDEAD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421880" y="1696391"/>
              <a:ext cx="773178" cy="773178"/>
            </a:xfrm>
            <a:custGeom>
              <a:avLst/>
              <a:gdLst>
                <a:gd name="T0" fmla="*/ 0 w 237"/>
                <a:gd name="T1" fmla="*/ 0 h 237"/>
                <a:gd name="T2" fmla="*/ 0 w 237"/>
                <a:gd name="T3" fmla="*/ 194 h 237"/>
                <a:gd name="T4" fmla="*/ 86 w 237"/>
                <a:gd name="T5" fmla="*/ 194 h 237"/>
                <a:gd name="T6" fmla="*/ 119 w 237"/>
                <a:gd name="T7" fmla="*/ 237 h 237"/>
                <a:gd name="T8" fmla="*/ 151 w 237"/>
                <a:gd name="T9" fmla="*/ 194 h 237"/>
                <a:gd name="T10" fmla="*/ 237 w 237"/>
                <a:gd name="T11" fmla="*/ 194 h 237"/>
                <a:gd name="T12" fmla="*/ 237 w 237"/>
                <a:gd name="T13" fmla="*/ 0 h 237"/>
                <a:gd name="T14" fmla="*/ 0 w 237"/>
                <a:gd name="T15" fmla="*/ 0 h 237"/>
                <a:gd name="T16" fmla="*/ 162 w 237"/>
                <a:gd name="T17" fmla="*/ 172 h 237"/>
                <a:gd name="T18" fmla="*/ 75 w 237"/>
                <a:gd name="T19" fmla="*/ 172 h 237"/>
                <a:gd name="T20" fmla="*/ 75 w 237"/>
                <a:gd name="T21" fmla="*/ 151 h 237"/>
                <a:gd name="T22" fmla="*/ 119 w 237"/>
                <a:gd name="T23" fmla="*/ 108 h 237"/>
                <a:gd name="T24" fmla="*/ 86 w 237"/>
                <a:gd name="T25" fmla="*/ 75 h 237"/>
                <a:gd name="T26" fmla="*/ 119 w 237"/>
                <a:gd name="T27" fmla="*/ 43 h 237"/>
                <a:gd name="T28" fmla="*/ 151 w 237"/>
                <a:gd name="T29" fmla="*/ 75 h 237"/>
                <a:gd name="T30" fmla="*/ 119 w 237"/>
                <a:gd name="T31" fmla="*/ 108 h 237"/>
                <a:gd name="T32" fmla="*/ 162 w 237"/>
                <a:gd name="T33" fmla="*/ 151 h 237"/>
                <a:gd name="T34" fmla="*/ 162 w 237"/>
                <a:gd name="T35" fmla="*/ 17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7" h="237">
                  <a:moveTo>
                    <a:pt x="0" y="0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86" y="194"/>
                    <a:pt x="86" y="194"/>
                    <a:pt x="86" y="194"/>
                  </a:cubicBezTo>
                  <a:cubicBezTo>
                    <a:pt x="119" y="237"/>
                    <a:pt x="119" y="237"/>
                    <a:pt x="119" y="237"/>
                  </a:cubicBezTo>
                  <a:cubicBezTo>
                    <a:pt x="151" y="194"/>
                    <a:pt x="151" y="194"/>
                    <a:pt x="151" y="194"/>
                  </a:cubicBezTo>
                  <a:cubicBezTo>
                    <a:pt x="237" y="194"/>
                    <a:pt x="237" y="194"/>
                    <a:pt x="237" y="194"/>
                  </a:cubicBezTo>
                  <a:cubicBezTo>
                    <a:pt x="237" y="0"/>
                    <a:pt x="237" y="0"/>
                    <a:pt x="237" y="0"/>
                  </a:cubicBezTo>
                  <a:lnTo>
                    <a:pt x="0" y="0"/>
                  </a:lnTo>
                  <a:close/>
                  <a:moveTo>
                    <a:pt x="162" y="172"/>
                  </a:moveTo>
                  <a:cubicBezTo>
                    <a:pt x="75" y="172"/>
                    <a:pt x="75" y="172"/>
                    <a:pt x="75" y="172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127"/>
                    <a:pt x="95" y="108"/>
                    <a:pt x="119" y="108"/>
                  </a:cubicBezTo>
                  <a:cubicBezTo>
                    <a:pt x="101" y="108"/>
                    <a:pt x="86" y="93"/>
                    <a:pt x="86" y="75"/>
                  </a:cubicBezTo>
                  <a:cubicBezTo>
                    <a:pt x="86" y="57"/>
                    <a:pt x="101" y="43"/>
                    <a:pt x="119" y="43"/>
                  </a:cubicBezTo>
                  <a:cubicBezTo>
                    <a:pt x="136" y="43"/>
                    <a:pt x="151" y="57"/>
                    <a:pt x="151" y="75"/>
                  </a:cubicBezTo>
                  <a:cubicBezTo>
                    <a:pt x="151" y="93"/>
                    <a:pt x="136" y="108"/>
                    <a:pt x="119" y="108"/>
                  </a:cubicBezTo>
                  <a:cubicBezTo>
                    <a:pt x="142" y="108"/>
                    <a:pt x="162" y="127"/>
                    <a:pt x="162" y="151"/>
                  </a:cubicBezTo>
                  <a:lnTo>
                    <a:pt x="162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0E1D534-6D84-443E-A7D0-B9CBF08307FB}"/>
              </a:ext>
            </a:extLst>
          </p:cNvPr>
          <p:cNvGrpSpPr/>
          <p:nvPr/>
        </p:nvGrpSpPr>
        <p:grpSpPr>
          <a:xfrm>
            <a:off x="4258477" y="4310357"/>
            <a:ext cx="1501005" cy="1906290"/>
            <a:chOff x="2308717" y="3640977"/>
            <a:chExt cx="1501005" cy="190629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76A5B1-3D05-46E0-BDD5-8442AEA2288C}"/>
                </a:ext>
              </a:extLst>
            </p:cNvPr>
            <p:cNvSpPr/>
            <p:nvPr/>
          </p:nvSpPr>
          <p:spPr>
            <a:xfrm>
              <a:off x="2354013" y="3640977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B97FB-81A6-4169-BE8A-C199439CB61A}"/>
                </a:ext>
              </a:extLst>
            </p:cNvPr>
            <p:cNvSpPr txBox="1"/>
            <p:nvPr/>
          </p:nvSpPr>
          <p:spPr>
            <a:xfrm>
              <a:off x="2308717" y="5131769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Security</a:t>
              </a:r>
            </a:p>
          </p:txBody>
        </p:sp>
        <p:sp>
          <p:nvSpPr>
            <p:cNvPr id="26" name="Freeform 109">
              <a:extLst>
                <a:ext uri="{FF2B5EF4-FFF2-40B4-BE49-F238E27FC236}">
                  <a16:creationId xmlns:a16="http://schemas.microsoft.com/office/drawing/2014/main" id="{3678B2E4-97B9-4110-9903-56018F8C7BC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17281" y="3980412"/>
              <a:ext cx="506314" cy="753981"/>
            </a:xfrm>
            <a:custGeom>
              <a:avLst/>
              <a:gdLst>
                <a:gd name="T0" fmla="*/ 151 w 173"/>
                <a:gd name="T1" fmla="*/ 115 h 259"/>
                <a:gd name="T2" fmla="*/ 151 w 173"/>
                <a:gd name="T3" fmla="*/ 65 h 259"/>
                <a:gd name="T4" fmla="*/ 86 w 173"/>
                <a:gd name="T5" fmla="*/ 0 h 259"/>
                <a:gd name="T6" fmla="*/ 21 w 173"/>
                <a:gd name="T7" fmla="*/ 65 h 259"/>
                <a:gd name="T8" fmla="*/ 21 w 173"/>
                <a:gd name="T9" fmla="*/ 115 h 259"/>
                <a:gd name="T10" fmla="*/ 0 w 173"/>
                <a:gd name="T11" fmla="*/ 173 h 259"/>
                <a:gd name="T12" fmla="*/ 86 w 173"/>
                <a:gd name="T13" fmla="*/ 259 h 259"/>
                <a:gd name="T14" fmla="*/ 173 w 173"/>
                <a:gd name="T15" fmla="*/ 173 h 259"/>
                <a:gd name="T16" fmla="*/ 151 w 173"/>
                <a:gd name="T17" fmla="*/ 115 h 259"/>
                <a:gd name="T18" fmla="*/ 86 w 173"/>
                <a:gd name="T19" fmla="*/ 21 h 259"/>
                <a:gd name="T20" fmla="*/ 129 w 173"/>
                <a:gd name="T21" fmla="*/ 65 h 259"/>
                <a:gd name="T22" fmla="*/ 129 w 173"/>
                <a:gd name="T23" fmla="*/ 98 h 259"/>
                <a:gd name="T24" fmla="*/ 86 w 173"/>
                <a:gd name="T25" fmla="*/ 86 h 259"/>
                <a:gd name="T26" fmla="*/ 43 w 173"/>
                <a:gd name="T27" fmla="*/ 98 h 259"/>
                <a:gd name="T28" fmla="*/ 43 w 173"/>
                <a:gd name="T29" fmla="*/ 65 h 259"/>
                <a:gd name="T30" fmla="*/ 86 w 173"/>
                <a:gd name="T31" fmla="*/ 21 h 259"/>
                <a:gd name="T32" fmla="*/ 97 w 173"/>
                <a:gd name="T33" fmla="*/ 194 h 259"/>
                <a:gd name="T34" fmla="*/ 75 w 173"/>
                <a:gd name="T35" fmla="*/ 194 h 259"/>
                <a:gd name="T36" fmla="*/ 75 w 173"/>
                <a:gd name="T37" fmla="*/ 151 h 259"/>
                <a:gd name="T38" fmla="*/ 86 w 173"/>
                <a:gd name="T39" fmla="*/ 140 h 259"/>
                <a:gd name="T40" fmla="*/ 97 w 173"/>
                <a:gd name="T41" fmla="*/ 151 h 259"/>
                <a:gd name="T42" fmla="*/ 97 w 173"/>
                <a:gd name="T43" fmla="*/ 194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3" h="259">
                  <a:moveTo>
                    <a:pt x="151" y="115"/>
                  </a:moveTo>
                  <a:cubicBezTo>
                    <a:pt x="151" y="65"/>
                    <a:pt x="151" y="65"/>
                    <a:pt x="151" y="65"/>
                  </a:cubicBezTo>
                  <a:cubicBezTo>
                    <a:pt x="151" y="29"/>
                    <a:pt x="122" y="0"/>
                    <a:pt x="86" y="0"/>
                  </a:cubicBezTo>
                  <a:cubicBezTo>
                    <a:pt x="51" y="0"/>
                    <a:pt x="21" y="29"/>
                    <a:pt x="21" y="65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8" y="131"/>
                    <a:pt x="0" y="151"/>
                    <a:pt x="0" y="173"/>
                  </a:cubicBezTo>
                  <a:cubicBezTo>
                    <a:pt x="0" y="220"/>
                    <a:pt x="39" y="259"/>
                    <a:pt x="86" y="259"/>
                  </a:cubicBezTo>
                  <a:cubicBezTo>
                    <a:pt x="134" y="259"/>
                    <a:pt x="173" y="220"/>
                    <a:pt x="173" y="173"/>
                  </a:cubicBezTo>
                  <a:cubicBezTo>
                    <a:pt x="173" y="151"/>
                    <a:pt x="165" y="131"/>
                    <a:pt x="151" y="115"/>
                  </a:cubicBezTo>
                  <a:close/>
                  <a:moveTo>
                    <a:pt x="86" y="21"/>
                  </a:moveTo>
                  <a:cubicBezTo>
                    <a:pt x="110" y="21"/>
                    <a:pt x="129" y="41"/>
                    <a:pt x="129" y="65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17" y="90"/>
                    <a:pt x="102" y="86"/>
                    <a:pt x="86" y="86"/>
                  </a:cubicBezTo>
                  <a:cubicBezTo>
                    <a:pt x="71" y="86"/>
                    <a:pt x="56" y="90"/>
                    <a:pt x="43" y="98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41"/>
                    <a:pt x="62" y="21"/>
                    <a:pt x="86" y="21"/>
                  </a:cubicBezTo>
                  <a:close/>
                  <a:moveTo>
                    <a:pt x="97" y="194"/>
                  </a:moveTo>
                  <a:cubicBezTo>
                    <a:pt x="75" y="194"/>
                    <a:pt x="75" y="194"/>
                    <a:pt x="75" y="194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145"/>
                    <a:pt x="80" y="140"/>
                    <a:pt x="86" y="140"/>
                  </a:cubicBezTo>
                  <a:cubicBezTo>
                    <a:pt x="92" y="140"/>
                    <a:pt x="97" y="145"/>
                    <a:pt x="97" y="151"/>
                  </a:cubicBezTo>
                  <a:lnTo>
                    <a:pt x="97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E28AE3-EC3E-4D5B-A512-F8DE5EED886D}"/>
              </a:ext>
            </a:extLst>
          </p:cNvPr>
          <p:cNvGrpSpPr/>
          <p:nvPr/>
        </p:nvGrpSpPr>
        <p:grpSpPr>
          <a:xfrm>
            <a:off x="6502547" y="4310357"/>
            <a:ext cx="1501005" cy="1906290"/>
            <a:chOff x="4569826" y="3640977"/>
            <a:chExt cx="1501005" cy="19062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AC9D3CB-A26F-4D45-B810-C4B3D0EBB434}"/>
                </a:ext>
              </a:extLst>
            </p:cNvPr>
            <p:cNvSpPr/>
            <p:nvPr/>
          </p:nvSpPr>
          <p:spPr>
            <a:xfrm>
              <a:off x="4603903" y="3640977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27B34F-5579-4D55-B554-EE7FC7CF9227}"/>
                </a:ext>
              </a:extLst>
            </p:cNvPr>
            <p:cNvSpPr txBox="1"/>
            <p:nvPr/>
          </p:nvSpPr>
          <p:spPr>
            <a:xfrm>
              <a:off x="4569826" y="5131769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Industry Solutions</a:t>
              </a: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4C15AC0E-2F57-427E-9BC9-63E380C6FB6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963684" y="3968543"/>
              <a:ext cx="713289" cy="777718"/>
            </a:xfrm>
            <a:custGeom>
              <a:avLst/>
              <a:gdLst>
                <a:gd name="T0" fmla="*/ 384 w 1056"/>
                <a:gd name="T1" fmla="*/ 1152 h 1152"/>
                <a:gd name="T2" fmla="*/ 0 w 1056"/>
                <a:gd name="T3" fmla="*/ 768 h 1152"/>
                <a:gd name="T4" fmla="*/ 96 w 1056"/>
                <a:gd name="T5" fmla="*/ 672 h 1152"/>
                <a:gd name="T6" fmla="*/ 384 w 1056"/>
                <a:gd name="T7" fmla="*/ 960 h 1152"/>
                <a:gd name="T8" fmla="*/ 960 w 1056"/>
                <a:gd name="T9" fmla="*/ 384 h 1152"/>
                <a:gd name="T10" fmla="*/ 1056 w 1056"/>
                <a:gd name="T11" fmla="*/ 480 h 1152"/>
                <a:gd name="T12" fmla="*/ 384 w 1056"/>
                <a:gd name="T13" fmla="*/ 1152 h 1152"/>
                <a:gd name="T14" fmla="*/ 336 w 1056"/>
                <a:gd name="T15" fmla="*/ 240 h 1152"/>
                <a:gd name="T16" fmla="*/ 240 w 1056"/>
                <a:gd name="T17" fmla="*/ 336 h 1152"/>
                <a:gd name="T18" fmla="*/ 336 w 1056"/>
                <a:gd name="T19" fmla="*/ 432 h 1152"/>
                <a:gd name="T20" fmla="*/ 432 w 1056"/>
                <a:gd name="T21" fmla="*/ 336 h 1152"/>
                <a:gd name="T22" fmla="*/ 336 w 1056"/>
                <a:gd name="T23" fmla="*/ 240 h 1152"/>
                <a:gd name="T24" fmla="*/ 571 w 1056"/>
                <a:gd name="T25" fmla="*/ 384 h 1152"/>
                <a:gd name="T26" fmla="*/ 536 w 1056"/>
                <a:gd name="T27" fmla="*/ 468 h 1152"/>
                <a:gd name="T28" fmla="*/ 608 w 1056"/>
                <a:gd name="T29" fmla="*/ 540 h 1152"/>
                <a:gd name="T30" fmla="*/ 540 w 1056"/>
                <a:gd name="T31" fmla="*/ 608 h 1152"/>
                <a:gd name="T32" fmla="*/ 468 w 1056"/>
                <a:gd name="T33" fmla="*/ 536 h 1152"/>
                <a:gd name="T34" fmla="*/ 384 w 1056"/>
                <a:gd name="T35" fmla="*/ 571 h 1152"/>
                <a:gd name="T36" fmla="*/ 384 w 1056"/>
                <a:gd name="T37" fmla="*/ 672 h 1152"/>
                <a:gd name="T38" fmla="*/ 288 w 1056"/>
                <a:gd name="T39" fmla="*/ 672 h 1152"/>
                <a:gd name="T40" fmla="*/ 288 w 1056"/>
                <a:gd name="T41" fmla="*/ 571 h 1152"/>
                <a:gd name="T42" fmla="*/ 204 w 1056"/>
                <a:gd name="T43" fmla="*/ 536 h 1152"/>
                <a:gd name="T44" fmla="*/ 132 w 1056"/>
                <a:gd name="T45" fmla="*/ 608 h 1152"/>
                <a:gd name="T46" fmla="*/ 64 w 1056"/>
                <a:gd name="T47" fmla="*/ 540 h 1152"/>
                <a:gd name="T48" fmla="*/ 136 w 1056"/>
                <a:gd name="T49" fmla="*/ 468 h 1152"/>
                <a:gd name="T50" fmla="*/ 101 w 1056"/>
                <a:gd name="T51" fmla="*/ 384 h 1152"/>
                <a:gd name="T52" fmla="*/ 0 w 1056"/>
                <a:gd name="T53" fmla="*/ 384 h 1152"/>
                <a:gd name="T54" fmla="*/ 0 w 1056"/>
                <a:gd name="T55" fmla="*/ 288 h 1152"/>
                <a:gd name="T56" fmla="*/ 101 w 1056"/>
                <a:gd name="T57" fmla="*/ 288 h 1152"/>
                <a:gd name="T58" fmla="*/ 136 w 1056"/>
                <a:gd name="T59" fmla="*/ 204 h 1152"/>
                <a:gd name="T60" fmla="*/ 64 w 1056"/>
                <a:gd name="T61" fmla="*/ 132 h 1152"/>
                <a:gd name="T62" fmla="*/ 132 w 1056"/>
                <a:gd name="T63" fmla="*/ 64 h 1152"/>
                <a:gd name="T64" fmla="*/ 204 w 1056"/>
                <a:gd name="T65" fmla="*/ 136 h 1152"/>
                <a:gd name="T66" fmla="*/ 288 w 1056"/>
                <a:gd name="T67" fmla="*/ 101 h 1152"/>
                <a:gd name="T68" fmla="*/ 288 w 1056"/>
                <a:gd name="T69" fmla="*/ 0 h 1152"/>
                <a:gd name="T70" fmla="*/ 384 w 1056"/>
                <a:gd name="T71" fmla="*/ 0 h 1152"/>
                <a:gd name="T72" fmla="*/ 384 w 1056"/>
                <a:gd name="T73" fmla="*/ 101 h 1152"/>
                <a:gd name="T74" fmla="*/ 468 w 1056"/>
                <a:gd name="T75" fmla="*/ 136 h 1152"/>
                <a:gd name="T76" fmla="*/ 540 w 1056"/>
                <a:gd name="T77" fmla="*/ 64 h 1152"/>
                <a:gd name="T78" fmla="*/ 608 w 1056"/>
                <a:gd name="T79" fmla="*/ 132 h 1152"/>
                <a:gd name="T80" fmla="*/ 536 w 1056"/>
                <a:gd name="T81" fmla="*/ 204 h 1152"/>
                <a:gd name="T82" fmla="*/ 571 w 1056"/>
                <a:gd name="T83" fmla="*/ 288 h 1152"/>
                <a:gd name="T84" fmla="*/ 672 w 1056"/>
                <a:gd name="T85" fmla="*/ 288 h 1152"/>
                <a:gd name="T86" fmla="*/ 672 w 1056"/>
                <a:gd name="T87" fmla="*/ 384 h 1152"/>
                <a:gd name="T88" fmla="*/ 571 w 1056"/>
                <a:gd name="T89" fmla="*/ 384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56" h="1152">
                  <a:moveTo>
                    <a:pt x="384" y="1152"/>
                  </a:moveTo>
                  <a:cubicBezTo>
                    <a:pt x="0" y="768"/>
                    <a:pt x="0" y="768"/>
                    <a:pt x="0" y="768"/>
                  </a:cubicBezTo>
                  <a:cubicBezTo>
                    <a:pt x="96" y="672"/>
                    <a:pt x="96" y="672"/>
                    <a:pt x="96" y="672"/>
                  </a:cubicBezTo>
                  <a:cubicBezTo>
                    <a:pt x="384" y="960"/>
                    <a:pt x="384" y="960"/>
                    <a:pt x="384" y="960"/>
                  </a:cubicBezTo>
                  <a:cubicBezTo>
                    <a:pt x="960" y="384"/>
                    <a:pt x="960" y="384"/>
                    <a:pt x="960" y="384"/>
                  </a:cubicBezTo>
                  <a:cubicBezTo>
                    <a:pt x="1056" y="480"/>
                    <a:pt x="1056" y="480"/>
                    <a:pt x="1056" y="480"/>
                  </a:cubicBezTo>
                  <a:lnTo>
                    <a:pt x="384" y="1152"/>
                  </a:lnTo>
                  <a:close/>
                  <a:moveTo>
                    <a:pt x="336" y="240"/>
                  </a:moveTo>
                  <a:cubicBezTo>
                    <a:pt x="283" y="240"/>
                    <a:pt x="240" y="283"/>
                    <a:pt x="240" y="336"/>
                  </a:cubicBezTo>
                  <a:cubicBezTo>
                    <a:pt x="240" y="389"/>
                    <a:pt x="283" y="432"/>
                    <a:pt x="336" y="432"/>
                  </a:cubicBezTo>
                  <a:cubicBezTo>
                    <a:pt x="389" y="432"/>
                    <a:pt x="432" y="389"/>
                    <a:pt x="432" y="336"/>
                  </a:cubicBezTo>
                  <a:cubicBezTo>
                    <a:pt x="432" y="283"/>
                    <a:pt x="389" y="240"/>
                    <a:pt x="336" y="240"/>
                  </a:cubicBezTo>
                  <a:close/>
                  <a:moveTo>
                    <a:pt x="571" y="384"/>
                  </a:moveTo>
                  <a:cubicBezTo>
                    <a:pt x="565" y="415"/>
                    <a:pt x="553" y="443"/>
                    <a:pt x="536" y="468"/>
                  </a:cubicBezTo>
                  <a:cubicBezTo>
                    <a:pt x="608" y="540"/>
                    <a:pt x="608" y="540"/>
                    <a:pt x="608" y="540"/>
                  </a:cubicBezTo>
                  <a:cubicBezTo>
                    <a:pt x="540" y="608"/>
                    <a:pt x="540" y="608"/>
                    <a:pt x="540" y="608"/>
                  </a:cubicBezTo>
                  <a:cubicBezTo>
                    <a:pt x="468" y="536"/>
                    <a:pt x="468" y="536"/>
                    <a:pt x="468" y="536"/>
                  </a:cubicBezTo>
                  <a:cubicBezTo>
                    <a:pt x="443" y="553"/>
                    <a:pt x="415" y="565"/>
                    <a:pt x="384" y="571"/>
                  </a:cubicBezTo>
                  <a:cubicBezTo>
                    <a:pt x="384" y="672"/>
                    <a:pt x="384" y="672"/>
                    <a:pt x="384" y="672"/>
                  </a:cubicBezTo>
                  <a:cubicBezTo>
                    <a:pt x="288" y="672"/>
                    <a:pt x="288" y="672"/>
                    <a:pt x="288" y="672"/>
                  </a:cubicBezTo>
                  <a:cubicBezTo>
                    <a:pt x="288" y="571"/>
                    <a:pt x="288" y="571"/>
                    <a:pt x="288" y="571"/>
                  </a:cubicBezTo>
                  <a:cubicBezTo>
                    <a:pt x="257" y="565"/>
                    <a:pt x="229" y="553"/>
                    <a:pt x="204" y="536"/>
                  </a:cubicBezTo>
                  <a:cubicBezTo>
                    <a:pt x="132" y="608"/>
                    <a:pt x="132" y="608"/>
                    <a:pt x="132" y="608"/>
                  </a:cubicBezTo>
                  <a:cubicBezTo>
                    <a:pt x="64" y="540"/>
                    <a:pt x="64" y="540"/>
                    <a:pt x="64" y="540"/>
                  </a:cubicBezTo>
                  <a:cubicBezTo>
                    <a:pt x="136" y="468"/>
                    <a:pt x="136" y="468"/>
                    <a:pt x="136" y="468"/>
                  </a:cubicBezTo>
                  <a:cubicBezTo>
                    <a:pt x="119" y="443"/>
                    <a:pt x="107" y="415"/>
                    <a:pt x="101" y="38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01" y="288"/>
                    <a:pt x="101" y="288"/>
                    <a:pt x="101" y="288"/>
                  </a:cubicBezTo>
                  <a:cubicBezTo>
                    <a:pt x="107" y="257"/>
                    <a:pt x="119" y="229"/>
                    <a:pt x="136" y="204"/>
                  </a:cubicBezTo>
                  <a:cubicBezTo>
                    <a:pt x="64" y="132"/>
                    <a:pt x="64" y="132"/>
                    <a:pt x="64" y="132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29" y="119"/>
                    <a:pt x="257" y="107"/>
                    <a:pt x="288" y="101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84" y="101"/>
                    <a:pt x="384" y="101"/>
                    <a:pt x="384" y="101"/>
                  </a:cubicBezTo>
                  <a:cubicBezTo>
                    <a:pt x="415" y="107"/>
                    <a:pt x="443" y="119"/>
                    <a:pt x="468" y="136"/>
                  </a:cubicBezTo>
                  <a:cubicBezTo>
                    <a:pt x="540" y="64"/>
                    <a:pt x="540" y="64"/>
                    <a:pt x="540" y="64"/>
                  </a:cubicBezTo>
                  <a:cubicBezTo>
                    <a:pt x="608" y="132"/>
                    <a:pt x="608" y="132"/>
                    <a:pt x="608" y="132"/>
                  </a:cubicBezTo>
                  <a:cubicBezTo>
                    <a:pt x="536" y="204"/>
                    <a:pt x="536" y="204"/>
                    <a:pt x="536" y="204"/>
                  </a:cubicBezTo>
                  <a:cubicBezTo>
                    <a:pt x="553" y="229"/>
                    <a:pt x="565" y="257"/>
                    <a:pt x="571" y="288"/>
                  </a:cubicBezTo>
                  <a:cubicBezTo>
                    <a:pt x="672" y="288"/>
                    <a:pt x="672" y="288"/>
                    <a:pt x="672" y="288"/>
                  </a:cubicBezTo>
                  <a:cubicBezTo>
                    <a:pt x="672" y="384"/>
                    <a:pt x="672" y="384"/>
                    <a:pt x="672" y="384"/>
                  </a:cubicBezTo>
                  <a:lnTo>
                    <a:pt x="571" y="3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689FA12-2593-47FE-A263-E56718EDAF56}"/>
              </a:ext>
            </a:extLst>
          </p:cNvPr>
          <p:cNvGrpSpPr/>
          <p:nvPr/>
        </p:nvGrpSpPr>
        <p:grpSpPr>
          <a:xfrm>
            <a:off x="1941046" y="2039520"/>
            <a:ext cx="1501005" cy="1744708"/>
            <a:chOff x="427660" y="1343573"/>
            <a:chExt cx="1501005" cy="174470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0C5233-3FAC-4E59-ADC9-7A9D27577694}"/>
                </a:ext>
              </a:extLst>
            </p:cNvPr>
            <p:cNvSpPr/>
            <p:nvPr/>
          </p:nvSpPr>
          <p:spPr>
            <a:xfrm>
              <a:off x="461737" y="1343573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47C4118-D0E9-4F53-A658-A00F4B9D1CEB}"/>
                </a:ext>
              </a:extLst>
            </p:cNvPr>
            <p:cNvSpPr txBox="1"/>
            <p:nvPr/>
          </p:nvSpPr>
          <p:spPr>
            <a:xfrm>
              <a:off x="427660" y="2834365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</a:t>
              </a:r>
            </a:p>
          </p:txBody>
        </p:sp>
        <p:sp>
          <p:nvSpPr>
            <p:cNvPr id="42" name="Freeform 50">
              <a:extLst>
                <a:ext uri="{FF2B5EF4-FFF2-40B4-BE49-F238E27FC236}">
                  <a16:creationId xmlns:a16="http://schemas.microsoft.com/office/drawing/2014/main" id="{3B62EDA1-8714-4A8D-9C05-8C028931164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0150" y="1683008"/>
              <a:ext cx="836023" cy="766763"/>
            </a:xfrm>
            <a:custGeom>
              <a:avLst/>
              <a:gdLst>
                <a:gd name="T0" fmla="*/ 336 w 1152"/>
                <a:gd name="T1" fmla="*/ 336 h 1056"/>
                <a:gd name="T2" fmla="*/ 192 w 1152"/>
                <a:gd name="T3" fmla="*/ 480 h 1056"/>
                <a:gd name="T4" fmla="*/ 48 w 1152"/>
                <a:gd name="T5" fmla="*/ 336 h 1056"/>
                <a:gd name="T6" fmla="*/ 192 w 1152"/>
                <a:gd name="T7" fmla="*/ 192 h 1056"/>
                <a:gd name="T8" fmla="*/ 336 w 1152"/>
                <a:gd name="T9" fmla="*/ 336 h 1056"/>
                <a:gd name="T10" fmla="*/ 576 w 1152"/>
                <a:gd name="T11" fmla="*/ 0 h 1056"/>
                <a:gd name="T12" fmla="*/ 432 w 1152"/>
                <a:gd name="T13" fmla="*/ 144 h 1056"/>
                <a:gd name="T14" fmla="*/ 576 w 1152"/>
                <a:gd name="T15" fmla="*/ 288 h 1056"/>
                <a:gd name="T16" fmla="*/ 720 w 1152"/>
                <a:gd name="T17" fmla="*/ 144 h 1056"/>
                <a:gd name="T18" fmla="*/ 576 w 1152"/>
                <a:gd name="T19" fmla="*/ 0 h 1056"/>
                <a:gd name="T20" fmla="*/ 960 w 1152"/>
                <a:gd name="T21" fmla="*/ 192 h 1056"/>
                <a:gd name="T22" fmla="*/ 816 w 1152"/>
                <a:gd name="T23" fmla="*/ 336 h 1056"/>
                <a:gd name="T24" fmla="*/ 960 w 1152"/>
                <a:gd name="T25" fmla="*/ 480 h 1056"/>
                <a:gd name="T26" fmla="*/ 1104 w 1152"/>
                <a:gd name="T27" fmla="*/ 336 h 1056"/>
                <a:gd name="T28" fmla="*/ 960 w 1152"/>
                <a:gd name="T29" fmla="*/ 192 h 1056"/>
                <a:gd name="T30" fmla="*/ 960 w 1152"/>
                <a:gd name="T31" fmla="*/ 480 h 1056"/>
                <a:gd name="T32" fmla="*/ 768 w 1152"/>
                <a:gd name="T33" fmla="*/ 672 h 1056"/>
                <a:gd name="T34" fmla="*/ 768 w 1152"/>
                <a:gd name="T35" fmla="*/ 480 h 1056"/>
                <a:gd name="T36" fmla="*/ 576 w 1152"/>
                <a:gd name="T37" fmla="*/ 288 h 1056"/>
                <a:gd name="T38" fmla="*/ 384 w 1152"/>
                <a:gd name="T39" fmla="*/ 480 h 1056"/>
                <a:gd name="T40" fmla="*/ 384 w 1152"/>
                <a:gd name="T41" fmla="*/ 672 h 1056"/>
                <a:gd name="T42" fmla="*/ 192 w 1152"/>
                <a:gd name="T43" fmla="*/ 480 h 1056"/>
                <a:gd name="T44" fmla="*/ 0 w 1152"/>
                <a:gd name="T45" fmla="*/ 672 h 1056"/>
                <a:gd name="T46" fmla="*/ 0 w 1152"/>
                <a:gd name="T47" fmla="*/ 864 h 1056"/>
                <a:gd name="T48" fmla="*/ 1152 w 1152"/>
                <a:gd name="T49" fmla="*/ 864 h 1056"/>
                <a:gd name="T50" fmla="*/ 1152 w 1152"/>
                <a:gd name="T51" fmla="*/ 672 h 1056"/>
                <a:gd name="T52" fmla="*/ 960 w 1152"/>
                <a:gd name="T53" fmla="*/ 480 h 1056"/>
                <a:gd name="T54" fmla="*/ 1152 w 1152"/>
                <a:gd name="T55" fmla="*/ 960 h 1056"/>
                <a:gd name="T56" fmla="*/ 0 w 1152"/>
                <a:gd name="T57" fmla="*/ 960 h 1056"/>
                <a:gd name="T58" fmla="*/ 0 w 1152"/>
                <a:gd name="T59" fmla="*/ 1056 h 1056"/>
                <a:gd name="T60" fmla="*/ 1152 w 1152"/>
                <a:gd name="T61" fmla="*/ 1056 h 1056"/>
                <a:gd name="T62" fmla="*/ 1152 w 1152"/>
                <a:gd name="T63" fmla="*/ 96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52" h="1056">
                  <a:moveTo>
                    <a:pt x="336" y="336"/>
                  </a:moveTo>
                  <a:cubicBezTo>
                    <a:pt x="336" y="416"/>
                    <a:pt x="272" y="480"/>
                    <a:pt x="192" y="480"/>
                  </a:cubicBezTo>
                  <a:cubicBezTo>
                    <a:pt x="112" y="480"/>
                    <a:pt x="48" y="416"/>
                    <a:pt x="48" y="336"/>
                  </a:cubicBezTo>
                  <a:cubicBezTo>
                    <a:pt x="48" y="256"/>
                    <a:pt x="112" y="192"/>
                    <a:pt x="192" y="192"/>
                  </a:cubicBezTo>
                  <a:cubicBezTo>
                    <a:pt x="272" y="192"/>
                    <a:pt x="336" y="256"/>
                    <a:pt x="336" y="336"/>
                  </a:cubicBezTo>
                  <a:close/>
                  <a:moveTo>
                    <a:pt x="576" y="0"/>
                  </a:moveTo>
                  <a:cubicBezTo>
                    <a:pt x="496" y="0"/>
                    <a:pt x="432" y="64"/>
                    <a:pt x="432" y="144"/>
                  </a:cubicBezTo>
                  <a:cubicBezTo>
                    <a:pt x="432" y="224"/>
                    <a:pt x="496" y="288"/>
                    <a:pt x="576" y="288"/>
                  </a:cubicBezTo>
                  <a:cubicBezTo>
                    <a:pt x="656" y="288"/>
                    <a:pt x="720" y="224"/>
                    <a:pt x="720" y="144"/>
                  </a:cubicBezTo>
                  <a:cubicBezTo>
                    <a:pt x="720" y="64"/>
                    <a:pt x="656" y="0"/>
                    <a:pt x="576" y="0"/>
                  </a:cubicBezTo>
                  <a:close/>
                  <a:moveTo>
                    <a:pt x="960" y="192"/>
                  </a:moveTo>
                  <a:cubicBezTo>
                    <a:pt x="880" y="192"/>
                    <a:pt x="816" y="256"/>
                    <a:pt x="816" y="336"/>
                  </a:cubicBezTo>
                  <a:cubicBezTo>
                    <a:pt x="816" y="416"/>
                    <a:pt x="880" y="480"/>
                    <a:pt x="960" y="480"/>
                  </a:cubicBezTo>
                  <a:cubicBezTo>
                    <a:pt x="1040" y="480"/>
                    <a:pt x="1104" y="416"/>
                    <a:pt x="1104" y="336"/>
                  </a:cubicBezTo>
                  <a:cubicBezTo>
                    <a:pt x="1104" y="256"/>
                    <a:pt x="1040" y="192"/>
                    <a:pt x="960" y="192"/>
                  </a:cubicBezTo>
                  <a:close/>
                  <a:moveTo>
                    <a:pt x="960" y="480"/>
                  </a:moveTo>
                  <a:cubicBezTo>
                    <a:pt x="854" y="480"/>
                    <a:pt x="768" y="566"/>
                    <a:pt x="768" y="672"/>
                  </a:cubicBezTo>
                  <a:cubicBezTo>
                    <a:pt x="768" y="480"/>
                    <a:pt x="768" y="480"/>
                    <a:pt x="768" y="480"/>
                  </a:cubicBezTo>
                  <a:cubicBezTo>
                    <a:pt x="768" y="374"/>
                    <a:pt x="682" y="288"/>
                    <a:pt x="576" y="288"/>
                  </a:cubicBezTo>
                  <a:cubicBezTo>
                    <a:pt x="470" y="288"/>
                    <a:pt x="384" y="374"/>
                    <a:pt x="384" y="480"/>
                  </a:cubicBezTo>
                  <a:cubicBezTo>
                    <a:pt x="384" y="672"/>
                    <a:pt x="384" y="672"/>
                    <a:pt x="384" y="672"/>
                  </a:cubicBezTo>
                  <a:cubicBezTo>
                    <a:pt x="384" y="566"/>
                    <a:pt x="298" y="480"/>
                    <a:pt x="192" y="480"/>
                  </a:cubicBezTo>
                  <a:cubicBezTo>
                    <a:pt x="86" y="480"/>
                    <a:pt x="0" y="566"/>
                    <a:pt x="0" y="672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1152" y="864"/>
                    <a:pt x="1152" y="864"/>
                    <a:pt x="1152" y="864"/>
                  </a:cubicBezTo>
                  <a:cubicBezTo>
                    <a:pt x="1152" y="672"/>
                    <a:pt x="1152" y="672"/>
                    <a:pt x="1152" y="672"/>
                  </a:cubicBezTo>
                  <a:cubicBezTo>
                    <a:pt x="1152" y="566"/>
                    <a:pt x="1066" y="480"/>
                    <a:pt x="960" y="480"/>
                  </a:cubicBezTo>
                  <a:close/>
                  <a:moveTo>
                    <a:pt x="1152" y="960"/>
                  </a:moveTo>
                  <a:cubicBezTo>
                    <a:pt x="0" y="960"/>
                    <a:pt x="0" y="960"/>
                    <a:pt x="0" y="96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1152" y="1056"/>
                    <a:pt x="1152" y="1056"/>
                    <a:pt x="1152" y="1056"/>
                  </a:cubicBezTo>
                  <a:lnTo>
                    <a:pt x="1152" y="9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3541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32A72E7-3304-4AA6-806C-5FB9010F5C70}"/>
              </a:ext>
            </a:extLst>
          </p:cNvPr>
          <p:cNvSpPr/>
          <p:nvPr/>
        </p:nvSpPr>
        <p:spPr>
          <a:xfrm>
            <a:off x="3566433" y="208044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9E88F6-1A3E-443F-8492-96C79D188FBD}"/>
              </a:ext>
            </a:extLst>
          </p:cNvPr>
          <p:cNvSpPr txBox="1"/>
          <p:nvPr/>
        </p:nvSpPr>
        <p:spPr>
          <a:xfrm>
            <a:off x="3532356" y="357123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Communications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97A487-149C-495A-8797-C0C8191ED995}"/>
              </a:ext>
            </a:extLst>
          </p:cNvPr>
          <p:cNvSpPr/>
          <p:nvPr/>
        </p:nvSpPr>
        <p:spPr>
          <a:xfrm>
            <a:off x="5654665" y="208044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3F2AC7-39EB-4EFC-B56B-6AB996524ED0}"/>
              </a:ext>
            </a:extLst>
          </p:cNvPr>
          <p:cNvSpPr txBox="1"/>
          <p:nvPr/>
        </p:nvSpPr>
        <p:spPr>
          <a:xfrm>
            <a:off x="5620588" y="357123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Insurance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B42A63-3399-4DA6-988D-79B40C10082D}"/>
              </a:ext>
            </a:extLst>
          </p:cNvPr>
          <p:cNvGrpSpPr/>
          <p:nvPr/>
        </p:nvGrpSpPr>
        <p:grpSpPr>
          <a:xfrm>
            <a:off x="7708820" y="2080441"/>
            <a:ext cx="1501005" cy="1744709"/>
            <a:chOff x="7708820" y="2080441"/>
            <a:chExt cx="1501005" cy="174470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BAB51AA-39F0-492B-86AA-D972FEB75308}"/>
                </a:ext>
              </a:extLst>
            </p:cNvPr>
            <p:cNvSpPr/>
            <p:nvPr/>
          </p:nvSpPr>
          <p:spPr>
            <a:xfrm>
              <a:off x="7742897" y="2080441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F53FEBD4-BDD9-4645-9D98-059C35F8C1D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965610" y="2466666"/>
              <a:ext cx="987425" cy="660400"/>
            </a:xfrm>
            <a:custGeom>
              <a:avLst/>
              <a:gdLst>
                <a:gd name="T0" fmla="*/ 162 w 260"/>
                <a:gd name="T1" fmla="*/ 97 h 173"/>
                <a:gd name="T2" fmla="*/ 130 w 260"/>
                <a:gd name="T3" fmla="*/ 129 h 173"/>
                <a:gd name="T4" fmla="*/ 98 w 260"/>
                <a:gd name="T5" fmla="*/ 97 h 173"/>
                <a:gd name="T6" fmla="*/ 98 w 260"/>
                <a:gd name="T7" fmla="*/ 75 h 173"/>
                <a:gd name="T8" fmla="*/ 130 w 260"/>
                <a:gd name="T9" fmla="*/ 43 h 173"/>
                <a:gd name="T10" fmla="*/ 162 w 260"/>
                <a:gd name="T11" fmla="*/ 75 h 173"/>
                <a:gd name="T12" fmla="*/ 162 w 260"/>
                <a:gd name="T13" fmla="*/ 97 h 173"/>
                <a:gd name="T14" fmla="*/ 260 w 260"/>
                <a:gd name="T15" fmla="*/ 0 h 173"/>
                <a:gd name="T16" fmla="*/ 260 w 260"/>
                <a:gd name="T17" fmla="*/ 173 h 173"/>
                <a:gd name="T18" fmla="*/ 0 w 260"/>
                <a:gd name="T19" fmla="*/ 173 h 173"/>
                <a:gd name="T20" fmla="*/ 0 w 260"/>
                <a:gd name="T21" fmla="*/ 0 h 173"/>
                <a:gd name="T22" fmla="*/ 260 w 260"/>
                <a:gd name="T23" fmla="*/ 0 h 173"/>
                <a:gd name="T24" fmla="*/ 195 w 260"/>
                <a:gd name="T25" fmla="*/ 151 h 173"/>
                <a:gd name="T26" fmla="*/ 238 w 260"/>
                <a:gd name="T27" fmla="*/ 108 h 173"/>
                <a:gd name="T28" fmla="*/ 238 w 260"/>
                <a:gd name="T29" fmla="*/ 65 h 173"/>
                <a:gd name="T30" fmla="*/ 195 w 260"/>
                <a:gd name="T31" fmla="*/ 21 h 173"/>
                <a:gd name="T32" fmla="*/ 65 w 260"/>
                <a:gd name="T33" fmla="*/ 21 h 173"/>
                <a:gd name="T34" fmla="*/ 22 w 260"/>
                <a:gd name="T35" fmla="*/ 65 h 173"/>
                <a:gd name="T36" fmla="*/ 22 w 260"/>
                <a:gd name="T37" fmla="*/ 108 h 173"/>
                <a:gd name="T38" fmla="*/ 65 w 260"/>
                <a:gd name="T39" fmla="*/ 151 h 173"/>
                <a:gd name="T40" fmla="*/ 195 w 260"/>
                <a:gd name="T41" fmla="*/ 15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0" h="173">
                  <a:moveTo>
                    <a:pt x="162" y="97"/>
                  </a:moveTo>
                  <a:cubicBezTo>
                    <a:pt x="162" y="115"/>
                    <a:pt x="148" y="129"/>
                    <a:pt x="130" y="129"/>
                  </a:cubicBezTo>
                  <a:cubicBezTo>
                    <a:pt x="112" y="129"/>
                    <a:pt x="98" y="115"/>
                    <a:pt x="98" y="97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8" y="57"/>
                    <a:pt x="112" y="43"/>
                    <a:pt x="130" y="43"/>
                  </a:cubicBezTo>
                  <a:cubicBezTo>
                    <a:pt x="148" y="43"/>
                    <a:pt x="162" y="57"/>
                    <a:pt x="162" y="75"/>
                  </a:cubicBezTo>
                  <a:lnTo>
                    <a:pt x="162" y="97"/>
                  </a:lnTo>
                  <a:close/>
                  <a:moveTo>
                    <a:pt x="260" y="0"/>
                  </a:moveTo>
                  <a:cubicBezTo>
                    <a:pt x="260" y="173"/>
                    <a:pt x="260" y="173"/>
                    <a:pt x="26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0" y="0"/>
                  </a:lnTo>
                  <a:close/>
                  <a:moveTo>
                    <a:pt x="195" y="151"/>
                  </a:moveTo>
                  <a:cubicBezTo>
                    <a:pt x="195" y="127"/>
                    <a:pt x="214" y="108"/>
                    <a:pt x="238" y="108"/>
                  </a:cubicBezTo>
                  <a:cubicBezTo>
                    <a:pt x="238" y="65"/>
                    <a:pt x="238" y="65"/>
                    <a:pt x="238" y="65"/>
                  </a:cubicBezTo>
                  <a:cubicBezTo>
                    <a:pt x="214" y="65"/>
                    <a:pt x="195" y="45"/>
                    <a:pt x="19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45"/>
                    <a:pt x="46" y="65"/>
                    <a:pt x="22" y="65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46" y="108"/>
                    <a:pt x="65" y="127"/>
                    <a:pt x="65" y="151"/>
                  </a:cubicBezTo>
                  <a:lnTo>
                    <a:pt x="195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6BD8B90-518B-4956-A8FA-F446615065CA}"/>
                </a:ext>
              </a:extLst>
            </p:cNvPr>
            <p:cNvSpPr txBox="1"/>
            <p:nvPr/>
          </p:nvSpPr>
          <p:spPr>
            <a:xfrm>
              <a:off x="7708820" y="3571234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Industrialist : Banking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ACBF0DF9-330E-4B68-995B-869EE1003AC5}"/>
              </a:ext>
            </a:extLst>
          </p:cNvPr>
          <p:cNvSpPr/>
          <p:nvPr/>
        </p:nvSpPr>
        <p:spPr>
          <a:xfrm>
            <a:off x="9831129" y="208044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894786-E9B3-45C0-A907-C0523DBFC031}"/>
              </a:ext>
            </a:extLst>
          </p:cNvPr>
          <p:cNvSpPr txBox="1"/>
          <p:nvPr/>
        </p:nvSpPr>
        <p:spPr>
          <a:xfrm>
            <a:off x="9797052" y="357123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Manufacturing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625BD0-96A7-4930-9834-643DB9C3BBE1}"/>
              </a:ext>
            </a:extLst>
          </p:cNvPr>
          <p:cNvSpPr/>
          <p:nvPr/>
        </p:nvSpPr>
        <p:spPr>
          <a:xfrm>
            <a:off x="11919361" y="208044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C2BCDB-5F3C-4B2F-96E3-4C81B2A3974B}"/>
              </a:ext>
            </a:extLst>
          </p:cNvPr>
          <p:cNvSpPr txBox="1"/>
          <p:nvPr/>
        </p:nvSpPr>
        <p:spPr>
          <a:xfrm>
            <a:off x="11885284" y="357123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Healthcare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31A2FC9-CE41-4552-81B6-DDD3757888EC}"/>
              </a:ext>
            </a:extLst>
          </p:cNvPr>
          <p:cNvSpPr/>
          <p:nvPr/>
        </p:nvSpPr>
        <p:spPr>
          <a:xfrm>
            <a:off x="3566433" y="4384697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C189D9-DCEC-440A-9B8E-1E1179402F56}"/>
              </a:ext>
            </a:extLst>
          </p:cNvPr>
          <p:cNvSpPr txBox="1"/>
          <p:nvPr/>
        </p:nvSpPr>
        <p:spPr>
          <a:xfrm>
            <a:off x="3532356" y="5875490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Energy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973352-6ABC-442A-8D87-8CFE942899FF}"/>
              </a:ext>
            </a:extLst>
          </p:cNvPr>
          <p:cNvSpPr/>
          <p:nvPr/>
        </p:nvSpPr>
        <p:spPr>
          <a:xfrm>
            <a:off x="5654665" y="4384697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55613EC-8A61-4538-B1EE-5EC60BEBB332}"/>
              </a:ext>
            </a:extLst>
          </p:cNvPr>
          <p:cNvSpPr txBox="1"/>
          <p:nvPr/>
        </p:nvSpPr>
        <p:spPr>
          <a:xfrm>
            <a:off x="5620588" y="5875490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Public Sector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A5D4DA2-30BB-4DCF-9073-0FECF11B4440}"/>
              </a:ext>
            </a:extLst>
          </p:cNvPr>
          <p:cNvSpPr/>
          <p:nvPr/>
        </p:nvSpPr>
        <p:spPr>
          <a:xfrm>
            <a:off x="7742897" y="4384697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419AF3-166E-40DE-922B-4AD8C1334BF0}"/>
              </a:ext>
            </a:extLst>
          </p:cNvPr>
          <p:cNvSpPr txBox="1"/>
          <p:nvPr/>
        </p:nvSpPr>
        <p:spPr>
          <a:xfrm>
            <a:off x="7708820" y="5875490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Travel &amp; Transportation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8C15F95-A89A-4DE4-A5DF-1E8C8585B5F7}"/>
              </a:ext>
            </a:extLst>
          </p:cNvPr>
          <p:cNvSpPr/>
          <p:nvPr/>
        </p:nvSpPr>
        <p:spPr>
          <a:xfrm>
            <a:off x="9831129" y="4384697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13CCBB-BA5C-494F-BE14-E3EF97C0E5C8}"/>
              </a:ext>
            </a:extLst>
          </p:cNvPr>
          <p:cNvSpPr txBox="1"/>
          <p:nvPr/>
        </p:nvSpPr>
        <p:spPr>
          <a:xfrm>
            <a:off x="9797052" y="5875490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Consumer &amp; Retail</a:t>
            </a:r>
          </a:p>
        </p:txBody>
      </p:sp>
      <p:sp>
        <p:nvSpPr>
          <p:cNvPr id="85" name="Freeform 45">
            <a:extLst>
              <a:ext uri="{FF2B5EF4-FFF2-40B4-BE49-F238E27FC236}">
                <a16:creationId xmlns:a16="http://schemas.microsoft.com/office/drawing/2014/main" id="{0F1864BF-5B2C-44BF-91B1-5EB6A683DB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23965" y="2437973"/>
            <a:ext cx="717786" cy="717786"/>
          </a:xfrm>
          <a:custGeom>
            <a:avLst/>
            <a:gdLst>
              <a:gd name="T0" fmla="*/ 108 w 216"/>
              <a:gd name="T1" fmla="*/ 0 h 216"/>
              <a:gd name="T2" fmla="*/ 0 w 216"/>
              <a:gd name="T3" fmla="*/ 108 h 216"/>
              <a:gd name="T4" fmla="*/ 108 w 216"/>
              <a:gd name="T5" fmla="*/ 216 h 216"/>
              <a:gd name="T6" fmla="*/ 216 w 216"/>
              <a:gd name="T7" fmla="*/ 108 h 216"/>
              <a:gd name="T8" fmla="*/ 108 w 216"/>
              <a:gd name="T9" fmla="*/ 0 h 216"/>
              <a:gd name="T10" fmla="*/ 75 w 216"/>
              <a:gd name="T11" fmla="*/ 151 h 216"/>
              <a:gd name="T12" fmla="*/ 75 w 216"/>
              <a:gd name="T13" fmla="*/ 64 h 216"/>
              <a:gd name="T14" fmla="*/ 162 w 216"/>
              <a:gd name="T15" fmla="*/ 108 h 216"/>
              <a:gd name="T16" fmla="*/ 75 w 216"/>
              <a:gd name="T17" fmla="*/ 15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" h="216">
                <a:moveTo>
                  <a:pt x="108" y="0"/>
                </a:moveTo>
                <a:cubicBezTo>
                  <a:pt x="48" y="0"/>
                  <a:pt x="0" y="48"/>
                  <a:pt x="0" y="108"/>
                </a:cubicBezTo>
                <a:cubicBezTo>
                  <a:pt x="0" y="167"/>
                  <a:pt x="48" y="216"/>
                  <a:pt x="108" y="216"/>
                </a:cubicBezTo>
                <a:cubicBezTo>
                  <a:pt x="167" y="216"/>
                  <a:pt x="216" y="167"/>
                  <a:pt x="216" y="108"/>
                </a:cubicBezTo>
                <a:cubicBezTo>
                  <a:pt x="216" y="48"/>
                  <a:pt x="167" y="0"/>
                  <a:pt x="108" y="0"/>
                </a:cubicBezTo>
                <a:close/>
                <a:moveTo>
                  <a:pt x="75" y="151"/>
                </a:moveTo>
                <a:cubicBezTo>
                  <a:pt x="75" y="64"/>
                  <a:pt x="75" y="64"/>
                  <a:pt x="75" y="64"/>
                </a:cubicBezTo>
                <a:cubicBezTo>
                  <a:pt x="162" y="108"/>
                  <a:pt x="162" y="108"/>
                  <a:pt x="162" y="108"/>
                </a:cubicBezTo>
                <a:lnTo>
                  <a:pt x="75" y="1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Freeform 81">
            <a:extLst>
              <a:ext uri="{FF2B5EF4-FFF2-40B4-BE49-F238E27FC236}">
                <a16:creationId xmlns:a16="http://schemas.microsoft.com/office/drawing/2014/main" id="{7D16EA30-553A-4653-B584-4645B5AB33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91043" y="2424872"/>
            <a:ext cx="560093" cy="743987"/>
          </a:xfrm>
          <a:custGeom>
            <a:avLst/>
            <a:gdLst>
              <a:gd name="T0" fmla="*/ 86 w 194"/>
              <a:gd name="T1" fmla="*/ 0 h 259"/>
              <a:gd name="T2" fmla="*/ 0 w 194"/>
              <a:gd name="T3" fmla="*/ 65 h 259"/>
              <a:gd name="T4" fmla="*/ 0 w 194"/>
              <a:gd name="T5" fmla="*/ 162 h 259"/>
              <a:gd name="T6" fmla="*/ 97 w 194"/>
              <a:gd name="T7" fmla="*/ 259 h 259"/>
              <a:gd name="T8" fmla="*/ 194 w 194"/>
              <a:gd name="T9" fmla="*/ 162 h 259"/>
              <a:gd name="T10" fmla="*/ 194 w 194"/>
              <a:gd name="T11" fmla="*/ 65 h 259"/>
              <a:gd name="T12" fmla="*/ 108 w 194"/>
              <a:gd name="T13" fmla="*/ 0 h 259"/>
              <a:gd name="T14" fmla="*/ 86 w 194"/>
              <a:gd name="T15" fmla="*/ 0 h 259"/>
              <a:gd name="T16" fmla="*/ 151 w 194"/>
              <a:gd name="T17" fmla="*/ 141 h 259"/>
              <a:gd name="T18" fmla="*/ 151 w 194"/>
              <a:gd name="T19" fmla="*/ 162 h 259"/>
              <a:gd name="T20" fmla="*/ 97 w 194"/>
              <a:gd name="T21" fmla="*/ 216 h 259"/>
              <a:gd name="T22" fmla="*/ 97 w 194"/>
              <a:gd name="T23" fmla="*/ 238 h 259"/>
              <a:gd name="T24" fmla="*/ 21 w 194"/>
              <a:gd name="T25" fmla="*/ 162 h 259"/>
              <a:gd name="T26" fmla="*/ 21 w 194"/>
              <a:gd name="T27" fmla="*/ 84 h 259"/>
              <a:gd name="T28" fmla="*/ 67 w 194"/>
              <a:gd name="T29" fmla="*/ 64 h 259"/>
              <a:gd name="T30" fmla="*/ 97 w 194"/>
              <a:gd name="T31" fmla="*/ 30 h 259"/>
              <a:gd name="T32" fmla="*/ 97 w 194"/>
              <a:gd name="T33" fmla="*/ 141 h 259"/>
              <a:gd name="T34" fmla="*/ 151 w 194"/>
              <a:gd name="T35" fmla="*/ 141 h 259"/>
              <a:gd name="T36" fmla="*/ 97 w 194"/>
              <a:gd name="T37" fmla="*/ 141 h 259"/>
              <a:gd name="T38" fmla="*/ 97 w 194"/>
              <a:gd name="T39" fmla="*/ 216 h 259"/>
              <a:gd name="T40" fmla="*/ 43 w 194"/>
              <a:gd name="T41" fmla="*/ 162 h 259"/>
              <a:gd name="T42" fmla="*/ 43 w 194"/>
              <a:gd name="T43" fmla="*/ 141 h 259"/>
              <a:gd name="T44" fmla="*/ 97 w 194"/>
              <a:gd name="T45" fmla="*/ 14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4" h="259">
                <a:moveTo>
                  <a:pt x="86" y="0"/>
                </a:moveTo>
                <a:cubicBezTo>
                  <a:pt x="76" y="38"/>
                  <a:pt x="40" y="65"/>
                  <a:pt x="0" y="65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216"/>
                  <a:pt x="43" y="259"/>
                  <a:pt x="97" y="259"/>
                </a:cubicBezTo>
                <a:cubicBezTo>
                  <a:pt x="151" y="259"/>
                  <a:pt x="194" y="216"/>
                  <a:pt x="194" y="162"/>
                </a:cubicBezTo>
                <a:cubicBezTo>
                  <a:pt x="194" y="65"/>
                  <a:pt x="194" y="65"/>
                  <a:pt x="194" y="65"/>
                </a:cubicBezTo>
                <a:cubicBezTo>
                  <a:pt x="153" y="65"/>
                  <a:pt x="118" y="38"/>
                  <a:pt x="108" y="0"/>
                </a:cubicBezTo>
                <a:lnTo>
                  <a:pt x="86" y="0"/>
                </a:lnTo>
                <a:close/>
                <a:moveTo>
                  <a:pt x="151" y="141"/>
                </a:moveTo>
                <a:cubicBezTo>
                  <a:pt x="151" y="162"/>
                  <a:pt x="151" y="162"/>
                  <a:pt x="151" y="162"/>
                </a:cubicBezTo>
                <a:cubicBezTo>
                  <a:pt x="151" y="192"/>
                  <a:pt x="127" y="216"/>
                  <a:pt x="97" y="216"/>
                </a:cubicBezTo>
                <a:cubicBezTo>
                  <a:pt x="97" y="238"/>
                  <a:pt x="97" y="238"/>
                  <a:pt x="97" y="238"/>
                </a:cubicBezTo>
                <a:cubicBezTo>
                  <a:pt x="55" y="238"/>
                  <a:pt x="21" y="204"/>
                  <a:pt x="21" y="162"/>
                </a:cubicBezTo>
                <a:cubicBezTo>
                  <a:pt x="21" y="84"/>
                  <a:pt x="21" y="84"/>
                  <a:pt x="21" y="84"/>
                </a:cubicBezTo>
                <a:cubicBezTo>
                  <a:pt x="38" y="81"/>
                  <a:pt x="54" y="74"/>
                  <a:pt x="67" y="64"/>
                </a:cubicBezTo>
                <a:cubicBezTo>
                  <a:pt x="79" y="55"/>
                  <a:pt x="90" y="43"/>
                  <a:pt x="97" y="30"/>
                </a:cubicBezTo>
                <a:cubicBezTo>
                  <a:pt x="97" y="141"/>
                  <a:pt x="97" y="141"/>
                  <a:pt x="97" y="141"/>
                </a:cubicBezTo>
                <a:lnTo>
                  <a:pt x="151" y="141"/>
                </a:lnTo>
                <a:close/>
                <a:moveTo>
                  <a:pt x="97" y="141"/>
                </a:moveTo>
                <a:cubicBezTo>
                  <a:pt x="97" y="216"/>
                  <a:pt x="97" y="216"/>
                  <a:pt x="97" y="216"/>
                </a:cubicBezTo>
                <a:cubicBezTo>
                  <a:pt x="67" y="216"/>
                  <a:pt x="43" y="192"/>
                  <a:pt x="43" y="162"/>
                </a:cubicBezTo>
                <a:cubicBezTo>
                  <a:pt x="43" y="141"/>
                  <a:pt x="43" y="141"/>
                  <a:pt x="43" y="141"/>
                </a:cubicBezTo>
                <a:lnTo>
                  <a:pt x="97" y="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Freeform 93">
            <a:extLst>
              <a:ext uri="{FF2B5EF4-FFF2-40B4-BE49-F238E27FC236}">
                <a16:creationId xmlns:a16="http://schemas.microsoft.com/office/drawing/2014/main" id="{0D6F7270-B290-4623-8A45-B7BBD6136C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09480" y="2392092"/>
            <a:ext cx="676147" cy="809545"/>
          </a:xfrm>
          <a:custGeom>
            <a:avLst/>
            <a:gdLst>
              <a:gd name="T0" fmla="*/ 43 w 216"/>
              <a:gd name="T1" fmla="*/ 173 h 259"/>
              <a:gd name="T2" fmla="*/ 129 w 216"/>
              <a:gd name="T3" fmla="*/ 130 h 259"/>
              <a:gd name="T4" fmla="*/ 129 w 216"/>
              <a:gd name="T5" fmla="*/ 173 h 259"/>
              <a:gd name="T6" fmla="*/ 216 w 216"/>
              <a:gd name="T7" fmla="*/ 130 h 259"/>
              <a:gd name="T8" fmla="*/ 216 w 216"/>
              <a:gd name="T9" fmla="*/ 259 h 259"/>
              <a:gd name="T10" fmla="*/ 0 w 216"/>
              <a:gd name="T11" fmla="*/ 259 h 259"/>
              <a:gd name="T12" fmla="*/ 0 w 216"/>
              <a:gd name="T13" fmla="*/ 43 h 259"/>
              <a:gd name="T14" fmla="*/ 43 w 216"/>
              <a:gd name="T15" fmla="*/ 43 h 259"/>
              <a:gd name="T16" fmla="*/ 43 w 216"/>
              <a:gd name="T17" fmla="*/ 173 h 259"/>
              <a:gd name="T18" fmla="*/ 194 w 216"/>
              <a:gd name="T19" fmla="*/ 195 h 259"/>
              <a:gd name="T20" fmla="*/ 173 w 216"/>
              <a:gd name="T21" fmla="*/ 195 h 259"/>
              <a:gd name="T22" fmla="*/ 173 w 216"/>
              <a:gd name="T23" fmla="*/ 216 h 259"/>
              <a:gd name="T24" fmla="*/ 194 w 216"/>
              <a:gd name="T25" fmla="*/ 216 h 259"/>
              <a:gd name="T26" fmla="*/ 194 w 216"/>
              <a:gd name="T27" fmla="*/ 195 h 259"/>
              <a:gd name="T28" fmla="*/ 108 w 216"/>
              <a:gd name="T29" fmla="*/ 195 h 259"/>
              <a:gd name="T30" fmla="*/ 86 w 216"/>
              <a:gd name="T31" fmla="*/ 195 h 259"/>
              <a:gd name="T32" fmla="*/ 86 w 216"/>
              <a:gd name="T33" fmla="*/ 216 h 259"/>
              <a:gd name="T34" fmla="*/ 108 w 216"/>
              <a:gd name="T35" fmla="*/ 216 h 259"/>
              <a:gd name="T36" fmla="*/ 108 w 216"/>
              <a:gd name="T37" fmla="*/ 195 h 259"/>
              <a:gd name="T38" fmla="*/ 129 w 216"/>
              <a:gd name="T39" fmla="*/ 43 h 259"/>
              <a:gd name="T40" fmla="*/ 86 w 216"/>
              <a:gd name="T41" fmla="*/ 0 h 259"/>
              <a:gd name="T42" fmla="*/ 43 w 216"/>
              <a:gd name="T43" fmla="*/ 43 h 259"/>
              <a:gd name="T44" fmla="*/ 129 w 216"/>
              <a:gd name="T45" fmla="*/ 43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16" h="259">
                <a:moveTo>
                  <a:pt x="43" y="173"/>
                </a:moveTo>
                <a:cubicBezTo>
                  <a:pt x="129" y="130"/>
                  <a:pt x="129" y="130"/>
                  <a:pt x="129" y="130"/>
                </a:cubicBezTo>
                <a:cubicBezTo>
                  <a:pt x="129" y="173"/>
                  <a:pt x="129" y="173"/>
                  <a:pt x="129" y="173"/>
                </a:cubicBezTo>
                <a:cubicBezTo>
                  <a:pt x="216" y="130"/>
                  <a:pt x="216" y="130"/>
                  <a:pt x="216" y="130"/>
                </a:cubicBezTo>
                <a:cubicBezTo>
                  <a:pt x="216" y="259"/>
                  <a:pt x="216" y="259"/>
                  <a:pt x="216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43"/>
                  <a:pt x="0" y="43"/>
                  <a:pt x="0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173"/>
                </a:lnTo>
                <a:close/>
                <a:moveTo>
                  <a:pt x="194" y="195"/>
                </a:moveTo>
                <a:cubicBezTo>
                  <a:pt x="173" y="195"/>
                  <a:pt x="173" y="195"/>
                  <a:pt x="173" y="195"/>
                </a:cubicBezTo>
                <a:cubicBezTo>
                  <a:pt x="173" y="216"/>
                  <a:pt x="173" y="216"/>
                  <a:pt x="173" y="216"/>
                </a:cubicBezTo>
                <a:cubicBezTo>
                  <a:pt x="194" y="216"/>
                  <a:pt x="194" y="216"/>
                  <a:pt x="194" y="216"/>
                </a:cubicBezTo>
                <a:lnTo>
                  <a:pt x="194" y="195"/>
                </a:lnTo>
                <a:close/>
                <a:moveTo>
                  <a:pt x="108" y="195"/>
                </a:moveTo>
                <a:cubicBezTo>
                  <a:pt x="86" y="195"/>
                  <a:pt x="86" y="195"/>
                  <a:pt x="86" y="195"/>
                </a:cubicBezTo>
                <a:cubicBezTo>
                  <a:pt x="86" y="216"/>
                  <a:pt x="86" y="216"/>
                  <a:pt x="86" y="216"/>
                </a:cubicBezTo>
                <a:cubicBezTo>
                  <a:pt x="108" y="216"/>
                  <a:pt x="108" y="216"/>
                  <a:pt x="108" y="216"/>
                </a:cubicBezTo>
                <a:lnTo>
                  <a:pt x="108" y="195"/>
                </a:lnTo>
                <a:close/>
                <a:moveTo>
                  <a:pt x="129" y="43"/>
                </a:moveTo>
                <a:cubicBezTo>
                  <a:pt x="129" y="19"/>
                  <a:pt x="110" y="0"/>
                  <a:pt x="86" y="0"/>
                </a:cubicBezTo>
                <a:cubicBezTo>
                  <a:pt x="62" y="0"/>
                  <a:pt x="43" y="19"/>
                  <a:pt x="43" y="43"/>
                </a:cubicBezTo>
                <a:lnTo>
                  <a:pt x="129" y="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" name="Freeform 73">
            <a:extLst>
              <a:ext uri="{FF2B5EF4-FFF2-40B4-BE49-F238E27FC236}">
                <a16:creationId xmlns:a16="http://schemas.microsoft.com/office/drawing/2014/main" id="{9126E7D6-6B59-443B-B299-D37638A625A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218446" y="2411939"/>
            <a:ext cx="834679" cy="769849"/>
          </a:xfrm>
          <a:custGeom>
            <a:avLst/>
            <a:gdLst>
              <a:gd name="T0" fmla="*/ 17 w 259"/>
              <a:gd name="T1" fmla="*/ 108 h 238"/>
              <a:gd name="T2" fmla="*/ 0 w 259"/>
              <a:gd name="T3" fmla="*/ 65 h 238"/>
              <a:gd name="T4" fmla="*/ 65 w 259"/>
              <a:gd name="T5" fmla="*/ 0 h 238"/>
              <a:gd name="T6" fmla="*/ 130 w 259"/>
              <a:gd name="T7" fmla="*/ 65 h 238"/>
              <a:gd name="T8" fmla="*/ 194 w 259"/>
              <a:gd name="T9" fmla="*/ 0 h 238"/>
              <a:gd name="T10" fmla="*/ 259 w 259"/>
              <a:gd name="T11" fmla="*/ 65 h 238"/>
              <a:gd name="T12" fmla="*/ 243 w 259"/>
              <a:gd name="T13" fmla="*/ 108 h 238"/>
              <a:gd name="T14" fmla="*/ 166 w 259"/>
              <a:gd name="T15" fmla="*/ 108 h 238"/>
              <a:gd name="T16" fmla="*/ 151 w 259"/>
              <a:gd name="T17" fmla="*/ 138 h 238"/>
              <a:gd name="T18" fmla="*/ 108 w 259"/>
              <a:gd name="T19" fmla="*/ 52 h 238"/>
              <a:gd name="T20" fmla="*/ 80 w 259"/>
              <a:gd name="T21" fmla="*/ 108 h 238"/>
              <a:gd name="T22" fmla="*/ 17 w 259"/>
              <a:gd name="T23" fmla="*/ 108 h 238"/>
              <a:gd name="T24" fmla="*/ 179 w 259"/>
              <a:gd name="T25" fmla="*/ 130 h 238"/>
              <a:gd name="T26" fmla="*/ 151 w 259"/>
              <a:gd name="T27" fmla="*/ 186 h 238"/>
              <a:gd name="T28" fmla="*/ 108 w 259"/>
              <a:gd name="T29" fmla="*/ 100 h 238"/>
              <a:gd name="T30" fmla="*/ 93 w 259"/>
              <a:gd name="T31" fmla="*/ 130 h 238"/>
              <a:gd name="T32" fmla="*/ 35 w 259"/>
              <a:gd name="T33" fmla="*/ 130 h 238"/>
              <a:gd name="T34" fmla="*/ 130 w 259"/>
              <a:gd name="T35" fmla="*/ 238 h 238"/>
              <a:gd name="T36" fmla="*/ 224 w 259"/>
              <a:gd name="T37" fmla="*/ 130 h 238"/>
              <a:gd name="T38" fmla="*/ 179 w 259"/>
              <a:gd name="T39" fmla="*/ 13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238">
                <a:moveTo>
                  <a:pt x="17" y="108"/>
                </a:moveTo>
                <a:cubicBezTo>
                  <a:pt x="6" y="97"/>
                  <a:pt x="0" y="81"/>
                  <a:pt x="0" y="65"/>
                </a:cubicBezTo>
                <a:cubicBezTo>
                  <a:pt x="0" y="29"/>
                  <a:pt x="29" y="0"/>
                  <a:pt x="65" y="0"/>
                </a:cubicBezTo>
                <a:cubicBezTo>
                  <a:pt x="101" y="0"/>
                  <a:pt x="130" y="29"/>
                  <a:pt x="130" y="65"/>
                </a:cubicBezTo>
                <a:cubicBezTo>
                  <a:pt x="130" y="29"/>
                  <a:pt x="159" y="0"/>
                  <a:pt x="194" y="0"/>
                </a:cubicBezTo>
                <a:cubicBezTo>
                  <a:pt x="230" y="0"/>
                  <a:pt x="259" y="29"/>
                  <a:pt x="259" y="65"/>
                </a:cubicBezTo>
                <a:cubicBezTo>
                  <a:pt x="259" y="81"/>
                  <a:pt x="253" y="97"/>
                  <a:pt x="243" y="108"/>
                </a:cubicBezTo>
                <a:cubicBezTo>
                  <a:pt x="166" y="108"/>
                  <a:pt x="166" y="108"/>
                  <a:pt x="166" y="108"/>
                </a:cubicBezTo>
                <a:cubicBezTo>
                  <a:pt x="151" y="138"/>
                  <a:pt x="151" y="138"/>
                  <a:pt x="151" y="138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80" y="108"/>
                  <a:pt x="80" y="108"/>
                  <a:pt x="80" y="108"/>
                </a:cubicBezTo>
                <a:lnTo>
                  <a:pt x="17" y="108"/>
                </a:lnTo>
                <a:close/>
                <a:moveTo>
                  <a:pt x="179" y="130"/>
                </a:moveTo>
                <a:cubicBezTo>
                  <a:pt x="151" y="186"/>
                  <a:pt x="151" y="186"/>
                  <a:pt x="151" y="186"/>
                </a:cubicBezTo>
                <a:cubicBezTo>
                  <a:pt x="108" y="100"/>
                  <a:pt x="108" y="100"/>
                  <a:pt x="108" y="100"/>
                </a:cubicBezTo>
                <a:cubicBezTo>
                  <a:pt x="93" y="130"/>
                  <a:pt x="93" y="130"/>
                  <a:pt x="93" y="130"/>
                </a:cubicBezTo>
                <a:cubicBezTo>
                  <a:pt x="35" y="130"/>
                  <a:pt x="35" y="130"/>
                  <a:pt x="35" y="130"/>
                </a:cubicBezTo>
                <a:cubicBezTo>
                  <a:pt x="62" y="160"/>
                  <a:pt x="130" y="238"/>
                  <a:pt x="130" y="238"/>
                </a:cubicBezTo>
                <a:cubicBezTo>
                  <a:pt x="224" y="130"/>
                  <a:pt x="224" y="130"/>
                  <a:pt x="224" y="130"/>
                </a:cubicBezTo>
                <a:lnTo>
                  <a:pt x="179" y="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" name="Freeform 65">
            <a:extLst>
              <a:ext uri="{FF2B5EF4-FFF2-40B4-BE49-F238E27FC236}">
                <a16:creationId xmlns:a16="http://schemas.microsoft.com/office/drawing/2014/main" id="{4E791B71-8480-4BB2-ACE7-87631063E7FD}"/>
              </a:ext>
            </a:extLst>
          </p:cNvPr>
          <p:cNvSpPr>
            <a:spLocks noChangeAspect="1"/>
          </p:cNvSpPr>
          <p:nvPr/>
        </p:nvSpPr>
        <p:spPr bwMode="auto">
          <a:xfrm>
            <a:off x="3944588" y="4696896"/>
            <a:ext cx="676539" cy="808452"/>
          </a:xfrm>
          <a:custGeom>
            <a:avLst/>
            <a:gdLst>
              <a:gd name="T0" fmla="*/ 412 w 518"/>
              <a:gd name="T1" fmla="*/ 0 h 619"/>
              <a:gd name="T2" fmla="*/ 0 w 518"/>
              <a:gd name="T3" fmla="*/ 361 h 619"/>
              <a:gd name="T4" fmla="*/ 180 w 518"/>
              <a:gd name="T5" fmla="*/ 361 h 619"/>
              <a:gd name="T6" fmla="*/ 103 w 518"/>
              <a:gd name="T7" fmla="*/ 619 h 619"/>
              <a:gd name="T8" fmla="*/ 518 w 518"/>
              <a:gd name="T9" fmla="*/ 258 h 619"/>
              <a:gd name="T10" fmla="*/ 336 w 518"/>
              <a:gd name="T11" fmla="*/ 258 h 619"/>
              <a:gd name="T12" fmla="*/ 412 w 518"/>
              <a:gd name="T13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619">
                <a:moveTo>
                  <a:pt x="412" y="0"/>
                </a:moveTo>
                <a:lnTo>
                  <a:pt x="0" y="361"/>
                </a:lnTo>
                <a:lnTo>
                  <a:pt x="180" y="361"/>
                </a:lnTo>
                <a:lnTo>
                  <a:pt x="103" y="619"/>
                </a:lnTo>
                <a:lnTo>
                  <a:pt x="518" y="258"/>
                </a:lnTo>
                <a:lnTo>
                  <a:pt x="336" y="258"/>
                </a:lnTo>
                <a:lnTo>
                  <a:pt x="4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" name="Freeform 101">
            <a:extLst>
              <a:ext uri="{FF2B5EF4-FFF2-40B4-BE49-F238E27FC236}">
                <a16:creationId xmlns:a16="http://schemas.microsoft.com/office/drawing/2014/main" id="{CC387C31-1901-43E1-8ED6-8F1B917917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07043" y="4737076"/>
            <a:ext cx="728091" cy="728091"/>
          </a:xfrm>
          <a:custGeom>
            <a:avLst/>
            <a:gdLst>
              <a:gd name="T0" fmla="*/ 259 w 259"/>
              <a:gd name="T1" fmla="*/ 129 h 259"/>
              <a:gd name="T2" fmla="*/ 259 w 259"/>
              <a:gd name="T3" fmla="*/ 108 h 259"/>
              <a:gd name="T4" fmla="*/ 0 w 259"/>
              <a:gd name="T5" fmla="*/ 108 h 259"/>
              <a:gd name="T6" fmla="*/ 0 w 259"/>
              <a:gd name="T7" fmla="*/ 129 h 259"/>
              <a:gd name="T8" fmla="*/ 11 w 259"/>
              <a:gd name="T9" fmla="*/ 129 h 259"/>
              <a:gd name="T10" fmla="*/ 11 w 259"/>
              <a:gd name="T11" fmla="*/ 237 h 259"/>
              <a:gd name="T12" fmla="*/ 0 w 259"/>
              <a:gd name="T13" fmla="*/ 237 h 259"/>
              <a:gd name="T14" fmla="*/ 0 w 259"/>
              <a:gd name="T15" fmla="*/ 259 h 259"/>
              <a:gd name="T16" fmla="*/ 259 w 259"/>
              <a:gd name="T17" fmla="*/ 259 h 259"/>
              <a:gd name="T18" fmla="*/ 259 w 259"/>
              <a:gd name="T19" fmla="*/ 237 h 259"/>
              <a:gd name="T20" fmla="*/ 248 w 259"/>
              <a:gd name="T21" fmla="*/ 237 h 259"/>
              <a:gd name="T22" fmla="*/ 248 w 259"/>
              <a:gd name="T23" fmla="*/ 129 h 259"/>
              <a:gd name="T24" fmla="*/ 259 w 259"/>
              <a:gd name="T25" fmla="*/ 129 h 259"/>
              <a:gd name="T26" fmla="*/ 54 w 259"/>
              <a:gd name="T27" fmla="*/ 129 h 259"/>
              <a:gd name="T28" fmla="*/ 75 w 259"/>
              <a:gd name="T29" fmla="*/ 129 h 259"/>
              <a:gd name="T30" fmla="*/ 75 w 259"/>
              <a:gd name="T31" fmla="*/ 237 h 259"/>
              <a:gd name="T32" fmla="*/ 54 w 259"/>
              <a:gd name="T33" fmla="*/ 237 h 259"/>
              <a:gd name="T34" fmla="*/ 54 w 259"/>
              <a:gd name="T35" fmla="*/ 129 h 259"/>
              <a:gd name="T36" fmla="*/ 140 w 259"/>
              <a:gd name="T37" fmla="*/ 237 h 259"/>
              <a:gd name="T38" fmla="*/ 119 w 259"/>
              <a:gd name="T39" fmla="*/ 237 h 259"/>
              <a:gd name="T40" fmla="*/ 119 w 259"/>
              <a:gd name="T41" fmla="*/ 129 h 259"/>
              <a:gd name="T42" fmla="*/ 140 w 259"/>
              <a:gd name="T43" fmla="*/ 129 h 259"/>
              <a:gd name="T44" fmla="*/ 140 w 259"/>
              <a:gd name="T45" fmla="*/ 237 h 259"/>
              <a:gd name="T46" fmla="*/ 205 w 259"/>
              <a:gd name="T47" fmla="*/ 237 h 259"/>
              <a:gd name="T48" fmla="*/ 183 w 259"/>
              <a:gd name="T49" fmla="*/ 237 h 259"/>
              <a:gd name="T50" fmla="*/ 183 w 259"/>
              <a:gd name="T51" fmla="*/ 129 h 259"/>
              <a:gd name="T52" fmla="*/ 205 w 259"/>
              <a:gd name="T53" fmla="*/ 129 h 259"/>
              <a:gd name="T54" fmla="*/ 205 w 259"/>
              <a:gd name="T55" fmla="*/ 237 h 259"/>
              <a:gd name="T56" fmla="*/ 216 w 259"/>
              <a:gd name="T57" fmla="*/ 86 h 259"/>
              <a:gd name="T58" fmla="*/ 43 w 259"/>
              <a:gd name="T59" fmla="*/ 86 h 259"/>
              <a:gd name="T60" fmla="*/ 129 w 259"/>
              <a:gd name="T61" fmla="*/ 0 h 259"/>
              <a:gd name="T62" fmla="*/ 216 w 259"/>
              <a:gd name="T63" fmla="*/ 86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9" h="259">
                <a:moveTo>
                  <a:pt x="259" y="129"/>
                </a:moveTo>
                <a:cubicBezTo>
                  <a:pt x="259" y="108"/>
                  <a:pt x="259" y="108"/>
                  <a:pt x="259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29"/>
                  <a:pt x="0" y="129"/>
                  <a:pt x="0" y="129"/>
                </a:cubicBezTo>
                <a:cubicBezTo>
                  <a:pt x="11" y="129"/>
                  <a:pt x="11" y="129"/>
                  <a:pt x="11" y="129"/>
                </a:cubicBezTo>
                <a:cubicBezTo>
                  <a:pt x="11" y="237"/>
                  <a:pt x="11" y="237"/>
                  <a:pt x="11" y="237"/>
                </a:cubicBezTo>
                <a:cubicBezTo>
                  <a:pt x="0" y="237"/>
                  <a:pt x="0" y="237"/>
                  <a:pt x="0" y="237"/>
                </a:cubicBezTo>
                <a:cubicBezTo>
                  <a:pt x="0" y="259"/>
                  <a:pt x="0" y="259"/>
                  <a:pt x="0" y="259"/>
                </a:cubicBezTo>
                <a:cubicBezTo>
                  <a:pt x="259" y="259"/>
                  <a:pt x="259" y="259"/>
                  <a:pt x="259" y="259"/>
                </a:cubicBezTo>
                <a:cubicBezTo>
                  <a:pt x="259" y="237"/>
                  <a:pt x="259" y="237"/>
                  <a:pt x="259" y="237"/>
                </a:cubicBezTo>
                <a:cubicBezTo>
                  <a:pt x="248" y="237"/>
                  <a:pt x="248" y="237"/>
                  <a:pt x="248" y="237"/>
                </a:cubicBezTo>
                <a:cubicBezTo>
                  <a:pt x="248" y="129"/>
                  <a:pt x="248" y="129"/>
                  <a:pt x="248" y="129"/>
                </a:cubicBezTo>
                <a:lnTo>
                  <a:pt x="259" y="129"/>
                </a:lnTo>
                <a:close/>
                <a:moveTo>
                  <a:pt x="54" y="129"/>
                </a:moveTo>
                <a:cubicBezTo>
                  <a:pt x="75" y="129"/>
                  <a:pt x="75" y="129"/>
                  <a:pt x="75" y="129"/>
                </a:cubicBezTo>
                <a:cubicBezTo>
                  <a:pt x="75" y="237"/>
                  <a:pt x="75" y="237"/>
                  <a:pt x="75" y="237"/>
                </a:cubicBezTo>
                <a:cubicBezTo>
                  <a:pt x="54" y="237"/>
                  <a:pt x="54" y="237"/>
                  <a:pt x="54" y="237"/>
                </a:cubicBezTo>
                <a:lnTo>
                  <a:pt x="54" y="129"/>
                </a:lnTo>
                <a:close/>
                <a:moveTo>
                  <a:pt x="140" y="237"/>
                </a:moveTo>
                <a:cubicBezTo>
                  <a:pt x="119" y="237"/>
                  <a:pt x="119" y="237"/>
                  <a:pt x="119" y="237"/>
                </a:cubicBezTo>
                <a:cubicBezTo>
                  <a:pt x="119" y="129"/>
                  <a:pt x="119" y="129"/>
                  <a:pt x="119" y="129"/>
                </a:cubicBezTo>
                <a:cubicBezTo>
                  <a:pt x="140" y="129"/>
                  <a:pt x="140" y="129"/>
                  <a:pt x="140" y="129"/>
                </a:cubicBezTo>
                <a:lnTo>
                  <a:pt x="140" y="237"/>
                </a:lnTo>
                <a:close/>
                <a:moveTo>
                  <a:pt x="205" y="237"/>
                </a:moveTo>
                <a:cubicBezTo>
                  <a:pt x="183" y="237"/>
                  <a:pt x="183" y="237"/>
                  <a:pt x="183" y="237"/>
                </a:cubicBezTo>
                <a:cubicBezTo>
                  <a:pt x="183" y="129"/>
                  <a:pt x="183" y="129"/>
                  <a:pt x="183" y="129"/>
                </a:cubicBezTo>
                <a:cubicBezTo>
                  <a:pt x="205" y="129"/>
                  <a:pt x="205" y="129"/>
                  <a:pt x="205" y="129"/>
                </a:cubicBezTo>
                <a:lnTo>
                  <a:pt x="205" y="237"/>
                </a:lnTo>
                <a:close/>
                <a:moveTo>
                  <a:pt x="216" y="86"/>
                </a:moveTo>
                <a:cubicBezTo>
                  <a:pt x="43" y="86"/>
                  <a:pt x="43" y="86"/>
                  <a:pt x="43" y="86"/>
                </a:cubicBezTo>
                <a:cubicBezTo>
                  <a:pt x="43" y="38"/>
                  <a:pt x="82" y="0"/>
                  <a:pt x="129" y="0"/>
                </a:cubicBezTo>
                <a:cubicBezTo>
                  <a:pt x="177" y="0"/>
                  <a:pt x="216" y="38"/>
                  <a:pt x="216" y="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Freeform 121">
            <a:extLst>
              <a:ext uri="{FF2B5EF4-FFF2-40B4-BE49-F238E27FC236}">
                <a16:creationId xmlns:a16="http://schemas.microsoft.com/office/drawing/2014/main" id="{A97A3410-9F76-4842-B1CC-D66C39BBCD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49714" y="4762169"/>
            <a:ext cx="619216" cy="677903"/>
          </a:xfrm>
          <a:custGeom>
            <a:avLst/>
            <a:gdLst>
              <a:gd name="T0" fmla="*/ 216 w 216"/>
              <a:gd name="T1" fmla="*/ 43 h 237"/>
              <a:gd name="T2" fmla="*/ 216 w 216"/>
              <a:gd name="T3" fmla="*/ 194 h 237"/>
              <a:gd name="T4" fmla="*/ 0 w 216"/>
              <a:gd name="T5" fmla="*/ 194 h 237"/>
              <a:gd name="T6" fmla="*/ 0 w 216"/>
              <a:gd name="T7" fmla="*/ 43 h 237"/>
              <a:gd name="T8" fmla="*/ 43 w 216"/>
              <a:gd name="T9" fmla="*/ 0 h 237"/>
              <a:gd name="T10" fmla="*/ 172 w 216"/>
              <a:gd name="T11" fmla="*/ 0 h 237"/>
              <a:gd name="T12" fmla="*/ 216 w 216"/>
              <a:gd name="T13" fmla="*/ 43 h 237"/>
              <a:gd name="T14" fmla="*/ 194 w 216"/>
              <a:gd name="T15" fmla="*/ 172 h 237"/>
              <a:gd name="T16" fmla="*/ 172 w 216"/>
              <a:gd name="T17" fmla="*/ 140 h 237"/>
              <a:gd name="T18" fmla="*/ 151 w 216"/>
              <a:gd name="T19" fmla="*/ 172 h 237"/>
              <a:gd name="T20" fmla="*/ 194 w 216"/>
              <a:gd name="T21" fmla="*/ 172 h 237"/>
              <a:gd name="T22" fmla="*/ 64 w 216"/>
              <a:gd name="T23" fmla="*/ 172 h 237"/>
              <a:gd name="T24" fmla="*/ 43 w 216"/>
              <a:gd name="T25" fmla="*/ 140 h 237"/>
              <a:gd name="T26" fmla="*/ 21 w 216"/>
              <a:gd name="T27" fmla="*/ 172 h 237"/>
              <a:gd name="T28" fmla="*/ 64 w 216"/>
              <a:gd name="T29" fmla="*/ 172 h 237"/>
              <a:gd name="T30" fmla="*/ 21 w 216"/>
              <a:gd name="T31" fmla="*/ 108 h 237"/>
              <a:gd name="T32" fmla="*/ 194 w 216"/>
              <a:gd name="T33" fmla="*/ 108 h 237"/>
              <a:gd name="T34" fmla="*/ 194 w 216"/>
              <a:gd name="T35" fmla="*/ 43 h 237"/>
              <a:gd name="T36" fmla="*/ 21 w 216"/>
              <a:gd name="T37" fmla="*/ 43 h 237"/>
              <a:gd name="T38" fmla="*/ 21 w 216"/>
              <a:gd name="T39" fmla="*/ 108 h 237"/>
              <a:gd name="T40" fmla="*/ 0 w 216"/>
              <a:gd name="T41" fmla="*/ 237 h 237"/>
              <a:gd name="T42" fmla="*/ 216 w 216"/>
              <a:gd name="T43" fmla="*/ 237 h 237"/>
              <a:gd name="T44" fmla="*/ 216 w 216"/>
              <a:gd name="T45" fmla="*/ 216 h 237"/>
              <a:gd name="T46" fmla="*/ 0 w 216"/>
              <a:gd name="T47" fmla="*/ 216 h 237"/>
              <a:gd name="T48" fmla="*/ 0 w 216"/>
              <a:gd name="T49" fmla="*/ 237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16" h="237">
                <a:moveTo>
                  <a:pt x="216" y="43"/>
                </a:moveTo>
                <a:cubicBezTo>
                  <a:pt x="216" y="194"/>
                  <a:pt x="216" y="194"/>
                  <a:pt x="216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19" y="0"/>
                  <a:pt x="43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96" y="0"/>
                  <a:pt x="216" y="19"/>
                  <a:pt x="216" y="43"/>
                </a:cubicBezTo>
                <a:close/>
                <a:moveTo>
                  <a:pt x="194" y="172"/>
                </a:moveTo>
                <a:cubicBezTo>
                  <a:pt x="172" y="140"/>
                  <a:pt x="172" y="140"/>
                  <a:pt x="172" y="140"/>
                </a:cubicBezTo>
                <a:cubicBezTo>
                  <a:pt x="151" y="172"/>
                  <a:pt x="151" y="172"/>
                  <a:pt x="151" y="172"/>
                </a:cubicBezTo>
                <a:lnTo>
                  <a:pt x="194" y="172"/>
                </a:lnTo>
                <a:close/>
                <a:moveTo>
                  <a:pt x="64" y="172"/>
                </a:moveTo>
                <a:cubicBezTo>
                  <a:pt x="43" y="140"/>
                  <a:pt x="43" y="140"/>
                  <a:pt x="43" y="140"/>
                </a:cubicBezTo>
                <a:cubicBezTo>
                  <a:pt x="21" y="172"/>
                  <a:pt x="21" y="172"/>
                  <a:pt x="21" y="172"/>
                </a:cubicBezTo>
                <a:lnTo>
                  <a:pt x="64" y="172"/>
                </a:lnTo>
                <a:close/>
                <a:moveTo>
                  <a:pt x="21" y="108"/>
                </a:moveTo>
                <a:cubicBezTo>
                  <a:pt x="194" y="108"/>
                  <a:pt x="194" y="108"/>
                  <a:pt x="194" y="108"/>
                </a:cubicBezTo>
                <a:cubicBezTo>
                  <a:pt x="194" y="43"/>
                  <a:pt x="194" y="43"/>
                  <a:pt x="194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108"/>
                </a:lnTo>
                <a:close/>
                <a:moveTo>
                  <a:pt x="0" y="237"/>
                </a:moveTo>
                <a:cubicBezTo>
                  <a:pt x="216" y="237"/>
                  <a:pt x="216" y="237"/>
                  <a:pt x="216" y="237"/>
                </a:cubicBezTo>
                <a:cubicBezTo>
                  <a:pt x="216" y="216"/>
                  <a:pt x="216" y="216"/>
                  <a:pt x="216" y="216"/>
                </a:cubicBezTo>
                <a:cubicBezTo>
                  <a:pt x="0" y="216"/>
                  <a:pt x="0" y="216"/>
                  <a:pt x="0" y="216"/>
                </a:cubicBez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" name="Freeform 18">
            <a:extLst>
              <a:ext uri="{FF2B5EF4-FFF2-40B4-BE49-F238E27FC236}">
                <a16:creationId xmlns:a16="http://schemas.microsoft.com/office/drawing/2014/main" id="{004D8C73-DEEF-4278-A539-51D0298350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72123" y="4688354"/>
            <a:ext cx="550862" cy="825537"/>
          </a:xfrm>
          <a:custGeom>
            <a:avLst/>
            <a:gdLst>
              <a:gd name="T0" fmla="*/ 576 w 768"/>
              <a:gd name="T1" fmla="*/ 288 h 1152"/>
              <a:gd name="T2" fmla="*/ 576 w 768"/>
              <a:gd name="T3" fmla="*/ 192 h 1152"/>
              <a:gd name="T4" fmla="*/ 384 w 768"/>
              <a:gd name="T5" fmla="*/ 0 h 1152"/>
              <a:gd name="T6" fmla="*/ 192 w 768"/>
              <a:gd name="T7" fmla="*/ 192 h 1152"/>
              <a:gd name="T8" fmla="*/ 192 w 768"/>
              <a:gd name="T9" fmla="*/ 288 h 1152"/>
              <a:gd name="T10" fmla="*/ 0 w 768"/>
              <a:gd name="T11" fmla="*/ 288 h 1152"/>
              <a:gd name="T12" fmla="*/ 0 w 768"/>
              <a:gd name="T13" fmla="*/ 1152 h 1152"/>
              <a:gd name="T14" fmla="*/ 768 w 768"/>
              <a:gd name="T15" fmla="*/ 1152 h 1152"/>
              <a:gd name="T16" fmla="*/ 768 w 768"/>
              <a:gd name="T17" fmla="*/ 288 h 1152"/>
              <a:gd name="T18" fmla="*/ 576 w 768"/>
              <a:gd name="T19" fmla="*/ 288 h 1152"/>
              <a:gd name="T20" fmla="*/ 288 w 768"/>
              <a:gd name="T21" fmla="*/ 192 h 1152"/>
              <a:gd name="T22" fmla="*/ 384 w 768"/>
              <a:gd name="T23" fmla="*/ 96 h 1152"/>
              <a:gd name="T24" fmla="*/ 480 w 768"/>
              <a:gd name="T25" fmla="*/ 192 h 1152"/>
              <a:gd name="T26" fmla="*/ 480 w 768"/>
              <a:gd name="T27" fmla="*/ 288 h 1152"/>
              <a:gd name="T28" fmla="*/ 288 w 768"/>
              <a:gd name="T29" fmla="*/ 288 h 1152"/>
              <a:gd name="T30" fmla="*/ 288 w 768"/>
              <a:gd name="T31" fmla="*/ 192 h 1152"/>
              <a:gd name="T32" fmla="*/ 576 w 768"/>
              <a:gd name="T33" fmla="*/ 480 h 1152"/>
              <a:gd name="T34" fmla="*/ 384 w 768"/>
              <a:gd name="T35" fmla="*/ 672 h 1152"/>
              <a:gd name="T36" fmla="*/ 192 w 768"/>
              <a:gd name="T37" fmla="*/ 480 h 1152"/>
              <a:gd name="T38" fmla="*/ 192 w 768"/>
              <a:gd name="T39" fmla="*/ 384 h 1152"/>
              <a:gd name="T40" fmla="*/ 288 w 768"/>
              <a:gd name="T41" fmla="*/ 384 h 1152"/>
              <a:gd name="T42" fmla="*/ 288 w 768"/>
              <a:gd name="T43" fmla="*/ 480 h 1152"/>
              <a:gd name="T44" fmla="*/ 384 w 768"/>
              <a:gd name="T45" fmla="*/ 576 h 1152"/>
              <a:gd name="T46" fmla="*/ 480 w 768"/>
              <a:gd name="T47" fmla="*/ 480 h 1152"/>
              <a:gd name="T48" fmla="*/ 480 w 768"/>
              <a:gd name="T49" fmla="*/ 384 h 1152"/>
              <a:gd name="T50" fmla="*/ 576 w 768"/>
              <a:gd name="T51" fmla="*/ 384 h 1152"/>
              <a:gd name="T52" fmla="*/ 576 w 768"/>
              <a:gd name="T53" fmla="*/ 48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68" h="1152">
                <a:moveTo>
                  <a:pt x="576" y="288"/>
                </a:moveTo>
                <a:cubicBezTo>
                  <a:pt x="576" y="192"/>
                  <a:pt x="576" y="192"/>
                  <a:pt x="576" y="192"/>
                </a:cubicBezTo>
                <a:cubicBezTo>
                  <a:pt x="576" y="86"/>
                  <a:pt x="490" y="0"/>
                  <a:pt x="384" y="0"/>
                </a:cubicBezTo>
                <a:cubicBezTo>
                  <a:pt x="278" y="0"/>
                  <a:pt x="192" y="86"/>
                  <a:pt x="192" y="192"/>
                </a:cubicBezTo>
                <a:cubicBezTo>
                  <a:pt x="192" y="288"/>
                  <a:pt x="192" y="288"/>
                  <a:pt x="192" y="288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1152"/>
                  <a:pt x="0" y="1152"/>
                  <a:pt x="0" y="1152"/>
                </a:cubicBezTo>
                <a:cubicBezTo>
                  <a:pt x="768" y="1152"/>
                  <a:pt x="768" y="1152"/>
                  <a:pt x="768" y="1152"/>
                </a:cubicBezTo>
                <a:cubicBezTo>
                  <a:pt x="768" y="288"/>
                  <a:pt x="768" y="288"/>
                  <a:pt x="768" y="288"/>
                </a:cubicBezTo>
                <a:lnTo>
                  <a:pt x="576" y="288"/>
                </a:lnTo>
                <a:close/>
                <a:moveTo>
                  <a:pt x="288" y="192"/>
                </a:moveTo>
                <a:cubicBezTo>
                  <a:pt x="288" y="139"/>
                  <a:pt x="331" y="96"/>
                  <a:pt x="384" y="96"/>
                </a:cubicBezTo>
                <a:cubicBezTo>
                  <a:pt x="437" y="96"/>
                  <a:pt x="480" y="139"/>
                  <a:pt x="480" y="192"/>
                </a:cubicBezTo>
                <a:cubicBezTo>
                  <a:pt x="480" y="192"/>
                  <a:pt x="480" y="250"/>
                  <a:pt x="480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47"/>
                  <a:pt x="288" y="192"/>
                  <a:pt x="288" y="192"/>
                </a:cubicBezTo>
                <a:close/>
                <a:moveTo>
                  <a:pt x="576" y="480"/>
                </a:moveTo>
                <a:cubicBezTo>
                  <a:pt x="576" y="586"/>
                  <a:pt x="490" y="672"/>
                  <a:pt x="384" y="672"/>
                </a:cubicBezTo>
                <a:cubicBezTo>
                  <a:pt x="278" y="672"/>
                  <a:pt x="192" y="586"/>
                  <a:pt x="192" y="480"/>
                </a:cubicBezTo>
                <a:cubicBezTo>
                  <a:pt x="192" y="384"/>
                  <a:pt x="192" y="384"/>
                  <a:pt x="192" y="384"/>
                </a:cubicBezTo>
                <a:cubicBezTo>
                  <a:pt x="288" y="384"/>
                  <a:pt x="288" y="384"/>
                  <a:pt x="288" y="384"/>
                </a:cubicBezTo>
                <a:cubicBezTo>
                  <a:pt x="288" y="480"/>
                  <a:pt x="288" y="480"/>
                  <a:pt x="288" y="480"/>
                </a:cubicBezTo>
                <a:cubicBezTo>
                  <a:pt x="288" y="533"/>
                  <a:pt x="331" y="576"/>
                  <a:pt x="384" y="576"/>
                </a:cubicBezTo>
                <a:cubicBezTo>
                  <a:pt x="437" y="576"/>
                  <a:pt x="480" y="533"/>
                  <a:pt x="480" y="480"/>
                </a:cubicBezTo>
                <a:cubicBezTo>
                  <a:pt x="480" y="384"/>
                  <a:pt x="480" y="384"/>
                  <a:pt x="480" y="384"/>
                </a:cubicBezTo>
                <a:cubicBezTo>
                  <a:pt x="576" y="384"/>
                  <a:pt x="576" y="384"/>
                  <a:pt x="576" y="384"/>
                </a:cubicBezTo>
                <a:lnTo>
                  <a:pt x="576" y="4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3B0B590-9C9C-49BD-96C3-B9F8CE5EDFAA}"/>
              </a:ext>
            </a:extLst>
          </p:cNvPr>
          <p:cNvSpPr/>
          <p:nvPr/>
        </p:nvSpPr>
        <p:spPr>
          <a:xfrm>
            <a:off x="695837" y="207758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953293F-FCF2-49F8-BBED-CCC4F4D72D86}"/>
              </a:ext>
            </a:extLst>
          </p:cNvPr>
          <p:cNvSpPr txBox="1"/>
          <p:nvPr/>
        </p:nvSpPr>
        <p:spPr>
          <a:xfrm>
            <a:off x="661760" y="356837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Solutions</a:t>
            </a:r>
          </a:p>
        </p:txBody>
      </p:sp>
      <p:sp>
        <p:nvSpPr>
          <p:cNvPr id="96" name="Freeform 57">
            <a:extLst>
              <a:ext uri="{FF2B5EF4-FFF2-40B4-BE49-F238E27FC236}">
                <a16:creationId xmlns:a16="http://schemas.microsoft.com/office/drawing/2014/main" id="{EBAB190C-AA08-45FB-A9B7-86C6BA9923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68568" y="2419267"/>
            <a:ext cx="687387" cy="749477"/>
          </a:xfrm>
          <a:custGeom>
            <a:avLst/>
            <a:gdLst>
              <a:gd name="T0" fmla="*/ 1008 w 1056"/>
              <a:gd name="T1" fmla="*/ 720 h 1152"/>
              <a:gd name="T2" fmla="*/ 864 w 1056"/>
              <a:gd name="T3" fmla="*/ 864 h 1152"/>
              <a:gd name="T4" fmla="*/ 720 w 1056"/>
              <a:gd name="T5" fmla="*/ 720 h 1152"/>
              <a:gd name="T6" fmla="*/ 864 w 1056"/>
              <a:gd name="T7" fmla="*/ 576 h 1152"/>
              <a:gd name="T8" fmla="*/ 1008 w 1056"/>
              <a:gd name="T9" fmla="*/ 720 h 1152"/>
              <a:gd name="T10" fmla="*/ 1056 w 1056"/>
              <a:gd name="T11" fmla="*/ 1056 h 1152"/>
              <a:gd name="T12" fmla="*/ 1056 w 1056"/>
              <a:gd name="T13" fmla="*/ 1152 h 1152"/>
              <a:gd name="T14" fmla="*/ 576 w 1056"/>
              <a:gd name="T15" fmla="*/ 1152 h 1152"/>
              <a:gd name="T16" fmla="*/ 576 w 1056"/>
              <a:gd name="T17" fmla="*/ 288 h 1152"/>
              <a:gd name="T18" fmla="*/ 480 w 1056"/>
              <a:gd name="T19" fmla="*/ 288 h 1152"/>
              <a:gd name="T20" fmla="*/ 480 w 1056"/>
              <a:gd name="T21" fmla="*/ 1152 h 1152"/>
              <a:gd name="T22" fmla="*/ 384 w 1056"/>
              <a:gd name="T23" fmla="*/ 1152 h 1152"/>
              <a:gd name="T24" fmla="*/ 384 w 1056"/>
              <a:gd name="T25" fmla="*/ 288 h 1152"/>
              <a:gd name="T26" fmla="*/ 288 w 1056"/>
              <a:gd name="T27" fmla="*/ 288 h 1152"/>
              <a:gd name="T28" fmla="*/ 288 w 1056"/>
              <a:gd name="T29" fmla="*/ 1152 h 1152"/>
              <a:gd name="T30" fmla="*/ 0 w 1056"/>
              <a:gd name="T31" fmla="*/ 1152 h 1152"/>
              <a:gd name="T32" fmla="*/ 0 w 1056"/>
              <a:gd name="T33" fmla="*/ 672 h 1152"/>
              <a:gd name="T34" fmla="*/ 192 w 1056"/>
              <a:gd name="T35" fmla="*/ 672 h 1152"/>
              <a:gd name="T36" fmla="*/ 192 w 1056"/>
              <a:gd name="T37" fmla="*/ 192 h 1152"/>
              <a:gd name="T38" fmla="*/ 432 w 1056"/>
              <a:gd name="T39" fmla="*/ 0 h 1152"/>
              <a:gd name="T40" fmla="*/ 672 w 1056"/>
              <a:gd name="T41" fmla="*/ 192 h 1152"/>
              <a:gd name="T42" fmla="*/ 672 w 1056"/>
              <a:gd name="T43" fmla="*/ 1056 h 1152"/>
              <a:gd name="T44" fmla="*/ 864 w 1056"/>
              <a:gd name="T45" fmla="*/ 864 h 1152"/>
              <a:gd name="T46" fmla="*/ 1056 w 1056"/>
              <a:gd name="T47" fmla="*/ 1056 h 1152"/>
              <a:gd name="T48" fmla="*/ 192 w 1056"/>
              <a:gd name="T49" fmla="*/ 960 h 1152"/>
              <a:gd name="T50" fmla="*/ 96 w 1056"/>
              <a:gd name="T51" fmla="*/ 960 h 1152"/>
              <a:gd name="T52" fmla="*/ 96 w 1056"/>
              <a:gd name="T53" fmla="*/ 1056 h 1152"/>
              <a:gd name="T54" fmla="*/ 192 w 1056"/>
              <a:gd name="T55" fmla="*/ 1056 h 1152"/>
              <a:gd name="T56" fmla="*/ 192 w 1056"/>
              <a:gd name="T57" fmla="*/ 960 h 1152"/>
              <a:gd name="T58" fmla="*/ 192 w 1056"/>
              <a:gd name="T59" fmla="*/ 768 h 1152"/>
              <a:gd name="T60" fmla="*/ 96 w 1056"/>
              <a:gd name="T61" fmla="*/ 768 h 1152"/>
              <a:gd name="T62" fmla="*/ 96 w 1056"/>
              <a:gd name="T63" fmla="*/ 864 h 1152"/>
              <a:gd name="T64" fmla="*/ 192 w 1056"/>
              <a:gd name="T65" fmla="*/ 864 h 1152"/>
              <a:gd name="T66" fmla="*/ 192 w 1056"/>
              <a:gd name="T67" fmla="*/ 768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56" h="1152">
                <a:moveTo>
                  <a:pt x="1008" y="720"/>
                </a:moveTo>
                <a:cubicBezTo>
                  <a:pt x="1008" y="800"/>
                  <a:pt x="944" y="864"/>
                  <a:pt x="864" y="864"/>
                </a:cubicBezTo>
                <a:cubicBezTo>
                  <a:pt x="785" y="864"/>
                  <a:pt x="720" y="800"/>
                  <a:pt x="720" y="720"/>
                </a:cubicBezTo>
                <a:cubicBezTo>
                  <a:pt x="720" y="640"/>
                  <a:pt x="785" y="576"/>
                  <a:pt x="864" y="576"/>
                </a:cubicBezTo>
                <a:cubicBezTo>
                  <a:pt x="944" y="576"/>
                  <a:pt x="1008" y="640"/>
                  <a:pt x="1008" y="720"/>
                </a:cubicBezTo>
                <a:close/>
                <a:moveTo>
                  <a:pt x="1056" y="1056"/>
                </a:moveTo>
                <a:cubicBezTo>
                  <a:pt x="1056" y="1152"/>
                  <a:pt x="1056" y="1152"/>
                  <a:pt x="1056" y="1152"/>
                </a:cubicBezTo>
                <a:cubicBezTo>
                  <a:pt x="576" y="1152"/>
                  <a:pt x="576" y="1152"/>
                  <a:pt x="576" y="1152"/>
                </a:cubicBezTo>
                <a:cubicBezTo>
                  <a:pt x="576" y="288"/>
                  <a:pt x="576" y="288"/>
                  <a:pt x="576" y="288"/>
                </a:cubicBezTo>
                <a:cubicBezTo>
                  <a:pt x="480" y="288"/>
                  <a:pt x="480" y="288"/>
                  <a:pt x="480" y="288"/>
                </a:cubicBezTo>
                <a:cubicBezTo>
                  <a:pt x="480" y="1152"/>
                  <a:pt x="480" y="1152"/>
                  <a:pt x="480" y="1152"/>
                </a:cubicBezTo>
                <a:cubicBezTo>
                  <a:pt x="384" y="1152"/>
                  <a:pt x="384" y="1152"/>
                  <a:pt x="384" y="1152"/>
                </a:cubicBezTo>
                <a:cubicBezTo>
                  <a:pt x="384" y="288"/>
                  <a:pt x="384" y="288"/>
                  <a:pt x="384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1152"/>
                  <a:pt x="288" y="1152"/>
                  <a:pt x="288" y="1152"/>
                </a:cubicBezTo>
                <a:cubicBezTo>
                  <a:pt x="0" y="1152"/>
                  <a:pt x="0" y="1152"/>
                  <a:pt x="0" y="1152"/>
                </a:cubicBezTo>
                <a:cubicBezTo>
                  <a:pt x="0" y="672"/>
                  <a:pt x="0" y="672"/>
                  <a:pt x="0" y="672"/>
                </a:cubicBezTo>
                <a:cubicBezTo>
                  <a:pt x="192" y="672"/>
                  <a:pt x="192" y="672"/>
                  <a:pt x="192" y="672"/>
                </a:cubicBezTo>
                <a:cubicBezTo>
                  <a:pt x="192" y="192"/>
                  <a:pt x="192" y="192"/>
                  <a:pt x="192" y="192"/>
                </a:cubicBezTo>
                <a:cubicBezTo>
                  <a:pt x="432" y="0"/>
                  <a:pt x="432" y="0"/>
                  <a:pt x="432" y="0"/>
                </a:cubicBezTo>
                <a:cubicBezTo>
                  <a:pt x="672" y="192"/>
                  <a:pt x="672" y="192"/>
                  <a:pt x="672" y="192"/>
                </a:cubicBezTo>
                <a:cubicBezTo>
                  <a:pt x="672" y="1056"/>
                  <a:pt x="672" y="1056"/>
                  <a:pt x="672" y="1056"/>
                </a:cubicBezTo>
                <a:cubicBezTo>
                  <a:pt x="672" y="950"/>
                  <a:pt x="758" y="864"/>
                  <a:pt x="864" y="864"/>
                </a:cubicBezTo>
                <a:cubicBezTo>
                  <a:pt x="971" y="864"/>
                  <a:pt x="1056" y="950"/>
                  <a:pt x="1056" y="1056"/>
                </a:cubicBezTo>
                <a:close/>
                <a:moveTo>
                  <a:pt x="192" y="960"/>
                </a:moveTo>
                <a:cubicBezTo>
                  <a:pt x="96" y="960"/>
                  <a:pt x="96" y="960"/>
                  <a:pt x="96" y="960"/>
                </a:cubicBezTo>
                <a:cubicBezTo>
                  <a:pt x="96" y="1056"/>
                  <a:pt x="96" y="1056"/>
                  <a:pt x="96" y="1056"/>
                </a:cubicBezTo>
                <a:cubicBezTo>
                  <a:pt x="192" y="1056"/>
                  <a:pt x="192" y="1056"/>
                  <a:pt x="192" y="1056"/>
                </a:cubicBezTo>
                <a:lnTo>
                  <a:pt x="192" y="960"/>
                </a:lnTo>
                <a:close/>
                <a:moveTo>
                  <a:pt x="192" y="768"/>
                </a:moveTo>
                <a:cubicBezTo>
                  <a:pt x="96" y="768"/>
                  <a:pt x="96" y="768"/>
                  <a:pt x="96" y="768"/>
                </a:cubicBezTo>
                <a:cubicBezTo>
                  <a:pt x="96" y="864"/>
                  <a:pt x="96" y="864"/>
                  <a:pt x="96" y="864"/>
                </a:cubicBezTo>
                <a:cubicBezTo>
                  <a:pt x="192" y="864"/>
                  <a:pt x="192" y="864"/>
                  <a:pt x="192" y="864"/>
                </a:cubicBezTo>
                <a:lnTo>
                  <a:pt x="192" y="7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63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Trends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BC4D54-A17B-438E-A39A-7FA0A53C2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877901"/>
              </p:ext>
            </p:extLst>
          </p:nvPr>
        </p:nvGraphicFramePr>
        <p:xfrm>
          <a:off x="683110" y="2082517"/>
          <a:ext cx="13059640" cy="183896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887674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10171966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Onboard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Trend (add new trend or add new industry use case to existing)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Industrialist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a trend against a named 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74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Thought Leader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10 or more trends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687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Innovator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a solution which references an R&amp;D, Emerging or Leading Edge trend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5996639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7E1D1605-69C3-42DF-8084-0916939045C5}"/>
              </a:ext>
            </a:extLst>
          </p:cNvPr>
          <p:cNvSpPr/>
          <p:nvPr/>
        </p:nvSpPr>
        <p:spPr>
          <a:xfrm>
            <a:off x="972044" y="5194917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A8A224-B365-4AE6-87C7-37C34BCEFBBB}"/>
              </a:ext>
            </a:extLst>
          </p:cNvPr>
          <p:cNvGrpSpPr/>
          <p:nvPr/>
        </p:nvGrpSpPr>
        <p:grpSpPr>
          <a:xfrm>
            <a:off x="12273130" y="5194918"/>
            <a:ext cx="1501005" cy="1818864"/>
            <a:chOff x="12273130" y="5194918"/>
            <a:chExt cx="1501005" cy="181886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D4ABE0-9674-4A43-B3DB-F20EB87A3230}"/>
                </a:ext>
              </a:extLst>
            </p:cNvPr>
            <p:cNvSpPr/>
            <p:nvPr/>
          </p:nvSpPr>
          <p:spPr>
            <a:xfrm>
              <a:off x="12307208" y="5194918"/>
              <a:ext cx="1432851" cy="1432851"/>
            </a:xfrm>
            <a:prstGeom prst="ellipse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8" name="Freeform 65">
              <a:extLst>
                <a:ext uri="{FF2B5EF4-FFF2-40B4-BE49-F238E27FC236}">
                  <a16:creationId xmlns:a16="http://schemas.microsoft.com/office/drawing/2014/main" id="{2CC9D927-1584-4284-A73E-177ED17F338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680396" y="5453973"/>
              <a:ext cx="686474" cy="914740"/>
            </a:xfrm>
            <a:custGeom>
              <a:avLst/>
              <a:gdLst>
                <a:gd name="T0" fmla="*/ 432 w 864"/>
                <a:gd name="T1" fmla="*/ 0 h 1152"/>
                <a:gd name="T2" fmla="*/ 0 w 864"/>
                <a:gd name="T3" fmla="*/ 432 h 1152"/>
                <a:gd name="T4" fmla="*/ 240 w 864"/>
                <a:gd name="T5" fmla="*/ 819 h 1152"/>
                <a:gd name="T6" fmla="*/ 240 w 864"/>
                <a:gd name="T7" fmla="*/ 672 h 1152"/>
                <a:gd name="T8" fmla="*/ 624 w 864"/>
                <a:gd name="T9" fmla="*/ 672 h 1152"/>
                <a:gd name="T10" fmla="*/ 624 w 864"/>
                <a:gd name="T11" fmla="*/ 819 h 1152"/>
                <a:gd name="T12" fmla="*/ 864 w 864"/>
                <a:gd name="T13" fmla="*/ 432 h 1152"/>
                <a:gd name="T14" fmla="*/ 432 w 864"/>
                <a:gd name="T15" fmla="*/ 0 h 1152"/>
                <a:gd name="T16" fmla="*/ 432 w 864"/>
                <a:gd name="T17" fmla="*/ 528 h 1152"/>
                <a:gd name="T18" fmla="*/ 336 w 864"/>
                <a:gd name="T19" fmla="*/ 336 h 1152"/>
                <a:gd name="T20" fmla="*/ 528 w 864"/>
                <a:gd name="T21" fmla="*/ 336 h 1152"/>
                <a:gd name="T22" fmla="*/ 432 w 864"/>
                <a:gd name="T23" fmla="*/ 528 h 1152"/>
                <a:gd name="T24" fmla="*/ 624 w 864"/>
                <a:gd name="T25" fmla="*/ 819 h 1152"/>
                <a:gd name="T26" fmla="*/ 624 w 864"/>
                <a:gd name="T27" fmla="*/ 960 h 1152"/>
                <a:gd name="T28" fmla="*/ 432 w 864"/>
                <a:gd name="T29" fmla="*/ 1152 h 1152"/>
                <a:gd name="T30" fmla="*/ 240 w 864"/>
                <a:gd name="T31" fmla="*/ 960 h 1152"/>
                <a:gd name="T32" fmla="*/ 240 w 864"/>
                <a:gd name="T33" fmla="*/ 819 h 1152"/>
                <a:gd name="T34" fmla="*/ 432 w 864"/>
                <a:gd name="T35" fmla="*/ 864 h 1152"/>
                <a:gd name="T36" fmla="*/ 624 w 864"/>
                <a:gd name="T37" fmla="*/ 819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4" h="1152">
                  <a:moveTo>
                    <a:pt x="432" y="0"/>
                  </a:moveTo>
                  <a:cubicBezTo>
                    <a:pt x="193" y="0"/>
                    <a:pt x="0" y="193"/>
                    <a:pt x="0" y="432"/>
                  </a:cubicBezTo>
                  <a:cubicBezTo>
                    <a:pt x="0" y="602"/>
                    <a:pt x="98" y="748"/>
                    <a:pt x="240" y="819"/>
                  </a:cubicBezTo>
                  <a:cubicBezTo>
                    <a:pt x="240" y="672"/>
                    <a:pt x="240" y="672"/>
                    <a:pt x="240" y="672"/>
                  </a:cubicBezTo>
                  <a:cubicBezTo>
                    <a:pt x="624" y="672"/>
                    <a:pt x="624" y="672"/>
                    <a:pt x="624" y="672"/>
                  </a:cubicBezTo>
                  <a:cubicBezTo>
                    <a:pt x="624" y="819"/>
                    <a:pt x="624" y="819"/>
                    <a:pt x="624" y="819"/>
                  </a:cubicBezTo>
                  <a:cubicBezTo>
                    <a:pt x="766" y="748"/>
                    <a:pt x="864" y="602"/>
                    <a:pt x="864" y="432"/>
                  </a:cubicBezTo>
                  <a:cubicBezTo>
                    <a:pt x="864" y="193"/>
                    <a:pt x="671" y="0"/>
                    <a:pt x="432" y="0"/>
                  </a:cubicBezTo>
                  <a:close/>
                  <a:moveTo>
                    <a:pt x="432" y="528"/>
                  </a:moveTo>
                  <a:cubicBezTo>
                    <a:pt x="336" y="336"/>
                    <a:pt x="336" y="336"/>
                    <a:pt x="336" y="336"/>
                  </a:cubicBezTo>
                  <a:cubicBezTo>
                    <a:pt x="528" y="336"/>
                    <a:pt x="528" y="336"/>
                    <a:pt x="528" y="336"/>
                  </a:cubicBezTo>
                  <a:lnTo>
                    <a:pt x="432" y="528"/>
                  </a:lnTo>
                  <a:close/>
                  <a:moveTo>
                    <a:pt x="624" y="819"/>
                  </a:moveTo>
                  <a:cubicBezTo>
                    <a:pt x="624" y="960"/>
                    <a:pt x="624" y="960"/>
                    <a:pt x="624" y="960"/>
                  </a:cubicBezTo>
                  <a:cubicBezTo>
                    <a:pt x="624" y="1066"/>
                    <a:pt x="538" y="1152"/>
                    <a:pt x="432" y="1152"/>
                  </a:cubicBezTo>
                  <a:cubicBezTo>
                    <a:pt x="326" y="1152"/>
                    <a:pt x="240" y="1066"/>
                    <a:pt x="240" y="960"/>
                  </a:cubicBezTo>
                  <a:cubicBezTo>
                    <a:pt x="240" y="819"/>
                    <a:pt x="240" y="819"/>
                    <a:pt x="240" y="819"/>
                  </a:cubicBezTo>
                  <a:cubicBezTo>
                    <a:pt x="298" y="848"/>
                    <a:pt x="363" y="864"/>
                    <a:pt x="432" y="864"/>
                  </a:cubicBezTo>
                  <a:cubicBezTo>
                    <a:pt x="501" y="864"/>
                    <a:pt x="566" y="848"/>
                    <a:pt x="624" y="8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D4E3BE-8F55-47F6-A3A2-A2D310CB8BED}"/>
                </a:ext>
              </a:extLst>
            </p:cNvPr>
            <p:cNvSpPr txBox="1"/>
            <p:nvPr/>
          </p:nvSpPr>
          <p:spPr>
            <a:xfrm>
              <a:off x="12273130" y="6759866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Innovator</a:t>
              </a: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7DA64D3-34DE-446C-8CE8-214AFA4E10E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25612" y="5473817"/>
            <a:ext cx="925713" cy="622127"/>
          </a:xfrm>
          <a:custGeom>
            <a:avLst/>
            <a:gdLst>
              <a:gd name="T0" fmla="*/ 259 w 259"/>
              <a:gd name="T1" fmla="*/ 129 h 173"/>
              <a:gd name="T2" fmla="*/ 259 w 259"/>
              <a:gd name="T3" fmla="*/ 173 h 173"/>
              <a:gd name="T4" fmla="*/ 0 w 259"/>
              <a:gd name="T5" fmla="*/ 173 h 173"/>
              <a:gd name="T6" fmla="*/ 0 w 259"/>
              <a:gd name="T7" fmla="*/ 129 h 173"/>
              <a:gd name="T8" fmla="*/ 129 w 259"/>
              <a:gd name="T9" fmla="*/ 0 h 173"/>
              <a:gd name="T10" fmla="*/ 259 w 259"/>
              <a:gd name="T11" fmla="*/ 129 h 173"/>
              <a:gd name="T12" fmla="*/ 216 w 259"/>
              <a:gd name="T13" fmla="*/ 86 h 173"/>
              <a:gd name="T14" fmla="*/ 124 w 259"/>
              <a:gd name="T15" fmla="*/ 109 h 173"/>
              <a:gd name="T16" fmla="*/ 120 w 259"/>
              <a:gd name="T17" fmla="*/ 110 h 173"/>
              <a:gd name="T18" fmla="*/ 110 w 259"/>
              <a:gd name="T19" fmla="*/ 139 h 173"/>
              <a:gd name="T20" fmla="*/ 139 w 259"/>
              <a:gd name="T21" fmla="*/ 149 h 173"/>
              <a:gd name="T22" fmla="*/ 143 w 259"/>
              <a:gd name="T23" fmla="*/ 146 h 173"/>
              <a:gd name="T24" fmla="*/ 216 w 259"/>
              <a:gd name="T25" fmla="*/ 86 h 173"/>
              <a:gd name="T26" fmla="*/ 173 w 259"/>
              <a:gd name="T27" fmla="*/ 75 h 173"/>
              <a:gd name="T28" fmla="*/ 216 w 259"/>
              <a:gd name="T29" fmla="*/ 65 h 173"/>
              <a:gd name="T30" fmla="*/ 129 w 259"/>
              <a:gd name="T31" fmla="*/ 21 h 173"/>
              <a:gd name="T32" fmla="*/ 52 w 259"/>
              <a:gd name="T33" fmla="*/ 54 h 173"/>
              <a:gd name="T34" fmla="*/ 52 w 259"/>
              <a:gd name="T35" fmla="*/ 54 h 173"/>
              <a:gd name="T36" fmla="*/ 98 w 259"/>
              <a:gd name="T37" fmla="*/ 43 h 173"/>
              <a:gd name="T38" fmla="*/ 173 w 259"/>
              <a:gd name="T39" fmla="*/ 7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173">
                <a:moveTo>
                  <a:pt x="259" y="129"/>
                </a:moveTo>
                <a:cubicBezTo>
                  <a:pt x="259" y="173"/>
                  <a:pt x="259" y="173"/>
                  <a:pt x="259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58"/>
                  <a:pt x="58" y="0"/>
                  <a:pt x="129" y="0"/>
                </a:cubicBezTo>
                <a:cubicBezTo>
                  <a:pt x="201" y="0"/>
                  <a:pt x="259" y="58"/>
                  <a:pt x="259" y="129"/>
                </a:cubicBezTo>
                <a:close/>
                <a:moveTo>
                  <a:pt x="216" y="86"/>
                </a:moveTo>
                <a:cubicBezTo>
                  <a:pt x="124" y="109"/>
                  <a:pt x="124" y="109"/>
                  <a:pt x="124" y="109"/>
                </a:cubicBezTo>
                <a:cubicBezTo>
                  <a:pt x="122" y="109"/>
                  <a:pt x="121" y="109"/>
                  <a:pt x="120" y="110"/>
                </a:cubicBezTo>
                <a:cubicBezTo>
                  <a:pt x="109" y="115"/>
                  <a:pt x="105" y="128"/>
                  <a:pt x="110" y="139"/>
                </a:cubicBezTo>
                <a:cubicBezTo>
                  <a:pt x="115" y="150"/>
                  <a:pt x="128" y="154"/>
                  <a:pt x="139" y="149"/>
                </a:cubicBezTo>
                <a:cubicBezTo>
                  <a:pt x="140" y="148"/>
                  <a:pt x="141" y="147"/>
                  <a:pt x="143" y="146"/>
                </a:cubicBezTo>
                <a:lnTo>
                  <a:pt x="216" y="86"/>
                </a:lnTo>
                <a:close/>
                <a:moveTo>
                  <a:pt x="173" y="75"/>
                </a:moveTo>
                <a:cubicBezTo>
                  <a:pt x="216" y="65"/>
                  <a:pt x="216" y="65"/>
                  <a:pt x="216" y="65"/>
                </a:cubicBezTo>
                <a:cubicBezTo>
                  <a:pt x="196" y="38"/>
                  <a:pt x="165" y="21"/>
                  <a:pt x="129" y="21"/>
                </a:cubicBezTo>
                <a:cubicBezTo>
                  <a:pt x="99" y="21"/>
                  <a:pt x="72" y="34"/>
                  <a:pt x="52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66" y="47"/>
                  <a:pt x="82" y="43"/>
                  <a:pt x="98" y="43"/>
                </a:cubicBezTo>
                <a:cubicBezTo>
                  <a:pt x="127" y="43"/>
                  <a:pt x="154" y="55"/>
                  <a:pt x="173" y="7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B7F426-33D4-4201-AE0E-D2D5EC2E0900}"/>
              </a:ext>
            </a:extLst>
          </p:cNvPr>
          <p:cNvSpPr txBox="1"/>
          <p:nvPr/>
        </p:nvSpPr>
        <p:spPr>
          <a:xfrm>
            <a:off x="937965" y="6759866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Onboard: Trends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8E440E-A432-4173-A857-47FBD1D56514}"/>
              </a:ext>
            </a:extLst>
          </p:cNvPr>
          <p:cNvSpPr txBox="1"/>
          <p:nvPr/>
        </p:nvSpPr>
        <p:spPr>
          <a:xfrm>
            <a:off x="754046" y="1444921"/>
            <a:ext cx="1185452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content within the trends and solution modules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913779-960F-428C-9986-06765E7BD496}"/>
              </a:ext>
            </a:extLst>
          </p:cNvPr>
          <p:cNvGrpSpPr/>
          <p:nvPr/>
        </p:nvGrpSpPr>
        <p:grpSpPr>
          <a:xfrm>
            <a:off x="6696678" y="5194917"/>
            <a:ext cx="1501005" cy="1818865"/>
            <a:chOff x="6696678" y="5194917"/>
            <a:chExt cx="1501005" cy="181886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0BF5E18-EF66-435D-887B-864DED8F3011}"/>
                </a:ext>
              </a:extLst>
            </p:cNvPr>
            <p:cNvSpPr/>
            <p:nvPr/>
          </p:nvSpPr>
          <p:spPr>
            <a:xfrm>
              <a:off x="6730757" y="5194917"/>
              <a:ext cx="1432851" cy="1432851"/>
            </a:xfrm>
            <a:prstGeom prst="ellipse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72DDD85-BC29-4438-B32B-BBA28A40C4C8}"/>
                </a:ext>
              </a:extLst>
            </p:cNvPr>
            <p:cNvSpPr txBox="1"/>
            <p:nvPr/>
          </p:nvSpPr>
          <p:spPr>
            <a:xfrm>
              <a:off x="6696678" y="6759866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1050" dirty="0"/>
                <a:t>Thought Leader</a:t>
              </a:r>
            </a:p>
          </p:txBody>
        </p:sp>
        <p:sp>
          <p:nvSpPr>
            <p:cNvPr id="28" name="Freeform 89">
              <a:extLst>
                <a:ext uri="{FF2B5EF4-FFF2-40B4-BE49-F238E27FC236}">
                  <a16:creationId xmlns:a16="http://schemas.microsoft.com/office/drawing/2014/main" id="{13FDD253-26FD-4701-825C-F7EB4C557D2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27663" y="5526578"/>
              <a:ext cx="839038" cy="769528"/>
            </a:xfrm>
            <a:custGeom>
              <a:avLst/>
              <a:gdLst>
                <a:gd name="T0" fmla="*/ 576 w 1152"/>
                <a:gd name="T1" fmla="*/ 288 h 1056"/>
                <a:gd name="T2" fmla="*/ 768 w 1152"/>
                <a:gd name="T3" fmla="*/ 480 h 1056"/>
                <a:gd name="T4" fmla="*/ 768 w 1152"/>
                <a:gd name="T5" fmla="*/ 672 h 1056"/>
                <a:gd name="T6" fmla="*/ 576 w 1152"/>
                <a:gd name="T7" fmla="*/ 480 h 1056"/>
                <a:gd name="T8" fmla="*/ 384 w 1152"/>
                <a:gd name="T9" fmla="*/ 672 h 1056"/>
                <a:gd name="T10" fmla="*/ 384 w 1152"/>
                <a:gd name="T11" fmla="*/ 480 h 1056"/>
                <a:gd name="T12" fmla="*/ 576 w 1152"/>
                <a:gd name="T13" fmla="*/ 288 h 1056"/>
                <a:gd name="T14" fmla="*/ 720 w 1152"/>
                <a:gd name="T15" fmla="*/ 144 h 1056"/>
                <a:gd name="T16" fmla="*/ 576 w 1152"/>
                <a:gd name="T17" fmla="*/ 0 h 1056"/>
                <a:gd name="T18" fmla="*/ 432 w 1152"/>
                <a:gd name="T19" fmla="*/ 144 h 1056"/>
                <a:gd name="T20" fmla="*/ 576 w 1152"/>
                <a:gd name="T21" fmla="*/ 288 h 1056"/>
                <a:gd name="T22" fmla="*/ 720 w 1152"/>
                <a:gd name="T23" fmla="*/ 144 h 1056"/>
                <a:gd name="T24" fmla="*/ 336 w 1152"/>
                <a:gd name="T25" fmla="*/ 528 h 1056"/>
                <a:gd name="T26" fmla="*/ 192 w 1152"/>
                <a:gd name="T27" fmla="*/ 384 h 1056"/>
                <a:gd name="T28" fmla="*/ 48 w 1152"/>
                <a:gd name="T29" fmla="*/ 528 h 1056"/>
                <a:gd name="T30" fmla="*/ 192 w 1152"/>
                <a:gd name="T31" fmla="*/ 672 h 1056"/>
                <a:gd name="T32" fmla="*/ 336 w 1152"/>
                <a:gd name="T33" fmla="*/ 528 h 1056"/>
                <a:gd name="T34" fmla="*/ 328 w 1152"/>
                <a:gd name="T35" fmla="*/ 728 h 1056"/>
                <a:gd name="T36" fmla="*/ 192 w 1152"/>
                <a:gd name="T37" fmla="*/ 672 h 1056"/>
                <a:gd name="T38" fmla="*/ 0 w 1152"/>
                <a:gd name="T39" fmla="*/ 864 h 1056"/>
                <a:gd name="T40" fmla="*/ 0 w 1152"/>
                <a:gd name="T41" fmla="*/ 1056 h 1056"/>
                <a:gd name="T42" fmla="*/ 384 w 1152"/>
                <a:gd name="T43" fmla="*/ 1056 h 1056"/>
                <a:gd name="T44" fmla="*/ 384 w 1152"/>
                <a:gd name="T45" fmla="*/ 864 h 1056"/>
                <a:gd name="T46" fmla="*/ 192 w 1152"/>
                <a:gd name="T47" fmla="*/ 864 h 1056"/>
                <a:gd name="T48" fmla="*/ 328 w 1152"/>
                <a:gd name="T49" fmla="*/ 728 h 1056"/>
                <a:gd name="T50" fmla="*/ 1104 w 1152"/>
                <a:gd name="T51" fmla="*/ 528 h 1056"/>
                <a:gd name="T52" fmla="*/ 960 w 1152"/>
                <a:gd name="T53" fmla="*/ 384 h 1056"/>
                <a:gd name="T54" fmla="*/ 816 w 1152"/>
                <a:gd name="T55" fmla="*/ 528 h 1056"/>
                <a:gd name="T56" fmla="*/ 960 w 1152"/>
                <a:gd name="T57" fmla="*/ 672 h 1056"/>
                <a:gd name="T58" fmla="*/ 1104 w 1152"/>
                <a:gd name="T59" fmla="*/ 528 h 1056"/>
                <a:gd name="T60" fmla="*/ 960 w 1152"/>
                <a:gd name="T61" fmla="*/ 672 h 1056"/>
                <a:gd name="T62" fmla="*/ 824 w 1152"/>
                <a:gd name="T63" fmla="*/ 728 h 1056"/>
                <a:gd name="T64" fmla="*/ 960 w 1152"/>
                <a:gd name="T65" fmla="*/ 864 h 1056"/>
                <a:gd name="T66" fmla="*/ 768 w 1152"/>
                <a:gd name="T67" fmla="*/ 864 h 1056"/>
                <a:gd name="T68" fmla="*/ 768 w 1152"/>
                <a:gd name="T69" fmla="*/ 1056 h 1056"/>
                <a:gd name="T70" fmla="*/ 1152 w 1152"/>
                <a:gd name="T71" fmla="*/ 1056 h 1056"/>
                <a:gd name="T72" fmla="*/ 1152 w 1152"/>
                <a:gd name="T73" fmla="*/ 864 h 1056"/>
                <a:gd name="T74" fmla="*/ 960 w 1152"/>
                <a:gd name="T75" fmla="*/ 672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2" h="1056">
                  <a:moveTo>
                    <a:pt x="576" y="288"/>
                  </a:moveTo>
                  <a:cubicBezTo>
                    <a:pt x="682" y="288"/>
                    <a:pt x="768" y="374"/>
                    <a:pt x="768" y="480"/>
                  </a:cubicBezTo>
                  <a:cubicBezTo>
                    <a:pt x="768" y="672"/>
                    <a:pt x="768" y="672"/>
                    <a:pt x="768" y="672"/>
                  </a:cubicBezTo>
                  <a:cubicBezTo>
                    <a:pt x="576" y="480"/>
                    <a:pt x="576" y="480"/>
                    <a:pt x="576" y="480"/>
                  </a:cubicBezTo>
                  <a:cubicBezTo>
                    <a:pt x="384" y="672"/>
                    <a:pt x="384" y="672"/>
                    <a:pt x="384" y="672"/>
                  </a:cubicBezTo>
                  <a:cubicBezTo>
                    <a:pt x="384" y="480"/>
                    <a:pt x="384" y="480"/>
                    <a:pt x="384" y="480"/>
                  </a:cubicBezTo>
                  <a:cubicBezTo>
                    <a:pt x="384" y="374"/>
                    <a:pt x="470" y="288"/>
                    <a:pt x="576" y="288"/>
                  </a:cubicBezTo>
                  <a:close/>
                  <a:moveTo>
                    <a:pt x="720" y="144"/>
                  </a:moveTo>
                  <a:cubicBezTo>
                    <a:pt x="720" y="64"/>
                    <a:pt x="656" y="0"/>
                    <a:pt x="576" y="0"/>
                  </a:cubicBezTo>
                  <a:cubicBezTo>
                    <a:pt x="496" y="0"/>
                    <a:pt x="432" y="64"/>
                    <a:pt x="432" y="144"/>
                  </a:cubicBezTo>
                  <a:cubicBezTo>
                    <a:pt x="432" y="224"/>
                    <a:pt x="496" y="288"/>
                    <a:pt x="576" y="288"/>
                  </a:cubicBezTo>
                  <a:cubicBezTo>
                    <a:pt x="656" y="288"/>
                    <a:pt x="720" y="224"/>
                    <a:pt x="720" y="144"/>
                  </a:cubicBezTo>
                  <a:close/>
                  <a:moveTo>
                    <a:pt x="336" y="528"/>
                  </a:moveTo>
                  <a:cubicBezTo>
                    <a:pt x="336" y="448"/>
                    <a:pt x="272" y="384"/>
                    <a:pt x="192" y="384"/>
                  </a:cubicBezTo>
                  <a:cubicBezTo>
                    <a:pt x="112" y="384"/>
                    <a:pt x="48" y="448"/>
                    <a:pt x="48" y="528"/>
                  </a:cubicBezTo>
                  <a:cubicBezTo>
                    <a:pt x="48" y="608"/>
                    <a:pt x="112" y="672"/>
                    <a:pt x="192" y="672"/>
                  </a:cubicBezTo>
                  <a:cubicBezTo>
                    <a:pt x="272" y="672"/>
                    <a:pt x="336" y="608"/>
                    <a:pt x="336" y="528"/>
                  </a:cubicBezTo>
                  <a:close/>
                  <a:moveTo>
                    <a:pt x="328" y="728"/>
                  </a:moveTo>
                  <a:cubicBezTo>
                    <a:pt x="293" y="693"/>
                    <a:pt x="245" y="672"/>
                    <a:pt x="192" y="672"/>
                  </a:cubicBezTo>
                  <a:cubicBezTo>
                    <a:pt x="86" y="672"/>
                    <a:pt x="0" y="758"/>
                    <a:pt x="0" y="864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384" y="1056"/>
                    <a:pt x="384" y="1056"/>
                    <a:pt x="384" y="1056"/>
                  </a:cubicBezTo>
                  <a:cubicBezTo>
                    <a:pt x="384" y="864"/>
                    <a:pt x="384" y="864"/>
                    <a:pt x="384" y="864"/>
                  </a:cubicBezTo>
                  <a:cubicBezTo>
                    <a:pt x="192" y="864"/>
                    <a:pt x="192" y="864"/>
                    <a:pt x="192" y="864"/>
                  </a:cubicBezTo>
                  <a:lnTo>
                    <a:pt x="328" y="728"/>
                  </a:lnTo>
                  <a:close/>
                  <a:moveTo>
                    <a:pt x="1104" y="528"/>
                  </a:moveTo>
                  <a:cubicBezTo>
                    <a:pt x="1104" y="448"/>
                    <a:pt x="1040" y="384"/>
                    <a:pt x="960" y="384"/>
                  </a:cubicBezTo>
                  <a:cubicBezTo>
                    <a:pt x="880" y="384"/>
                    <a:pt x="816" y="448"/>
                    <a:pt x="816" y="528"/>
                  </a:cubicBezTo>
                  <a:cubicBezTo>
                    <a:pt x="816" y="608"/>
                    <a:pt x="880" y="672"/>
                    <a:pt x="960" y="672"/>
                  </a:cubicBezTo>
                  <a:cubicBezTo>
                    <a:pt x="1040" y="672"/>
                    <a:pt x="1104" y="608"/>
                    <a:pt x="1104" y="528"/>
                  </a:cubicBezTo>
                  <a:close/>
                  <a:moveTo>
                    <a:pt x="960" y="672"/>
                  </a:moveTo>
                  <a:cubicBezTo>
                    <a:pt x="907" y="672"/>
                    <a:pt x="859" y="693"/>
                    <a:pt x="824" y="728"/>
                  </a:cubicBezTo>
                  <a:cubicBezTo>
                    <a:pt x="960" y="864"/>
                    <a:pt x="960" y="864"/>
                    <a:pt x="960" y="864"/>
                  </a:cubicBezTo>
                  <a:cubicBezTo>
                    <a:pt x="768" y="864"/>
                    <a:pt x="768" y="864"/>
                    <a:pt x="768" y="864"/>
                  </a:cubicBezTo>
                  <a:cubicBezTo>
                    <a:pt x="768" y="1056"/>
                    <a:pt x="768" y="1056"/>
                    <a:pt x="768" y="1056"/>
                  </a:cubicBezTo>
                  <a:cubicBezTo>
                    <a:pt x="1152" y="1056"/>
                    <a:pt x="1152" y="1056"/>
                    <a:pt x="1152" y="1056"/>
                  </a:cubicBezTo>
                  <a:cubicBezTo>
                    <a:pt x="1152" y="864"/>
                    <a:pt x="1152" y="864"/>
                    <a:pt x="1152" y="864"/>
                  </a:cubicBezTo>
                  <a:cubicBezTo>
                    <a:pt x="1152" y="758"/>
                    <a:pt x="1066" y="672"/>
                    <a:pt x="960" y="6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9225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A5DC5002-D228-4780-9C75-8FF853F3DAFA}"/>
              </a:ext>
            </a:extLst>
          </p:cNvPr>
          <p:cNvSpPr/>
          <p:nvPr/>
        </p:nvSpPr>
        <p:spPr>
          <a:xfrm>
            <a:off x="3430070" y="4045693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0BE44B-4A2A-4F4B-BAB4-72E3A7FBA86E}"/>
              </a:ext>
            </a:extLst>
          </p:cNvPr>
          <p:cNvSpPr/>
          <p:nvPr/>
        </p:nvSpPr>
        <p:spPr>
          <a:xfrm>
            <a:off x="5524012" y="4045693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2966657-4E75-42C6-99E0-73AA1B2990FB}"/>
              </a:ext>
            </a:extLst>
          </p:cNvPr>
          <p:cNvSpPr/>
          <p:nvPr/>
        </p:nvSpPr>
        <p:spPr>
          <a:xfrm>
            <a:off x="7617954" y="4045693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2FEF757-4FAD-496B-A9CE-28B86BF17ADC}"/>
              </a:ext>
            </a:extLst>
          </p:cNvPr>
          <p:cNvSpPr/>
          <p:nvPr/>
        </p:nvSpPr>
        <p:spPr>
          <a:xfrm>
            <a:off x="9711896" y="4045693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D1B6355-E29F-426F-8866-42E4004902FB}"/>
              </a:ext>
            </a:extLst>
          </p:cNvPr>
          <p:cNvSpPr/>
          <p:nvPr/>
        </p:nvSpPr>
        <p:spPr>
          <a:xfrm>
            <a:off x="3430070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979BF3D-C118-4C8B-9B9B-017343E5E444}"/>
              </a:ext>
            </a:extLst>
          </p:cNvPr>
          <p:cNvSpPr/>
          <p:nvPr/>
        </p:nvSpPr>
        <p:spPr>
          <a:xfrm>
            <a:off x="5524012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9A72B4-129C-4A9B-A59A-F3B3835FA5AD}"/>
              </a:ext>
            </a:extLst>
          </p:cNvPr>
          <p:cNvSpPr/>
          <p:nvPr/>
        </p:nvSpPr>
        <p:spPr>
          <a:xfrm>
            <a:off x="7617954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59B1608-045F-4499-93D5-37A39FF7D507}"/>
              </a:ext>
            </a:extLst>
          </p:cNvPr>
          <p:cNvSpPr/>
          <p:nvPr/>
        </p:nvSpPr>
        <p:spPr>
          <a:xfrm>
            <a:off x="9711896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69BF8F2-1AFC-444C-9144-5416731EBE37}"/>
              </a:ext>
            </a:extLst>
          </p:cNvPr>
          <p:cNvSpPr/>
          <p:nvPr/>
        </p:nvSpPr>
        <p:spPr>
          <a:xfrm>
            <a:off x="11805838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9E88F6-1A3E-443F-8492-96C79D188FBD}"/>
              </a:ext>
            </a:extLst>
          </p:cNvPr>
          <p:cNvSpPr txBox="1"/>
          <p:nvPr/>
        </p:nvSpPr>
        <p:spPr>
          <a:xfrm>
            <a:off x="3401706" y="3317529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Communications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3F2AC7-39EB-4EFC-B56B-6AB996524ED0}"/>
              </a:ext>
            </a:extLst>
          </p:cNvPr>
          <p:cNvSpPr txBox="1"/>
          <p:nvPr/>
        </p:nvSpPr>
        <p:spPr>
          <a:xfrm>
            <a:off x="5489938" y="3317529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Insurance</a:t>
            </a:r>
          </a:p>
        </p:txBody>
      </p:sp>
      <p:sp>
        <p:nvSpPr>
          <p:cNvPr id="55" name="Freeform 21">
            <a:extLst>
              <a:ext uri="{FF2B5EF4-FFF2-40B4-BE49-F238E27FC236}">
                <a16:creationId xmlns:a16="http://schemas.microsoft.com/office/drawing/2014/main" id="{F53FEBD4-BDD9-4645-9D98-059C35F8C1D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34960" y="2212961"/>
            <a:ext cx="987425" cy="660400"/>
          </a:xfrm>
          <a:custGeom>
            <a:avLst/>
            <a:gdLst>
              <a:gd name="T0" fmla="*/ 162 w 260"/>
              <a:gd name="T1" fmla="*/ 97 h 173"/>
              <a:gd name="T2" fmla="*/ 130 w 260"/>
              <a:gd name="T3" fmla="*/ 129 h 173"/>
              <a:gd name="T4" fmla="*/ 98 w 260"/>
              <a:gd name="T5" fmla="*/ 97 h 173"/>
              <a:gd name="T6" fmla="*/ 98 w 260"/>
              <a:gd name="T7" fmla="*/ 75 h 173"/>
              <a:gd name="T8" fmla="*/ 130 w 260"/>
              <a:gd name="T9" fmla="*/ 43 h 173"/>
              <a:gd name="T10" fmla="*/ 162 w 260"/>
              <a:gd name="T11" fmla="*/ 75 h 173"/>
              <a:gd name="T12" fmla="*/ 162 w 260"/>
              <a:gd name="T13" fmla="*/ 97 h 173"/>
              <a:gd name="T14" fmla="*/ 260 w 260"/>
              <a:gd name="T15" fmla="*/ 0 h 173"/>
              <a:gd name="T16" fmla="*/ 260 w 260"/>
              <a:gd name="T17" fmla="*/ 173 h 173"/>
              <a:gd name="T18" fmla="*/ 0 w 260"/>
              <a:gd name="T19" fmla="*/ 173 h 173"/>
              <a:gd name="T20" fmla="*/ 0 w 260"/>
              <a:gd name="T21" fmla="*/ 0 h 173"/>
              <a:gd name="T22" fmla="*/ 260 w 260"/>
              <a:gd name="T23" fmla="*/ 0 h 173"/>
              <a:gd name="T24" fmla="*/ 195 w 260"/>
              <a:gd name="T25" fmla="*/ 151 h 173"/>
              <a:gd name="T26" fmla="*/ 238 w 260"/>
              <a:gd name="T27" fmla="*/ 108 h 173"/>
              <a:gd name="T28" fmla="*/ 238 w 260"/>
              <a:gd name="T29" fmla="*/ 65 h 173"/>
              <a:gd name="T30" fmla="*/ 195 w 260"/>
              <a:gd name="T31" fmla="*/ 21 h 173"/>
              <a:gd name="T32" fmla="*/ 65 w 260"/>
              <a:gd name="T33" fmla="*/ 21 h 173"/>
              <a:gd name="T34" fmla="*/ 22 w 260"/>
              <a:gd name="T35" fmla="*/ 65 h 173"/>
              <a:gd name="T36" fmla="*/ 22 w 260"/>
              <a:gd name="T37" fmla="*/ 108 h 173"/>
              <a:gd name="T38" fmla="*/ 65 w 260"/>
              <a:gd name="T39" fmla="*/ 151 h 173"/>
              <a:gd name="T40" fmla="*/ 195 w 260"/>
              <a:gd name="T41" fmla="*/ 151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0" h="173">
                <a:moveTo>
                  <a:pt x="162" y="97"/>
                </a:moveTo>
                <a:cubicBezTo>
                  <a:pt x="162" y="115"/>
                  <a:pt x="148" y="129"/>
                  <a:pt x="130" y="129"/>
                </a:cubicBezTo>
                <a:cubicBezTo>
                  <a:pt x="112" y="129"/>
                  <a:pt x="98" y="115"/>
                  <a:pt x="98" y="97"/>
                </a:cubicBezTo>
                <a:cubicBezTo>
                  <a:pt x="98" y="75"/>
                  <a:pt x="98" y="75"/>
                  <a:pt x="98" y="75"/>
                </a:cubicBezTo>
                <a:cubicBezTo>
                  <a:pt x="98" y="57"/>
                  <a:pt x="112" y="43"/>
                  <a:pt x="130" y="43"/>
                </a:cubicBezTo>
                <a:cubicBezTo>
                  <a:pt x="148" y="43"/>
                  <a:pt x="162" y="57"/>
                  <a:pt x="162" y="75"/>
                </a:cubicBezTo>
                <a:lnTo>
                  <a:pt x="162" y="97"/>
                </a:lnTo>
                <a:close/>
                <a:moveTo>
                  <a:pt x="260" y="0"/>
                </a:moveTo>
                <a:cubicBezTo>
                  <a:pt x="260" y="173"/>
                  <a:pt x="260" y="173"/>
                  <a:pt x="26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0"/>
                  <a:pt x="0" y="0"/>
                  <a:pt x="0" y="0"/>
                </a:cubicBezTo>
                <a:lnTo>
                  <a:pt x="260" y="0"/>
                </a:lnTo>
                <a:close/>
                <a:moveTo>
                  <a:pt x="195" y="151"/>
                </a:moveTo>
                <a:cubicBezTo>
                  <a:pt x="195" y="127"/>
                  <a:pt x="214" y="108"/>
                  <a:pt x="238" y="108"/>
                </a:cubicBezTo>
                <a:cubicBezTo>
                  <a:pt x="238" y="65"/>
                  <a:pt x="238" y="65"/>
                  <a:pt x="238" y="65"/>
                </a:cubicBezTo>
                <a:cubicBezTo>
                  <a:pt x="214" y="65"/>
                  <a:pt x="195" y="45"/>
                  <a:pt x="195" y="21"/>
                </a:cubicBezTo>
                <a:cubicBezTo>
                  <a:pt x="65" y="21"/>
                  <a:pt x="65" y="21"/>
                  <a:pt x="65" y="21"/>
                </a:cubicBezTo>
                <a:cubicBezTo>
                  <a:pt x="65" y="45"/>
                  <a:pt x="46" y="65"/>
                  <a:pt x="22" y="65"/>
                </a:cubicBezTo>
                <a:cubicBezTo>
                  <a:pt x="22" y="108"/>
                  <a:pt x="22" y="108"/>
                  <a:pt x="22" y="108"/>
                </a:cubicBezTo>
                <a:cubicBezTo>
                  <a:pt x="46" y="108"/>
                  <a:pt x="65" y="127"/>
                  <a:pt x="65" y="151"/>
                </a:cubicBezTo>
                <a:lnTo>
                  <a:pt x="195" y="1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BD8B90-518B-4956-A8FA-F446615065CA}"/>
              </a:ext>
            </a:extLst>
          </p:cNvPr>
          <p:cNvSpPr txBox="1"/>
          <p:nvPr/>
        </p:nvSpPr>
        <p:spPr>
          <a:xfrm>
            <a:off x="7578170" y="3317529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Banking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894786-E9B3-45C0-A907-C0523DBFC031}"/>
              </a:ext>
            </a:extLst>
          </p:cNvPr>
          <p:cNvSpPr txBox="1"/>
          <p:nvPr/>
        </p:nvSpPr>
        <p:spPr>
          <a:xfrm>
            <a:off x="9666402" y="3317529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Manufacturing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C2BCDB-5F3C-4B2F-96E3-4C81B2A3974B}"/>
              </a:ext>
            </a:extLst>
          </p:cNvPr>
          <p:cNvSpPr txBox="1"/>
          <p:nvPr/>
        </p:nvSpPr>
        <p:spPr>
          <a:xfrm>
            <a:off x="11754634" y="3317529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Healthcare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C189D9-DCEC-440A-9B8E-1E1179402F56}"/>
              </a:ext>
            </a:extLst>
          </p:cNvPr>
          <p:cNvSpPr txBox="1"/>
          <p:nvPr/>
        </p:nvSpPr>
        <p:spPr>
          <a:xfrm>
            <a:off x="3401706" y="5621785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Energy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55613EC-8A61-4538-B1EE-5EC60BEBB332}"/>
              </a:ext>
            </a:extLst>
          </p:cNvPr>
          <p:cNvSpPr txBox="1"/>
          <p:nvPr/>
        </p:nvSpPr>
        <p:spPr>
          <a:xfrm>
            <a:off x="5489938" y="5621785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Public Sector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419AF3-166E-40DE-922B-4AD8C1334BF0}"/>
              </a:ext>
            </a:extLst>
          </p:cNvPr>
          <p:cNvSpPr txBox="1"/>
          <p:nvPr/>
        </p:nvSpPr>
        <p:spPr>
          <a:xfrm>
            <a:off x="7578170" y="5621785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Travel &amp; Transportation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13CCBB-BA5C-494F-BE14-E3EF97C0E5C8}"/>
              </a:ext>
            </a:extLst>
          </p:cNvPr>
          <p:cNvSpPr txBox="1"/>
          <p:nvPr/>
        </p:nvSpPr>
        <p:spPr>
          <a:xfrm>
            <a:off x="9666402" y="5621785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Consumer &amp; Retail</a:t>
            </a:r>
          </a:p>
        </p:txBody>
      </p:sp>
      <p:sp>
        <p:nvSpPr>
          <p:cNvPr id="85" name="Freeform 45">
            <a:extLst>
              <a:ext uri="{FF2B5EF4-FFF2-40B4-BE49-F238E27FC236}">
                <a16:creationId xmlns:a16="http://schemas.microsoft.com/office/drawing/2014/main" id="{0F1864BF-5B2C-44BF-91B1-5EB6A683DB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93315" y="2184268"/>
            <a:ext cx="717786" cy="717786"/>
          </a:xfrm>
          <a:custGeom>
            <a:avLst/>
            <a:gdLst>
              <a:gd name="T0" fmla="*/ 108 w 216"/>
              <a:gd name="T1" fmla="*/ 0 h 216"/>
              <a:gd name="T2" fmla="*/ 0 w 216"/>
              <a:gd name="T3" fmla="*/ 108 h 216"/>
              <a:gd name="T4" fmla="*/ 108 w 216"/>
              <a:gd name="T5" fmla="*/ 216 h 216"/>
              <a:gd name="T6" fmla="*/ 216 w 216"/>
              <a:gd name="T7" fmla="*/ 108 h 216"/>
              <a:gd name="T8" fmla="*/ 108 w 216"/>
              <a:gd name="T9" fmla="*/ 0 h 216"/>
              <a:gd name="T10" fmla="*/ 75 w 216"/>
              <a:gd name="T11" fmla="*/ 151 h 216"/>
              <a:gd name="T12" fmla="*/ 75 w 216"/>
              <a:gd name="T13" fmla="*/ 64 h 216"/>
              <a:gd name="T14" fmla="*/ 162 w 216"/>
              <a:gd name="T15" fmla="*/ 108 h 216"/>
              <a:gd name="T16" fmla="*/ 75 w 216"/>
              <a:gd name="T17" fmla="*/ 15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" h="216">
                <a:moveTo>
                  <a:pt x="108" y="0"/>
                </a:moveTo>
                <a:cubicBezTo>
                  <a:pt x="48" y="0"/>
                  <a:pt x="0" y="48"/>
                  <a:pt x="0" y="108"/>
                </a:cubicBezTo>
                <a:cubicBezTo>
                  <a:pt x="0" y="167"/>
                  <a:pt x="48" y="216"/>
                  <a:pt x="108" y="216"/>
                </a:cubicBezTo>
                <a:cubicBezTo>
                  <a:pt x="167" y="216"/>
                  <a:pt x="216" y="167"/>
                  <a:pt x="216" y="108"/>
                </a:cubicBezTo>
                <a:cubicBezTo>
                  <a:pt x="216" y="48"/>
                  <a:pt x="167" y="0"/>
                  <a:pt x="108" y="0"/>
                </a:cubicBezTo>
                <a:close/>
                <a:moveTo>
                  <a:pt x="75" y="151"/>
                </a:moveTo>
                <a:cubicBezTo>
                  <a:pt x="75" y="64"/>
                  <a:pt x="75" y="64"/>
                  <a:pt x="75" y="64"/>
                </a:cubicBezTo>
                <a:cubicBezTo>
                  <a:pt x="162" y="108"/>
                  <a:pt x="162" y="108"/>
                  <a:pt x="162" y="108"/>
                </a:cubicBezTo>
                <a:lnTo>
                  <a:pt x="75" y="1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Freeform 81">
            <a:extLst>
              <a:ext uri="{FF2B5EF4-FFF2-40B4-BE49-F238E27FC236}">
                <a16:creationId xmlns:a16="http://schemas.microsoft.com/office/drawing/2014/main" id="{7D16EA30-553A-4653-B584-4645B5AB33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60393" y="2171167"/>
            <a:ext cx="560093" cy="743987"/>
          </a:xfrm>
          <a:custGeom>
            <a:avLst/>
            <a:gdLst>
              <a:gd name="T0" fmla="*/ 86 w 194"/>
              <a:gd name="T1" fmla="*/ 0 h 259"/>
              <a:gd name="T2" fmla="*/ 0 w 194"/>
              <a:gd name="T3" fmla="*/ 65 h 259"/>
              <a:gd name="T4" fmla="*/ 0 w 194"/>
              <a:gd name="T5" fmla="*/ 162 h 259"/>
              <a:gd name="T6" fmla="*/ 97 w 194"/>
              <a:gd name="T7" fmla="*/ 259 h 259"/>
              <a:gd name="T8" fmla="*/ 194 w 194"/>
              <a:gd name="T9" fmla="*/ 162 h 259"/>
              <a:gd name="T10" fmla="*/ 194 w 194"/>
              <a:gd name="T11" fmla="*/ 65 h 259"/>
              <a:gd name="T12" fmla="*/ 108 w 194"/>
              <a:gd name="T13" fmla="*/ 0 h 259"/>
              <a:gd name="T14" fmla="*/ 86 w 194"/>
              <a:gd name="T15" fmla="*/ 0 h 259"/>
              <a:gd name="T16" fmla="*/ 151 w 194"/>
              <a:gd name="T17" fmla="*/ 141 h 259"/>
              <a:gd name="T18" fmla="*/ 151 w 194"/>
              <a:gd name="T19" fmla="*/ 162 h 259"/>
              <a:gd name="T20" fmla="*/ 97 w 194"/>
              <a:gd name="T21" fmla="*/ 216 h 259"/>
              <a:gd name="T22" fmla="*/ 97 w 194"/>
              <a:gd name="T23" fmla="*/ 238 h 259"/>
              <a:gd name="T24" fmla="*/ 21 w 194"/>
              <a:gd name="T25" fmla="*/ 162 h 259"/>
              <a:gd name="T26" fmla="*/ 21 w 194"/>
              <a:gd name="T27" fmla="*/ 84 h 259"/>
              <a:gd name="T28" fmla="*/ 67 w 194"/>
              <a:gd name="T29" fmla="*/ 64 h 259"/>
              <a:gd name="T30" fmla="*/ 97 w 194"/>
              <a:gd name="T31" fmla="*/ 30 h 259"/>
              <a:gd name="T32" fmla="*/ 97 w 194"/>
              <a:gd name="T33" fmla="*/ 141 h 259"/>
              <a:gd name="T34" fmla="*/ 151 w 194"/>
              <a:gd name="T35" fmla="*/ 141 h 259"/>
              <a:gd name="T36" fmla="*/ 97 w 194"/>
              <a:gd name="T37" fmla="*/ 141 h 259"/>
              <a:gd name="T38" fmla="*/ 97 w 194"/>
              <a:gd name="T39" fmla="*/ 216 h 259"/>
              <a:gd name="T40" fmla="*/ 43 w 194"/>
              <a:gd name="T41" fmla="*/ 162 h 259"/>
              <a:gd name="T42" fmla="*/ 43 w 194"/>
              <a:gd name="T43" fmla="*/ 141 h 259"/>
              <a:gd name="T44" fmla="*/ 97 w 194"/>
              <a:gd name="T45" fmla="*/ 14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4" h="259">
                <a:moveTo>
                  <a:pt x="86" y="0"/>
                </a:moveTo>
                <a:cubicBezTo>
                  <a:pt x="76" y="38"/>
                  <a:pt x="40" y="65"/>
                  <a:pt x="0" y="65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216"/>
                  <a:pt x="43" y="259"/>
                  <a:pt x="97" y="259"/>
                </a:cubicBezTo>
                <a:cubicBezTo>
                  <a:pt x="151" y="259"/>
                  <a:pt x="194" y="216"/>
                  <a:pt x="194" y="162"/>
                </a:cubicBezTo>
                <a:cubicBezTo>
                  <a:pt x="194" y="65"/>
                  <a:pt x="194" y="65"/>
                  <a:pt x="194" y="65"/>
                </a:cubicBezTo>
                <a:cubicBezTo>
                  <a:pt x="153" y="65"/>
                  <a:pt x="118" y="38"/>
                  <a:pt x="108" y="0"/>
                </a:cubicBezTo>
                <a:lnTo>
                  <a:pt x="86" y="0"/>
                </a:lnTo>
                <a:close/>
                <a:moveTo>
                  <a:pt x="151" y="141"/>
                </a:moveTo>
                <a:cubicBezTo>
                  <a:pt x="151" y="162"/>
                  <a:pt x="151" y="162"/>
                  <a:pt x="151" y="162"/>
                </a:cubicBezTo>
                <a:cubicBezTo>
                  <a:pt x="151" y="192"/>
                  <a:pt x="127" y="216"/>
                  <a:pt x="97" y="216"/>
                </a:cubicBezTo>
                <a:cubicBezTo>
                  <a:pt x="97" y="238"/>
                  <a:pt x="97" y="238"/>
                  <a:pt x="97" y="238"/>
                </a:cubicBezTo>
                <a:cubicBezTo>
                  <a:pt x="55" y="238"/>
                  <a:pt x="21" y="204"/>
                  <a:pt x="21" y="162"/>
                </a:cubicBezTo>
                <a:cubicBezTo>
                  <a:pt x="21" y="84"/>
                  <a:pt x="21" y="84"/>
                  <a:pt x="21" y="84"/>
                </a:cubicBezTo>
                <a:cubicBezTo>
                  <a:pt x="38" y="81"/>
                  <a:pt x="54" y="74"/>
                  <a:pt x="67" y="64"/>
                </a:cubicBezTo>
                <a:cubicBezTo>
                  <a:pt x="79" y="55"/>
                  <a:pt x="90" y="43"/>
                  <a:pt x="97" y="30"/>
                </a:cubicBezTo>
                <a:cubicBezTo>
                  <a:pt x="97" y="141"/>
                  <a:pt x="97" y="141"/>
                  <a:pt x="97" y="141"/>
                </a:cubicBezTo>
                <a:lnTo>
                  <a:pt x="151" y="141"/>
                </a:lnTo>
                <a:close/>
                <a:moveTo>
                  <a:pt x="97" y="141"/>
                </a:moveTo>
                <a:cubicBezTo>
                  <a:pt x="97" y="216"/>
                  <a:pt x="97" y="216"/>
                  <a:pt x="97" y="216"/>
                </a:cubicBezTo>
                <a:cubicBezTo>
                  <a:pt x="67" y="216"/>
                  <a:pt x="43" y="192"/>
                  <a:pt x="43" y="162"/>
                </a:cubicBezTo>
                <a:cubicBezTo>
                  <a:pt x="43" y="141"/>
                  <a:pt x="43" y="141"/>
                  <a:pt x="43" y="141"/>
                </a:cubicBezTo>
                <a:lnTo>
                  <a:pt x="97" y="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Freeform 93">
            <a:extLst>
              <a:ext uri="{FF2B5EF4-FFF2-40B4-BE49-F238E27FC236}">
                <a16:creationId xmlns:a16="http://schemas.microsoft.com/office/drawing/2014/main" id="{0D6F7270-B290-4623-8A45-B7BBD6136C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78830" y="2138387"/>
            <a:ext cx="676147" cy="809545"/>
          </a:xfrm>
          <a:custGeom>
            <a:avLst/>
            <a:gdLst>
              <a:gd name="T0" fmla="*/ 43 w 216"/>
              <a:gd name="T1" fmla="*/ 173 h 259"/>
              <a:gd name="T2" fmla="*/ 129 w 216"/>
              <a:gd name="T3" fmla="*/ 130 h 259"/>
              <a:gd name="T4" fmla="*/ 129 w 216"/>
              <a:gd name="T5" fmla="*/ 173 h 259"/>
              <a:gd name="T6" fmla="*/ 216 w 216"/>
              <a:gd name="T7" fmla="*/ 130 h 259"/>
              <a:gd name="T8" fmla="*/ 216 w 216"/>
              <a:gd name="T9" fmla="*/ 259 h 259"/>
              <a:gd name="T10" fmla="*/ 0 w 216"/>
              <a:gd name="T11" fmla="*/ 259 h 259"/>
              <a:gd name="T12" fmla="*/ 0 w 216"/>
              <a:gd name="T13" fmla="*/ 43 h 259"/>
              <a:gd name="T14" fmla="*/ 43 w 216"/>
              <a:gd name="T15" fmla="*/ 43 h 259"/>
              <a:gd name="T16" fmla="*/ 43 w 216"/>
              <a:gd name="T17" fmla="*/ 173 h 259"/>
              <a:gd name="T18" fmla="*/ 194 w 216"/>
              <a:gd name="T19" fmla="*/ 195 h 259"/>
              <a:gd name="T20" fmla="*/ 173 w 216"/>
              <a:gd name="T21" fmla="*/ 195 h 259"/>
              <a:gd name="T22" fmla="*/ 173 w 216"/>
              <a:gd name="T23" fmla="*/ 216 h 259"/>
              <a:gd name="T24" fmla="*/ 194 w 216"/>
              <a:gd name="T25" fmla="*/ 216 h 259"/>
              <a:gd name="T26" fmla="*/ 194 w 216"/>
              <a:gd name="T27" fmla="*/ 195 h 259"/>
              <a:gd name="T28" fmla="*/ 108 w 216"/>
              <a:gd name="T29" fmla="*/ 195 h 259"/>
              <a:gd name="T30" fmla="*/ 86 w 216"/>
              <a:gd name="T31" fmla="*/ 195 h 259"/>
              <a:gd name="T32" fmla="*/ 86 w 216"/>
              <a:gd name="T33" fmla="*/ 216 h 259"/>
              <a:gd name="T34" fmla="*/ 108 w 216"/>
              <a:gd name="T35" fmla="*/ 216 h 259"/>
              <a:gd name="T36" fmla="*/ 108 w 216"/>
              <a:gd name="T37" fmla="*/ 195 h 259"/>
              <a:gd name="T38" fmla="*/ 129 w 216"/>
              <a:gd name="T39" fmla="*/ 43 h 259"/>
              <a:gd name="T40" fmla="*/ 86 w 216"/>
              <a:gd name="T41" fmla="*/ 0 h 259"/>
              <a:gd name="T42" fmla="*/ 43 w 216"/>
              <a:gd name="T43" fmla="*/ 43 h 259"/>
              <a:gd name="T44" fmla="*/ 129 w 216"/>
              <a:gd name="T45" fmla="*/ 43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16" h="259">
                <a:moveTo>
                  <a:pt x="43" y="173"/>
                </a:moveTo>
                <a:cubicBezTo>
                  <a:pt x="129" y="130"/>
                  <a:pt x="129" y="130"/>
                  <a:pt x="129" y="130"/>
                </a:cubicBezTo>
                <a:cubicBezTo>
                  <a:pt x="129" y="173"/>
                  <a:pt x="129" y="173"/>
                  <a:pt x="129" y="173"/>
                </a:cubicBezTo>
                <a:cubicBezTo>
                  <a:pt x="216" y="130"/>
                  <a:pt x="216" y="130"/>
                  <a:pt x="216" y="130"/>
                </a:cubicBezTo>
                <a:cubicBezTo>
                  <a:pt x="216" y="259"/>
                  <a:pt x="216" y="259"/>
                  <a:pt x="216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43"/>
                  <a:pt x="0" y="43"/>
                  <a:pt x="0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173"/>
                </a:lnTo>
                <a:close/>
                <a:moveTo>
                  <a:pt x="194" y="195"/>
                </a:moveTo>
                <a:cubicBezTo>
                  <a:pt x="173" y="195"/>
                  <a:pt x="173" y="195"/>
                  <a:pt x="173" y="195"/>
                </a:cubicBezTo>
                <a:cubicBezTo>
                  <a:pt x="173" y="216"/>
                  <a:pt x="173" y="216"/>
                  <a:pt x="173" y="216"/>
                </a:cubicBezTo>
                <a:cubicBezTo>
                  <a:pt x="194" y="216"/>
                  <a:pt x="194" y="216"/>
                  <a:pt x="194" y="216"/>
                </a:cubicBezTo>
                <a:lnTo>
                  <a:pt x="194" y="195"/>
                </a:lnTo>
                <a:close/>
                <a:moveTo>
                  <a:pt x="108" y="195"/>
                </a:moveTo>
                <a:cubicBezTo>
                  <a:pt x="86" y="195"/>
                  <a:pt x="86" y="195"/>
                  <a:pt x="86" y="195"/>
                </a:cubicBezTo>
                <a:cubicBezTo>
                  <a:pt x="86" y="216"/>
                  <a:pt x="86" y="216"/>
                  <a:pt x="86" y="216"/>
                </a:cubicBezTo>
                <a:cubicBezTo>
                  <a:pt x="108" y="216"/>
                  <a:pt x="108" y="216"/>
                  <a:pt x="108" y="216"/>
                </a:cubicBezTo>
                <a:lnTo>
                  <a:pt x="108" y="195"/>
                </a:lnTo>
                <a:close/>
                <a:moveTo>
                  <a:pt x="129" y="43"/>
                </a:moveTo>
                <a:cubicBezTo>
                  <a:pt x="129" y="19"/>
                  <a:pt x="110" y="0"/>
                  <a:pt x="86" y="0"/>
                </a:cubicBezTo>
                <a:cubicBezTo>
                  <a:pt x="62" y="0"/>
                  <a:pt x="43" y="19"/>
                  <a:pt x="43" y="43"/>
                </a:cubicBezTo>
                <a:lnTo>
                  <a:pt x="129" y="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" name="Freeform 73">
            <a:extLst>
              <a:ext uri="{FF2B5EF4-FFF2-40B4-BE49-F238E27FC236}">
                <a16:creationId xmlns:a16="http://schemas.microsoft.com/office/drawing/2014/main" id="{9126E7D6-6B59-443B-B299-D37638A625A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087796" y="2158234"/>
            <a:ext cx="834679" cy="769849"/>
          </a:xfrm>
          <a:custGeom>
            <a:avLst/>
            <a:gdLst>
              <a:gd name="T0" fmla="*/ 17 w 259"/>
              <a:gd name="T1" fmla="*/ 108 h 238"/>
              <a:gd name="T2" fmla="*/ 0 w 259"/>
              <a:gd name="T3" fmla="*/ 65 h 238"/>
              <a:gd name="T4" fmla="*/ 65 w 259"/>
              <a:gd name="T5" fmla="*/ 0 h 238"/>
              <a:gd name="T6" fmla="*/ 130 w 259"/>
              <a:gd name="T7" fmla="*/ 65 h 238"/>
              <a:gd name="T8" fmla="*/ 194 w 259"/>
              <a:gd name="T9" fmla="*/ 0 h 238"/>
              <a:gd name="T10" fmla="*/ 259 w 259"/>
              <a:gd name="T11" fmla="*/ 65 h 238"/>
              <a:gd name="T12" fmla="*/ 243 w 259"/>
              <a:gd name="T13" fmla="*/ 108 h 238"/>
              <a:gd name="T14" fmla="*/ 166 w 259"/>
              <a:gd name="T15" fmla="*/ 108 h 238"/>
              <a:gd name="T16" fmla="*/ 151 w 259"/>
              <a:gd name="T17" fmla="*/ 138 h 238"/>
              <a:gd name="T18" fmla="*/ 108 w 259"/>
              <a:gd name="T19" fmla="*/ 52 h 238"/>
              <a:gd name="T20" fmla="*/ 80 w 259"/>
              <a:gd name="T21" fmla="*/ 108 h 238"/>
              <a:gd name="T22" fmla="*/ 17 w 259"/>
              <a:gd name="T23" fmla="*/ 108 h 238"/>
              <a:gd name="T24" fmla="*/ 179 w 259"/>
              <a:gd name="T25" fmla="*/ 130 h 238"/>
              <a:gd name="T26" fmla="*/ 151 w 259"/>
              <a:gd name="T27" fmla="*/ 186 h 238"/>
              <a:gd name="T28" fmla="*/ 108 w 259"/>
              <a:gd name="T29" fmla="*/ 100 h 238"/>
              <a:gd name="T30" fmla="*/ 93 w 259"/>
              <a:gd name="T31" fmla="*/ 130 h 238"/>
              <a:gd name="T32" fmla="*/ 35 w 259"/>
              <a:gd name="T33" fmla="*/ 130 h 238"/>
              <a:gd name="T34" fmla="*/ 130 w 259"/>
              <a:gd name="T35" fmla="*/ 238 h 238"/>
              <a:gd name="T36" fmla="*/ 224 w 259"/>
              <a:gd name="T37" fmla="*/ 130 h 238"/>
              <a:gd name="T38" fmla="*/ 179 w 259"/>
              <a:gd name="T39" fmla="*/ 13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238">
                <a:moveTo>
                  <a:pt x="17" y="108"/>
                </a:moveTo>
                <a:cubicBezTo>
                  <a:pt x="6" y="97"/>
                  <a:pt x="0" y="81"/>
                  <a:pt x="0" y="65"/>
                </a:cubicBezTo>
                <a:cubicBezTo>
                  <a:pt x="0" y="29"/>
                  <a:pt x="29" y="0"/>
                  <a:pt x="65" y="0"/>
                </a:cubicBezTo>
                <a:cubicBezTo>
                  <a:pt x="101" y="0"/>
                  <a:pt x="130" y="29"/>
                  <a:pt x="130" y="65"/>
                </a:cubicBezTo>
                <a:cubicBezTo>
                  <a:pt x="130" y="29"/>
                  <a:pt x="159" y="0"/>
                  <a:pt x="194" y="0"/>
                </a:cubicBezTo>
                <a:cubicBezTo>
                  <a:pt x="230" y="0"/>
                  <a:pt x="259" y="29"/>
                  <a:pt x="259" y="65"/>
                </a:cubicBezTo>
                <a:cubicBezTo>
                  <a:pt x="259" y="81"/>
                  <a:pt x="253" y="97"/>
                  <a:pt x="243" y="108"/>
                </a:cubicBezTo>
                <a:cubicBezTo>
                  <a:pt x="166" y="108"/>
                  <a:pt x="166" y="108"/>
                  <a:pt x="166" y="108"/>
                </a:cubicBezTo>
                <a:cubicBezTo>
                  <a:pt x="151" y="138"/>
                  <a:pt x="151" y="138"/>
                  <a:pt x="151" y="138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80" y="108"/>
                  <a:pt x="80" y="108"/>
                  <a:pt x="80" y="108"/>
                </a:cubicBezTo>
                <a:lnTo>
                  <a:pt x="17" y="108"/>
                </a:lnTo>
                <a:close/>
                <a:moveTo>
                  <a:pt x="179" y="130"/>
                </a:moveTo>
                <a:cubicBezTo>
                  <a:pt x="151" y="186"/>
                  <a:pt x="151" y="186"/>
                  <a:pt x="151" y="186"/>
                </a:cubicBezTo>
                <a:cubicBezTo>
                  <a:pt x="108" y="100"/>
                  <a:pt x="108" y="100"/>
                  <a:pt x="108" y="100"/>
                </a:cubicBezTo>
                <a:cubicBezTo>
                  <a:pt x="93" y="130"/>
                  <a:pt x="93" y="130"/>
                  <a:pt x="93" y="130"/>
                </a:cubicBezTo>
                <a:cubicBezTo>
                  <a:pt x="35" y="130"/>
                  <a:pt x="35" y="130"/>
                  <a:pt x="35" y="130"/>
                </a:cubicBezTo>
                <a:cubicBezTo>
                  <a:pt x="62" y="160"/>
                  <a:pt x="130" y="238"/>
                  <a:pt x="130" y="238"/>
                </a:cubicBezTo>
                <a:cubicBezTo>
                  <a:pt x="224" y="130"/>
                  <a:pt x="224" y="130"/>
                  <a:pt x="224" y="130"/>
                </a:cubicBezTo>
                <a:lnTo>
                  <a:pt x="179" y="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" name="Freeform 65">
            <a:extLst>
              <a:ext uri="{FF2B5EF4-FFF2-40B4-BE49-F238E27FC236}">
                <a16:creationId xmlns:a16="http://schemas.microsoft.com/office/drawing/2014/main" id="{4E791B71-8480-4BB2-ACE7-87631063E7FD}"/>
              </a:ext>
            </a:extLst>
          </p:cNvPr>
          <p:cNvSpPr>
            <a:spLocks noChangeAspect="1"/>
          </p:cNvSpPr>
          <p:nvPr/>
        </p:nvSpPr>
        <p:spPr bwMode="auto">
          <a:xfrm>
            <a:off x="3813938" y="4357892"/>
            <a:ext cx="676539" cy="808452"/>
          </a:xfrm>
          <a:custGeom>
            <a:avLst/>
            <a:gdLst>
              <a:gd name="T0" fmla="*/ 412 w 518"/>
              <a:gd name="T1" fmla="*/ 0 h 619"/>
              <a:gd name="T2" fmla="*/ 0 w 518"/>
              <a:gd name="T3" fmla="*/ 361 h 619"/>
              <a:gd name="T4" fmla="*/ 180 w 518"/>
              <a:gd name="T5" fmla="*/ 361 h 619"/>
              <a:gd name="T6" fmla="*/ 103 w 518"/>
              <a:gd name="T7" fmla="*/ 619 h 619"/>
              <a:gd name="T8" fmla="*/ 518 w 518"/>
              <a:gd name="T9" fmla="*/ 258 h 619"/>
              <a:gd name="T10" fmla="*/ 336 w 518"/>
              <a:gd name="T11" fmla="*/ 258 h 619"/>
              <a:gd name="T12" fmla="*/ 412 w 518"/>
              <a:gd name="T13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619">
                <a:moveTo>
                  <a:pt x="412" y="0"/>
                </a:moveTo>
                <a:lnTo>
                  <a:pt x="0" y="361"/>
                </a:lnTo>
                <a:lnTo>
                  <a:pt x="180" y="361"/>
                </a:lnTo>
                <a:lnTo>
                  <a:pt x="103" y="619"/>
                </a:lnTo>
                <a:lnTo>
                  <a:pt x="518" y="258"/>
                </a:lnTo>
                <a:lnTo>
                  <a:pt x="336" y="258"/>
                </a:lnTo>
                <a:lnTo>
                  <a:pt x="4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" name="Freeform 101">
            <a:extLst>
              <a:ext uri="{FF2B5EF4-FFF2-40B4-BE49-F238E27FC236}">
                <a16:creationId xmlns:a16="http://schemas.microsoft.com/office/drawing/2014/main" id="{CC387C31-1901-43E1-8ED6-8F1B917917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76393" y="4398073"/>
            <a:ext cx="728091" cy="728091"/>
          </a:xfrm>
          <a:custGeom>
            <a:avLst/>
            <a:gdLst>
              <a:gd name="T0" fmla="*/ 259 w 259"/>
              <a:gd name="T1" fmla="*/ 129 h 259"/>
              <a:gd name="T2" fmla="*/ 259 w 259"/>
              <a:gd name="T3" fmla="*/ 108 h 259"/>
              <a:gd name="T4" fmla="*/ 0 w 259"/>
              <a:gd name="T5" fmla="*/ 108 h 259"/>
              <a:gd name="T6" fmla="*/ 0 w 259"/>
              <a:gd name="T7" fmla="*/ 129 h 259"/>
              <a:gd name="T8" fmla="*/ 11 w 259"/>
              <a:gd name="T9" fmla="*/ 129 h 259"/>
              <a:gd name="T10" fmla="*/ 11 w 259"/>
              <a:gd name="T11" fmla="*/ 237 h 259"/>
              <a:gd name="T12" fmla="*/ 0 w 259"/>
              <a:gd name="T13" fmla="*/ 237 h 259"/>
              <a:gd name="T14" fmla="*/ 0 w 259"/>
              <a:gd name="T15" fmla="*/ 259 h 259"/>
              <a:gd name="T16" fmla="*/ 259 w 259"/>
              <a:gd name="T17" fmla="*/ 259 h 259"/>
              <a:gd name="T18" fmla="*/ 259 w 259"/>
              <a:gd name="T19" fmla="*/ 237 h 259"/>
              <a:gd name="T20" fmla="*/ 248 w 259"/>
              <a:gd name="T21" fmla="*/ 237 h 259"/>
              <a:gd name="T22" fmla="*/ 248 w 259"/>
              <a:gd name="T23" fmla="*/ 129 h 259"/>
              <a:gd name="T24" fmla="*/ 259 w 259"/>
              <a:gd name="T25" fmla="*/ 129 h 259"/>
              <a:gd name="T26" fmla="*/ 54 w 259"/>
              <a:gd name="T27" fmla="*/ 129 h 259"/>
              <a:gd name="T28" fmla="*/ 75 w 259"/>
              <a:gd name="T29" fmla="*/ 129 h 259"/>
              <a:gd name="T30" fmla="*/ 75 w 259"/>
              <a:gd name="T31" fmla="*/ 237 h 259"/>
              <a:gd name="T32" fmla="*/ 54 w 259"/>
              <a:gd name="T33" fmla="*/ 237 h 259"/>
              <a:gd name="T34" fmla="*/ 54 w 259"/>
              <a:gd name="T35" fmla="*/ 129 h 259"/>
              <a:gd name="T36" fmla="*/ 140 w 259"/>
              <a:gd name="T37" fmla="*/ 237 h 259"/>
              <a:gd name="T38" fmla="*/ 119 w 259"/>
              <a:gd name="T39" fmla="*/ 237 h 259"/>
              <a:gd name="T40" fmla="*/ 119 w 259"/>
              <a:gd name="T41" fmla="*/ 129 h 259"/>
              <a:gd name="T42" fmla="*/ 140 w 259"/>
              <a:gd name="T43" fmla="*/ 129 h 259"/>
              <a:gd name="T44" fmla="*/ 140 w 259"/>
              <a:gd name="T45" fmla="*/ 237 h 259"/>
              <a:gd name="T46" fmla="*/ 205 w 259"/>
              <a:gd name="T47" fmla="*/ 237 h 259"/>
              <a:gd name="T48" fmla="*/ 183 w 259"/>
              <a:gd name="T49" fmla="*/ 237 h 259"/>
              <a:gd name="T50" fmla="*/ 183 w 259"/>
              <a:gd name="T51" fmla="*/ 129 h 259"/>
              <a:gd name="T52" fmla="*/ 205 w 259"/>
              <a:gd name="T53" fmla="*/ 129 h 259"/>
              <a:gd name="T54" fmla="*/ 205 w 259"/>
              <a:gd name="T55" fmla="*/ 237 h 259"/>
              <a:gd name="T56" fmla="*/ 216 w 259"/>
              <a:gd name="T57" fmla="*/ 86 h 259"/>
              <a:gd name="T58" fmla="*/ 43 w 259"/>
              <a:gd name="T59" fmla="*/ 86 h 259"/>
              <a:gd name="T60" fmla="*/ 129 w 259"/>
              <a:gd name="T61" fmla="*/ 0 h 259"/>
              <a:gd name="T62" fmla="*/ 216 w 259"/>
              <a:gd name="T63" fmla="*/ 86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9" h="259">
                <a:moveTo>
                  <a:pt x="259" y="129"/>
                </a:moveTo>
                <a:cubicBezTo>
                  <a:pt x="259" y="108"/>
                  <a:pt x="259" y="108"/>
                  <a:pt x="259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29"/>
                  <a:pt x="0" y="129"/>
                  <a:pt x="0" y="129"/>
                </a:cubicBezTo>
                <a:cubicBezTo>
                  <a:pt x="11" y="129"/>
                  <a:pt x="11" y="129"/>
                  <a:pt x="11" y="129"/>
                </a:cubicBezTo>
                <a:cubicBezTo>
                  <a:pt x="11" y="237"/>
                  <a:pt x="11" y="237"/>
                  <a:pt x="11" y="237"/>
                </a:cubicBezTo>
                <a:cubicBezTo>
                  <a:pt x="0" y="237"/>
                  <a:pt x="0" y="237"/>
                  <a:pt x="0" y="237"/>
                </a:cubicBezTo>
                <a:cubicBezTo>
                  <a:pt x="0" y="259"/>
                  <a:pt x="0" y="259"/>
                  <a:pt x="0" y="259"/>
                </a:cubicBezTo>
                <a:cubicBezTo>
                  <a:pt x="259" y="259"/>
                  <a:pt x="259" y="259"/>
                  <a:pt x="259" y="259"/>
                </a:cubicBezTo>
                <a:cubicBezTo>
                  <a:pt x="259" y="237"/>
                  <a:pt x="259" y="237"/>
                  <a:pt x="259" y="237"/>
                </a:cubicBezTo>
                <a:cubicBezTo>
                  <a:pt x="248" y="237"/>
                  <a:pt x="248" y="237"/>
                  <a:pt x="248" y="237"/>
                </a:cubicBezTo>
                <a:cubicBezTo>
                  <a:pt x="248" y="129"/>
                  <a:pt x="248" y="129"/>
                  <a:pt x="248" y="129"/>
                </a:cubicBezTo>
                <a:lnTo>
                  <a:pt x="259" y="129"/>
                </a:lnTo>
                <a:close/>
                <a:moveTo>
                  <a:pt x="54" y="129"/>
                </a:moveTo>
                <a:cubicBezTo>
                  <a:pt x="75" y="129"/>
                  <a:pt x="75" y="129"/>
                  <a:pt x="75" y="129"/>
                </a:cubicBezTo>
                <a:cubicBezTo>
                  <a:pt x="75" y="237"/>
                  <a:pt x="75" y="237"/>
                  <a:pt x="75" y="237"/>
                </a:cubicBezTo>
                <a:cubicBezTo>
                  <a:pt x="54" y="237"/>
                  <a:pt x="54" y="237"/>
                  <a:pt x="54" y="237"/>
                </a:cubicBezTo>
                <a:lnTo>
                  <a:pt x="54" y="129"/>
                </a:lnTo>
                <a:close/>
                <a:moveTo>
                  <a:pt x="140" y="237"/>
                </a:moveTo>
                <a:cubicBezTo>
                  <a:pt x="119" y="237"/>
                  <a:pt x="119" y="237"/>
                  <a:pt x="119" y="237"/>
                </a:cubicBezTo>
                <a:cubicBezTo>
                  <a:pt x="119" y="129"/>
                  <a:pt x="119" y="129"/>
                  <a:pt x="119" y="129"/>
                </a:cubicBezTo>
                <a:cubicBezTo>
                  <a:pt x="140" y="129"/>
                  <a:pt x="140" y="129"/>
                  <a:pt x="140" y="129"/>
                </a:cubicBezTo>
                <a:lnTo>
                  <a:pt x="140" y="237"/>
                </a:lnTo>
                <a:close/>
                <a:moveTo>
                  <a:pt x="205" y="237"/>
                </a:moveTo>
                <a:cubicBezTo>
                  <a:pt x="183" y="237"/>
                  <a:pt x="183" y="237"/>
                  <a:pt x="183" y="237"/>
                </a:cubicBezTo>
                <a:cubicBezTo>
                  <a:pt x="183" y="129"/>
                  <a:pt x="183" y="129"/>
                  <a:pt x="183" y="129"/>
                </a:cubicBezTo>
                <a:cubicBezTo>
                  <a:pt x="205" y="129"/>
                  <a:pt x="205" y="129"/>
                  <a:pt x="205" y="129"/>
                </a:cubicBezTo>
                <a:lnTo>
                  <a:pt x="205" y="237"/>
                </a:lnTo>
                <a:close/>
                <a:moveTo>
                  <a:pt x="216" y="86"/>
                </a:moveTo>
                <a:cubicBezTo>
                  <a:pt x="43" y="86"/>
                  <a:pt x="43" y="86"/>
                  <a:pt x="43" y="86"/>
                </a:cubicBezTo>
                <a:cubicBezTo>
                  <a:pt x="43" y="38"/>
                  <a:pt x="82" y="0"/>
                  <a:pt x="129" y="0"/>
                </a:cubicBezTo>
                <a:cubicBezTo>
                  <a:pt x="177" y="0"/>
                  <a:pt x="216" y="38"/>
                  <a:pt x="216" y="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Freeform 121">
            <a:extLst>
              <a:ext uri="{FF2B5EF4-FFF2-40B4-BE49-F238E27FC236}">
                <a16:creationId xmlns:a16="http://schemas.microsoft.com/office/drawing/2014/main" id="{A97A3410-9F76-4842-B1CC-D66C39BBCD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19064" y="4423167"/>
            <a:ext cx="619216" cy="677903"/>
          </a:xfrm>
          <a:custGeom>
            <a:avLst/>
            <a:gdLst>
              <a:gd name="T0" fmla="*/ 216 w 216"/>
              <a:gd name="T1" fmla="*/ 43 h 237"/>
              <a:gd name="T2" fmla="*/ 216 w 216"/>
              <a:gd name="T3" fmla="*/ 194 h 237"/>
              <a:gd name="T4" fmla="*/ 0 w 216"/>
              <a:gd name="T5" fmla="*/ 194 h 237"/>
              <a:gd name="T6" fmla="*/ 0 w 216"/>
              <a:gd name="T7" fmla="*/ 43 h 237"/>
              <a:gd name="T8" fmla="*/ 43 w 216"/>
              <a:gd name="T9" fmla="*/ 0 h 237"/>
              <a:gd name="T10" fmla="*/ 172 w 216"/>
              <a:gd name="T11" fmla="*/ 0 h 237"/>
              <a:gd name="T12" fmla="*/ 216 w 216"/>
              <a:gd name="T13" fmla="*/ 43 h 237"/>
              <a:gd name="T14" fmla="*/ 194 w 216"/>
              <a:gd name="T15" fmla="*/ 172 h 237"/>
              <a:gd name="T16" fmla="*/ 172 w 216"/>
              <a:gd name="T17" fmla="*/ 140 h 237"/>
              <a:gd name="T18" fmla="*/ 151 w 216"/>
              <a:gd name="T19" fmla="*/ 172 h 237"/>
              <a:gd name="T20" fmla="*/ 194 w 216"/>
              <a:gd name="T21" fmla="*/ 172 h 237"/>
              <a:gd name="T22" fmla="*/ 64 w 216"/>
              <a:gd name="T23" fmla="*/ 172 h 237"/>
              <a:gd name="T24" fmla="*/ 43 w 216"/>
              <a:gd name="T25" fmla="*/ 140 h 237"/>
              <a:gd name="T26" fmla="*/ 21 w 216"/>
              <a:gd name="T27" fmla="*/ 172 h 237"/>
              <a:gd name="T28" fmla="*/ 64 w 216"/>
              <a:gd name="T29" fmla="*/ 172 h 237"/>
              <a:gd name="T30" fmla="*/ 21 w 216"/>
              <a:gd name="T31" fmla="*/ 108 h 237"/>
              <a:gd name="T32" fmla="*/ 194 w 216"/>
              <a:gd name="T33" fmla="*/ 108 h 237"/>
              <a:gd name="T34" fmla="*/ 194 w 216"/>
              <a:gd name="T35" fmla="*/ 43 h 237"/>
              <a:gd name="T36" fmla="*/ 21 w 216"/>
              <a:gd name="T37" fmla="*/ 43 h 237"/>
              <a:gd name="T38" fmla="*/ 21 w 216"/>
              <a:gd name="T39" fmla="*/ 108 h 237"/>
              <a:gd name="T40" fmla="*/ 0 w 216"/>
              <a:gd name="T41" fmla="*/ 237 h 237"/>
              <a:gd name="T42" fmla="*/ 216 w 216"/>
              <a:gd name="T43" fmla="*/ 237 h 237"/>
              <a:gd name="T44" fmla="*/ 216 w 216"/>
              <a:gd name="T45" fmla="*/ 216 h 237"/>
              <a:gd name="T46" fmla="*/ 0 w 216"/>
              <a:gd name="T47" fmla="*/ 216 h 237"/>
              <a:gd name="T48" fmla="*/ 0 w 216"/>
              <a:gd name="T49" fmla="*/ 237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16" h="237">
                <a:moveTo>
                  <a:pt x="216" y="43"/>
                </a:moveTo>
                <a:cubicBezTo>
                  <a:pt x="216" y="194"/>
                  <a:pt x="216" y="194"/>
                  <a:pt x="216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19" y="0"/>
                  <a:pt x="43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96" y="0"/>
                  <a:pt x="216" y="19"/>
                  <a:pt x="216" y="43"/>
                </a:cubicBezTo>
                <a:close/>
                <a:moveTo>
                  <a:pt x="194" y="172"/>
                </a:moveTo>
                <a:cubicBezTo>
                  <a:pt x="172" y="140"/>
                  <a:pt x="172" y="140"/>
                  <a:pt x="172" y="140"/>
                </a:cubicBezTo>
                <a:cubicBezTo>
                  <a:pt x="151" y="172"/>
                  <a:pt x="151" y="172"/>
                  <a:pt x="151" y="172"/>
                </a:cubicBezTo>
                <a:lnTo>
                  <a:pt x="194" y="172"/>
                </a:lnTo>
                <a:close/>
                <a:moveTo>
                  <a:pt x="64" y="172"/>
                </a:moveTo>
                <a:cubicBezTo>
                  <a:pt x="43" y="140"/>
                  <a:pt x="43" y="140"/>
                  <a:pt x="43" y="140"/>
                </a:cubicBezTo>
                <a:cubicBezTo>
                  <a:pt x="21" y="172"/>
                  <a:pt x="21" y="172"/>
                  <a:pt x="21" y="172"/>
                </a:cubicBezTo>
                <a:lnTo>
                  <a:pt x="64" y="172"/>
                </a:lnTo>
                <a:close/>
                <a:moveTo>
                  <a:pt x="21" y="108"/>
                </a:moveTo>
                <a:cubicBezTo>
                  <a:pt x="194" y="108"/>
                  <a:pt x="194" y="108"/>
                  <a:pt x="194" y="108"/>
                </a:cubicBezTo>
                <a:cubicBezTo>
                  <a:pt x="194" y="43"/>
                  <a:pt x="194" y="43"/>
                  <a:pt x="194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108"/>
                </a:lnTo>
                <a:close/>
                <a:moveTo>
                  <a:pt x="0" y="237"/>
                </a:moveTo>
                <a:cubicBezTo>
                  <a:pt x="216" y="237"/>
                  <a:pt x="216" y="237"/>
                  <a:pt x="216" y="237"/>
                </a:cubicBezTo>
                <a:cubicBezTo>
                  <a:pt x="216" y="216"/>
                  <a:pt x="216" y="216"/>
                  <a:pt x="216" y="216"/>
                </a:cubicBezTo>
                <a:cubicBezTo>
                  <a:pt x="0" y="216"/>
                  <a:pt x="0" y="216"/>
                  <a:pt x="0" y="216"/>
                </a:cubicBez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" name="Freeform 18">
            <a:extLst>
              <a:ext uri="{FF2B5EF4-FFF2-40B4-BE49-F238E27FC236}">
                <a16:creationId xmlns:a16="http://schemas.microsoft.com/office/drawing/2014/main" id="{004D8C73-DEEF-4278-A539-51D0298350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41473" y="4349350"/>
            <a:ext cx="550862" cy="825537"/>
          </a:xfrm>
          <a:custGeom>
            <a:avLst/>
            <a:gdLst>
              <a:gd name="T0" fmla="*/ 576 w 768"/>
              <a:gd name="T1" fmla="*/ 288 h 1152"/>
              <a:gd name="T2" fmla="*/ 576 w 768"/>
              <a:gd name="T3" fmla="*/ 192 h 1152"/>
              <a:gd name="T4" fmla="*/ 384 w 768"/>
              <a:gd name="T5" fmla="*/ 0 h 1152"/>
              <a:gd name="T6" fmla="*/ 192 w 768"/>
              <a:gd name="T7" fmla="*/ 192 h 1152"/>
              <a:gd name="T8" fmla="*/ 192 w 768"/>
              <a:gd name="T9" fmla="*/ 288 h 1152"/>
              <a:gd name="T10" fmla="*/ 0 w 768"/>
              <a:gd name="T11" fmla="*/ 288 h 1152"/>
              <a:gd name="T12" fmla="*/ 0 w 768"/>
              <a:gd name="T13" fmla="*/ 1152 h 1152"/>
              <a:gd name="T14" fmla="*/ 768 w 768"/>
              <a:gd name="T15" fmla="*/ 1152 h 1152"/>
              <a:gd name="T16" fmla="*/ 768 w 768"/>
              <a:gd name="T17" fmla="*/ 288 h 1152"/>
              <a:gd name="T18" fmla="*/ 576 w 768"/>
              <a:gd name="T19" fmla="*/ 288 h 1152"/>
              <a:gd name="T20" fmla="*/ 288 w 768"/>
              <a:gd name="T21" fmla="*/ 192 h 1152"/>
              <a:gd name="T22" fmla="*/ 384 w 768"/>
              <a:gd name="T23" fmla="*/ 96 h 1152"/>
              <a:gd name="T24" fmla="*/ 480 w 768"/>
              <a:gd name="T25" fmla="*/ 192 h 1152"/>
              <a:gd name="T26" fmla="*/ 480 w 768"/>
              <a:gd name="T27" fmla="*/ 288 h 1152"/>
              <a:gd name="T28" fmla="*/ 288 w 768"/>
              <a:gd name="T29" fmla="*/ 288 h 1152"/>
              <a:gd name="T30" fmla="*/ 288 w 768"/>
              <a:gd name="T31" fmla="*/ 192 h 1152"/>
              <a:gd name="T32" fmla="*/ 576 w 768"/>
              <a:gd name="T33" fmla="*/ 480 h 1152"/>
              <a:gd name="T34" fmla="*/ 384 w 768"/>
              <a:gd name="T35" fmla="*/ 672 h 1152"/>
              <a:gd name="T36" fmla="*/ 192 w 768"/>
              <a:gd name="T37" fmla="*/ 480 h 1152"/>
              <a:gd name="T38" fmla="*/ 192 w 768"/>
              <a:gd name="T39" fmla="*/ 384 h 1152"/>
              <a:gd name="T40" fmla="*/ 288 w 768"/>
              <a:gd name="T41" fmla="*/ 384 h 1152"/>
              <a:gd name="T42" fmla="*/ 288 w 768"/>
              <a:gd name="T43" fmla="*/ 480 h 1152"/>
              <a:gd name="T44" fmla="*/ 384 w 768"/>
              <a:gd name="T45" fmla="*/ 576 h 1152"/>
              <a:gd name="T46" fmla="*/ 480 w 768"/>
              <a:gd name="T47" fmla="*/ 480 h 1152"/>
              <a:gd name="T48" fmla="*/ 480 w 768"/>
              <a:gd name="T49" fmla="*/ 384 h 1152"/>
              <a:gd name="T50" fmla="*/ 576 w 768"/>
              <a:gd name="T51" fmla="*/ 384 h 1152"/>
              <a:gd name="T52" fmla="*/ 576 w 768"/>
              <a:gd name="T53" fmla="*/ 48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68" h="1152">
                <a:moveTo>
                  <a:pt x="576" y="288"/>
                </a:moveTo>
                <a:cubicBezTo>
                  <a:pt x="576" y="192"/>
                  <a:pt x="576" y="192"/>
                  <a:pt x="576" y="192"/>
                </a:cubicBezTo>
                <a:cubicBezTo>
                  <a:pt x="576" y="86"/>
                  <a:pt x="490" y="0"/>
                  <a:pt x="384" y="0"/>
                </a:cubicBezTo>
                <a:cubicBezTo>
                  <a:pt x="278" y="0"/>
                  <a:pt x="192" y="86"/>
                  <a:pt x="192" y="192"/>
                </a:cubicBezTo>
                <a:cubicBezTo>
                  <a:pt x="192" y="288"/>
                  <a:pt x="192" y="288"/>
                  <a:pt x="192" y="288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1152"/>
                  <a:pt x="0" y="1152"/>
                  <a:pt x="0" y="1152"/>
                </a:cubicBezTo>
                <a:cubicBezTo>
                  <a:pt x="768" y="1152"/>
                  <a:pt x="768" y="1152"/>
                  <a:pt x="768" y="1152"/>
                </a:cubicBezTo>
                <a:cubicBezTo>
                  <a:pt x="768" y="288"/>
                  <a:pt x="768" y="288"/>
                  <a:pt x="768" y="288"/>
                </a:cubicBezTo>
                <a:lnTo>
                  <a:pt x="576" y="288"/>
                </a:lnTo>
                <a:close/>
                <a:moveTo>
                  <a:pt x="288" y="192"/>
                </a:moveTo>
                <a:cubicBezTo>
                  <a:pt x="288" y="139"/>
                  <a:pt x="331" y="96"/>
                  <a:pt x="384" y="96"/>
                </a:cubicBezTo>
                <a:cubicBezTo>
                  <a:pt x="437" y="96"/>
                  <a:pt x="480" y="139"/>
                  <a:pt x="480" y="192"/>
                </a:cubicBezTo>
                <a:cubicBezTo>
                  <a:pt x="480" y="192"/>
                  <a:pt x="480" y="250"/>
                  <a:pt x="480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47"/>
                  <a:pt x="288" y="192"/>
                  <a:pt x="288" y="192"/>
                </a:cubicBezTo>
                <a:close/>
                <a:moveTo>
                  <a:pt x="576" y="480"/>
                </a:moveTo>
                <a:cubicBezTo>
                  <a:pt x="576" y="586"/>
                  <a:pt x="490" y="672"/>
                  <a:pt x="384" y="672"/>
                </a:cubicBezTo>
                <a:cubicBezTo>
                  <a:pt x="278" y="672"/>
                  <a:pt x="192" y="586"/>
                  <a:pt x="192" y="480"/>
                </a:cubicBezTo>
                <a:cubicBezTo>
                  <a:pt x="192" y="384"/>
                  <a:pt x="192" y="384"/>
                  <a:pt x="192" y="384"/>
                </a:cubicBezTo>
                <a:cubicBezTo>
                  <a:pt x="288" y="384"/>
                  <a:pt x="288" y="384"/>
                  <a:pt x="288" y="384"/>
                </a:cubicBezTo>
                <a:cubicBezTo>
                  <a:pt x="288" y="480"/>
                  <a:pt x="288" y="480"/>
                  <a:pt x="288" y="480"/>
                </a:cubicBezTo>
                <a:cubicBezTo>
                  <a:pt x="288" y="533"/>
                  <a:pt x="331" y="576"/>
                  <a:pt x="384" y="576"/>
                </a:cubicBezTo>
                <a:cubicBezTo>
                  <a:pt x="437" y="576"/>
                  <a:pt x="480" y="533"/>
                  <a:pt x="480" y="480"/>
                </a:cubicBezTo>
                <a:cubicBezTo>
                  <a:pt x="480" y="384"/>
                  <a:pt x="480" y="384"/>
                  <a:pt x="480" y="384"/>
                </a:cubicBezTo>
                <a:cubicBezTo>
                  <a:pt x="576" y="384"/>
                  <a:pt x="576" y="384"/>
                  <a:pt x="576" y="384"/>
                </a:cubicBezTo>
                <a:lnTo>
                  <a:pt x="576" y="4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B3966D-4B1C-4AA6-9FFF-1339EB8DE467}"/>
              </a:ext>
            </a:extLst>
          </p:cNvPr>
          <p:cNvGrpSpPr/>
          <p:nvPr/>
        </p:nvGrpSpPr>
        <p:grpSpPr>
          <a:xfrm>
            <a:off x="440362" y="1826732"/>
            <a:ext cx="1501005" cy="1790880"/>
            <a:chOff x="440362" y="1826732"/>
            <a:chExt cx="1501005" cy="179088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E7A5FB8-3DA5-4D23-BB07-710A76B7C241}"/>
                </a:ext>
              </a:extLst>
            </p:cNvPr>
            <p:cNvSpPr/>
            <p:nvPr/>
          </p:nvSpPr>
          <p:spPr>
            <a:xfrm>
              <a:off x="474440" y="1826732"/>
              <a:ext cx="1432851" cy="1432851"/>
            </a:xfrm>
            <a:prstGeom prst="ellipse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46912606-E12C-4AFA-9E1F-B49818BFED0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7172" y="2168419"/>
              <a:ext cx="687387" cy="749477"/>
            </a:xfrm>
            <a:custGeom>
              <a:avLst/>
              <a:gdLst>
                <a:gd name="T0" fmla="*/ 1008 w 1056"/>
                <a:gd name="T1" fmla="*/ 720 h 1152"/>
                <a:gd name="T2" fmla="*/ 864 w 1056"/>
                <a:gd name="T3" fmla="*/ 864 h 1152"/>
                <a:gd name="T4" fmla="*/ 720 w 1056"/>
                <a:gd name="T5" fmla="*/ 720 h 1152"/>
                <a:gd name="T6" fmla="*/ 864 w 1056"/>
                <a:gd name="T7" fmla="*/ 576 h 1152"/>
                <a:gd name="T8" fmla="*/ 1008 w 1056"/>
                <a:gd name="T9" fmla="*/ 720 h 1152"/>
                <a:gd name="T10" fmla="*/ 1056 w 1056"/>
                <a:gd name="T11" fmla="*/ 1056 h 1152"/>
                <a:gd name="T12" fmla="*/ 1056 w 1056"/>
                <a:gd name="T13" fmla="*/ 1152 h 1152"/>
                <a:gd name="T14" fmla="*/ 576 w 1056"/>
                <a:gd name="T15" fmla="*/ 1152 h 1152"/>
                <a:gd name="T16" fmla="*/ 576 w 1056"/>
                <a:gd name="T17" fmla="*/ 288 h 1152"/>
                <a:gd name="T18" fmla="*/ 480 w 1056"/>
                <a:gd name="T19" fmla="*/ 288 h 1152"/>
                <a:gd name="T20" fmla="*/ 480 w 1056"/>
                <a:gd name="T21" fmla="*/ 1152 h 1152"/>
                <a:gd name="T22" fmla="*/ 384 w 1056"/>
                <a:gd name="T23" fmla="*/ 1152 h 1152"/>
                <a:gd name="T24" fmla="*/ 384 w 1056"/>
                <a:gd name="T25" fmla="*/ 288 h 1152"/>
                <a:gd name="T26" fmla="*/ 288 w 1056"/>
                <a:gd name="T27" fmla="*/ 288 h 1152"/>
                <a:gd name="T28" fmla="*/ 288 w 1056"/>
                <a:gd name="T29" fmla="*/ 1152 h 1152"/>
                <a:gd name="T30" fmla="*/ 0 w 1056"/>
                <a:gd name="T31" fmla="*/ 1152 h 1152"/>
                <a:gd name="T32" fmla="*/ 0 w 1056"/>
                <a:gd name="T33" fmla="*/ 672 h 1152"/>
                <a:gd name="T34" fmla="*/ 192 w 1056"/>
                <a:gd name="T35" fmla="*/ 672 h 1152"/>
                <a:gd name="T36" fmla="*/ 192 w 1056"/>
                <a:gd name="T37" fmla="*/ 192 h 1152"/>
                <a:gd name="T38" fmla="*/ 432 w 1056"/>
                <a:gd name="T39" fmla="*/ 0 h 1152"/>
                <a:gd name="T40" fmla="*/ 672 w 1056"/>
                <a:gd name="T41" fmla="*/ 192 h 1152"/>
                <a:gd name="T42" fmla="*/ 672 w 1056"/>
                <a:gd name="T43" fmla="*/ 1056 h 1152"/>
                <a:gd name="T44" fmla="*/ 864 w 1056"/>
                <a:gd name="T45" fmla="*/ 864 h 1152"/>
                <a:gd name="T46" fmla="*/ 1056 w 1056"/>
                <a:gd name="T47" fmla="*/ 1056 h 1152"/>
                <a:gd name="T48" fmla="*/ 192 w 1056"/>
                <a:gd name="T49" fmla="*/ 960 h 1152"/>
                <a:gd name="T50" fmla="*/ 96 w 1056"/>
                <a:gd name="T51" fmla="*/ 960 h 1152"/>
                <a:gd name="T52" fmla="*/ 96 w 1056"/>
                <a:gd name="T53" fmla="*/ 1056 h 1152"/>
                <a:gd name="T54" fmla="*/ 192 w 1056"/>
                <a:gd name="T55" fmla="*/ 1056 h 1152"/>
                <a:gd name="T56" fmla="*/ 192 w 1056"/>
                <a:gd name="T57" fmla="*/ 960 h 1152"/>
                <a:gd name="T58" fmla="*/ 192 w 1056"/>
                <a:gd name="T59" fmla="*/ 768 h 1152"/>
                <a:gd name="T60" fmla="*/ 96 w 1056"/>
                <a:gd name="T61" fmla="*/ 768 h 1152"/>
                <a:gd name="T62" fmla="*/ 96 w 1056"/>
                <a:gd name="T63" fmla="*/ 864 h 1152"/>
                <a:gd name="T64" fmla="*/ 192 w 1056"/>
                <a:gd name="T65" fmla="*/ 864 h 1152"/>
                <a:gd name="T66" fmla="*/ 192 w 1056"/>
                <a:gd name="T67" fmla="*/ 76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6" h="1152">
                  <a:moveTo>
                    <a:pt x="1008" y="720"/>
                  </a:moveTo>
                  <a:cubicBezTo>
                    <a:pt x="1008" y="800"/>
                    <a:pt x="944" y="864"/>
                    <a:pt x="864" y="864"/>
                  </a:cubicBezTo>
                  <a:cubicBezTo>
                    <a:pt x="785" y="864"/>
                    <a:pt x="720" y="800"/>
                    <a:pt x="720" y="720"/>
                  </a:cubicBezTo>
                  <a:cubicBezTo>
                    <a:pt x="720" y="640"/>
                    <a:pt x="785" y="576"/>
                    <a:pt x="864" y="576"/>
                  </a:cubicBezTo>
                  <a:cubicBezTo>
                    <a:pt x="944" y="576"/>
                    <a:pt x="1008" y="640"/>
                    <a:pt x="1008" y="720"/>
                  </a:cubicBezTo>
                  <a:close/>
                  <a:moveTo>
                    <a:pt x="1056" y="1056"/>
                  </a:moveTo>
                  <a:cubicBezTo>
                    <a:pt x="1056" y="1152"/>
                    <a:pt x="1056" y="1152"/>
                    <a:pt x="1056" y="1152"/>
                  </a:cubicBezTo>
                  <a:cubicBezTo>
                    <a:pt x="576" y="1152"/>
                    <a:pt x="576" y="1152"/>
                    <a:pt x="576" y="1152"/>
                  </a:cubicBezTo>
                  <a:cubicBezTo>
                    <a:pt x="576" y="288"/>
                    <a:pt x="576" y="288"/>
                    <a:pt x="576" y="288"/>
                  </a:cubicBezTo>
                  <a:cubicBezTo>
                    <a:pt x="480" y="288"/>
                    <a:pt x="480" y="288"/>
                    <a:pt x="480" y="288"/>
                  </a:cubicBezTo>
                  <a:cubicBezTo>
                    <a:pt x="480" y="1152"/>
                    <a:pt x="480" y="1152"/>
                    <a:pt x="480" y="1152"/>
                  </a:cubicBezTo>
                  <a:cubicBezTo>
                    <a:pt x="384" y="1152"/>
                    <a:pt x="384" y="1152"/>
                    <a:pt x="384" y="1152"/>
                  </a:cubicBezTo>
                  <a:cubicBezTo>
                    <a:pt x="384" y="288"/>
                    <a:pt x="384" y="288"/>
                    <a:pt x="384" y="288"/>
                  </a:cubicBezTo>
                  <a:cubicBezTo>
                    <a:pt x="288" y="288"/>
                    <a:pt x="288" y="288"/>
                    <a:pt x="288" y="288"/>
                  </a:cubicBezTo>
                  <a:cubicBezTo>
                    <a:pt x="288" y="1152"/>
                    <a:pt x="288" y="1152"/>
                    <a:pt x="288" y="1152"/>
                  </a:cubicBezTo>
                  <a:cubicBezTo>
                    <a:pt x="0" y="1152"/>
                    <a:pt x="0" y="1152"/>
                    <a:pt x="0" y="1152"/>
                  </a:cubicBezTo>
                  <a:cubicBezTo>
                    <a:pt x="0" y="672"/>
                    <a:pt x="0" y="672"/>
                    <a:pt x="0" y="672"/>
                  </a:cubicBezTo>
                  <a:cubicBezTo>
                    <a:pt x="192" y="672"/>
                    <a:pt x="192" y="672"/>
                    <a:pt x="192" y="67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672" y="192"/>
                    <a:pt x="672" y="192"/>
                    <a:pt x="672" y="192"/>
                  </a:cubicBezTo>
                  <a:cubicBezTo>
                    <a:pt x="672" y="1056"/>
                    <a:pt x="672" y="1056"/>
                    <a:pt x="672" y="1056"/>
                  </a:cubicBezTo>
                  <a:cubicBezTo>
                    <a:pt x="672" y="950"/>
                    <a:pt x="758" y="864"/>
                    <a:pt x="864" y="864"/>
                  </a:cubicBezTo>
                  <a:cubicBezTo>
                    <a:pt x="971" y="864"/>
                    <a:pt x="1056" y="950"/>
                    <a:pt x="1056" y="1056"/>
                  </a:cubicBezTo>
                  <a:close/>
                  <a:moveTo>
                    <a:pt x="192" y="960"/>
                  </a:moveTo>
                  <a:cubicBezTo>
                    <a:pt x="96" y="960"/>
                    <a:pt x="96" y="960"/>
                    <a:pt x="96" y="960"/>
                  </a:cubicBezTo>
                  <a:cubicBezTo>
                    <a:pt x="96" y="1056"/>
                    <a:pt x="96" y="1056"/>
                    <a:pt x="96" y="1056"/>
                  </a:cubicBezTo>
                  <a:cubicBezTo>
                    <a:pt x="192" y="1056"/>
                    <a:pt x="192" y="1056"/>
                    <a:pt x="192" y="1056"/>
                  </a:cubicBezTo>
                  <a:lnTo>
                    <a:pt x="192" y="960"/>
                  </a:lnTo>
                  <a:close/>
                  <a:moveTo>
                    <a:pt x="192" y="768"/>
                  </a:moveTo>
                  <a:cubicBezTo>
                    <a:pt x="96" y="768"/>
                    <a:pt x="96" y="768"/>
                    <a:pt x="96" y="768"/>
                  </a:cubicBezTo>
                  <a:cubicBezTo>
                    <a:pt x="96" y="864"/>
                    <a:pt x="96" y="864"/>
                    <a:pt x="96" y="864"/>
                  </a:cubicBezTo>
                  <a:cubicBezTo>
                    <a:pt x="192" y="864"/>
                    <a:pt x="192" y="864"/>
                    <a:pt x="192" y="864"/>
                  </a:cubicBezTo>
                  <a:lnTo>
                    <a:pt x="192" y="7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FB7027A-DF93-4D07-AA83-8A3CA397D9B7}"/>
                </a:ext>
              </a:extLst>
            </p:cNvPr>
            <p:cNvSpPr txBox="1"/>
            <p:nvPr/>
          </p:nvSpPr>
          <p:spPr>
            <a:xfrm>
              <a:off x="440362" y="3363696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Industrialist: Trends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692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Agendas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BC4D54-A17B-438E-A39A-7FA0A53C2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810594"/>
              </p:ext>
            </p:extLst>
          </p:nvPr>
        </p:nvGraphicFramePr>
        <p:xfrm>
          <a:off x="683110" y="2082517"/>
          <a:ext cx="13059640" cy="146304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3463738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9595902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Onboard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Member of an account team with an innovation agenda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Helping hands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Create your first agenda template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744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Taking the next step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Member of an account team who have created a strategic initiative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5154828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7CE0A3A5-9D42-475B-B2A1-08245D51F0EA}"/>
              </a:ext>
            </a:extLst>
          </p:cNvPr>
          <p:cNvGrpSpPr/>
          <p:nvPr/>
        </p:nvGrpSpPr>
        <p:grpSpPr>
          <a:xfrm>
            <a:off x="10145392" y="5120813"/>
            <a:ext cx="1662107" cy="1817043"/>
            <a:chOff x="9475440" y="5120813"/>
            <a:chExt cx="1662107" cy="1817043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775DB6DF-5E2A-4921-BC7D-F23720C11F0B}"/>
                </a:ext>
              </a:extLst>
            </p:cNvPr>
            <p:cNvSpPr/>
            <p:nvPr/>
          </p:nvSpPr>
          <p:spPr>
            <a:xfrm>
              <a:off x="9475440" y="5120813"/>
              <a:ext cx="1662107" cy="1432851"/>
            </a:xfrm>
            <a:prstGeom prst="hexagon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" name="Freeform 69">
              <a:extLst>
                <a:ext uri="{FF2B5EF4-FFF2-40B4-BE49-F238E27FC236}">
                  <a16:creationId xmlns:a16="http://schemas.microsoft.com/office/drawing/2014/main" id="{174C4816-BEB3-411F-AAFF-A93FD7B087A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928758" y="5458838"/>
              <a:ext cx="755471" cy="756800"/>
            </a:xfrm>
            <a:custGeom>
              <a:avLst/>
              <a:gdLst>
                <a:gd name="T0" fmla="*/ 102 w 569"/>
                <a:gd name="T1" fmla="*/ 467 h 570"/>
                <a:gd name="T2" fmla="*/ 0 w 569"/>
                <a:gd name="T3" fmla="*/ 467 h 570"/>
                <a:gd name="T4" fmla="*/ 0 w 569"/>
                <a:gd name="T5" fmla="*/ 362 h 570"/>
                <a:gd name="T6" fmla="*/ 102 w 569"/>
                <a:gd name="T7" fmla="*/ 362 h 570"/>
                <a:gd name="T8" fmla="*/ 102 w 569"/>
                <a:gd name="T9" fmla="*/ 467 h 570"/>
                <a:gd name="T10" fmla="*/ 258 w 569"/>
                <a:gd name="T11" fmla="*/ 312 h 570"/>
                <a:gd name="T12" fmla="*/ 155 w 569"/>
                <a:gd name="T13" fmla="*/ 312 h 570"/>
                <a:gd name="T14" fmla="*/ 155 w 569"/>
                <a:gd name="T15" fmla="*/ 467 h 570"/>
                <a:gd name="T16" fmla="*/ 258 w 569"/>
                <a:gd name="T17" fmla="*/ 467 h 570"/>
                <a:gd name="T18" fmla="*/ 258 w 569"/>
                <a:gd name="T19" fmla="*/ 312 h 570"/>
                <a:gd name="T20" fmla="*/ 413 w 569"/>
                <a:gd name="T21" fmla="*/ 156 h 570"/>
                <a:gd name="T22" fmla="*/ 311 w 569"/>
                <a:gd name="T23" fmla="*/ 156 h 570"/>
                <a:gd name="T24" fmla="*/ 311 w 569"/>
                <a:gd name="T25" fmla="*/ 467 h 570"/>
                <a:gd name="T26" fmla="*/ 413 w 569"/>
                <a:gd name="T27" fmla="*/ 467 h 570"/>
                <a:gd name="T28" fmla="*/ 413 w 569"/>
                <a:gd name="T29" fmla="*/ 156 h 570"/>
                <a:gd name="T30" fmla="*/ 569 w 569"/>
                <a:gd name="T31" fmla="*/ 0 h 570"/>
                <a:gd name="T32" fmla="*/ 464 w 569"/>
                <a:gd name="T33" fmla="*/ 0 h 570"/>
                <a:gd name="T34" fmla="*/ 464 w 569"/>
                <a:gd name="T35" fmla="*/ 467 h 570"/>
                <a:gd name="T36" fmla="*/ 569 w 569"/>
                <a:gd name="T37" fmla="*/ 467 h 570"/>
                <a:gd name="T38" fmla="*/ 569 w 569"/>
                <a:gd name="T39" fmla="*/ 0 h 570"/>
                <a:gd name="T40" fmla="*/ 569 w 569"/>
                <a:gd name="T41" fmla="*/ 517 h 570"/>
                <a:gd name="T42" fmla="*/ 0 w 569"/>
                <a:gd name="T43" fmla="*/ 517 h 570"/>
                <a:gd name="T44" fmla="*/ 0 w 569"/>
                <a:gd name="T45" fmla="*/ 570 h 570"/>
                <a:gd name="T46" fmla="*/ 569 w 569"/>
                <a:gd name="T47" fmla="*/ 570 h 570"/>
                <a:gd name="T48" fmla="*/ 569 w 569"/>
                <a:gd name="T49" fmla="*/ 517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9" h="570">
                  <a:moveTo>
                    <a:pt x="102" y="467"/>
                  </a:moveTo>
                  <a:lnTo>
                    <a:pt x="0" y="467"/>
                  </a:lnTo>
                  <a:lnTo>
                    <a:pt x="0" y="362"/>
                  </a:lnTo>
                  <a:lnTo>
                    <a:pt x="102" y="362"/>
                  </a:lnTo>
                  <a:lnTo>
                    <a:pt x="102" y="467"/>
                  </a:lnTo>
                  <a:close/>
                  <a:moveTo>
                    <a:pt x="258" y="312"/>
                  </a:moveTo>
                  <a:lnTo>
                    <a:pt x="155" y="312"/>
                  </a:lnTo>
                  <a:lnTo>
                    <a:pt x="155" y="467"/>
                  </a:lnTo>
                  <a:lnTo>
                    <a:pt x="258" y="467"/>
                  </a:lnTo>
                  <a:lnTo>
                    <a:pt x="258" y="312"/>
                  </a:lnTo>
                  <a:close/>
                  <a:moveTo>
                    <a:pt x="413" y="156"/>
                  </a:moveTo>
                  <a:lnTo>
                    <a:pt x="311" y="156"/>
                  </a:lnTo>
                  <a:lnTo>
                    <a:pt x="311" y="467"/>
                  </a:lnTo>
                  <a:lnTo>
                    <a:pt x="413" y="467"/>
                  </a:lnTo>
                  <a:lnTo>
                    <a:pt x="413" y="156"/>
                  </a:lnTo>
                  <a:close/>
                  <a:moveTo>
                    <a:pt x="569" y="0"/>
                  </a:moveTo>
                  <a:lnTo>
                    <a:pt x="464" y="0"/>
                  </a:lnTo>
                  <a:lnTo>
                    <a:pt x="464" y="467"/>
                  </a:lnTo>
                  <a:lnTo>
                    <a:pt x="569" y="467"/>
                  </a:lnTo>
                  <a:lnTo>
                    <a:pt x="569" y="0"/>
                  </a:lnTo>
                  <a:close/>
                  <a:moveTo>
                    <a:pt x="569" y="517"/>
                  </a:moveTo>
                  <a:lnTo>
                    <a:pt x="0" y="517"/>
                  </a:lnTo>
                  <a:lnTo>
                    <a:pt x="0" y="570"/>
                  </a:lnTo>
                  <a:lnTo>
                    <a:pt x="569" y="570"/>
                  </a:lnTo>
                  <a:lnTo>
                    <a:pt x="569" y="5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CFAD6E-DDDE-45E1-8ECC-AAAC185BC45A}"/>
                </a:ext>
              </a:extLst>
            </p:cNvPr>
            <p:cNvSpPr txBox="1"/>
            <p:nvPr/>
          </p:nvSpPr>
          <p:spPr>
            <a:xfrm>
              <a:off x="9555991" y="6683940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Taking the next step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99DE16-4AC6-4F50-81E9-03E885DB9C24}"/>
              </a:ext>
            </a:extLst>
          </p:cNvPr>
          <p:cNvGrpSpPr/>
          <p:nvPr/>
        </p:nvGrpSpPr>
        <p:grpSpPr>
          <a:xfrm>
            <a:off x="2742350" y="5120813"/>
            <a:ext cx="1662107" cy="1817043"/>
            <a:chOff x="9475440" y="5120813"/>
            <a:chExt cx="1662107" cy="1817043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7CB7EF20-C3D8-4742-8DC2-FBD45C281C4D}"/>
                </a:ext>
              </a:extLst>
            </p:cNvPr>
            <p:cNvSpPr/>
            <p:nvPr/>
          </p:nvSpPr>
          <p:spPr>
            <a:xfrm>
              <a:off x="9475440" y="5120813"/>
              <a:ext cx="1662107" cy="1432851"/>
            </a:xfrm>
            <a:prstGeom prst="hexagon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BE5835-3358-45CE-AE28-285F7201F0FB}"/>
                </a:ext>
              </a:extLst>
            </p:cNvPr>
            <p:cNvSpPr txBox="1"/>
            <p:nvPr/>
          </p:nvSpPr>
          <p:spPr>
            <a:xfrm>
              <a:off x="9555991" y="6683940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Onboard: Agendas</a:t>
              </a:r>
            </a:p>
          </p:txBody>
        </p:sp>
      </p:grpSp>
      <p:sp>
        <p:nvSpPr>
          <p:cNvPr id="29" name="Freeform 5">
            <a:extLst>
              <a:ext uri="{FF2B5EF4-FFF2-40B4-BE49-F238E27FC236}">
                <a16:creationId xmlns:a16="http://schemas.microsoft.com/office/drawing/2014/main" id="{12648762-B3B1-4B14-A6EA-0606C86498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10546" y="5458838"/>
            <a:ext cx="925713" cy="622127"/>
          </a:xfrm>
          <a:custGeom>
            <a:avLst/>
            <a:gdLst>
              <a:gd name="T0" fmla="*/ 259 w 259"/>
              <a:gd name="T1" fmla="*/ 129 h 173"/>
              <a:gd name="T2" fmla="*/ 259 w 259"/>
              <a:gd name="T3" fmla="*/ 173 h 173"/>
              <a:gd name="T4" fmla="*/ 0 w 259"/>
              <a:gd name="T5" fmla="*/ 173 h 173"/>
              <a:gd name="T6" fmla="*/ 0 w 259"/>
              <a:gd name="T7" fmla="*/ 129 h 173"/>
              <a:gd name="T8" fmla="*/ 129 w 259"/>
              <a:gd name="T9" fmla="*/ 0 h 173"/>
              <a:gd name="T10" fmla="*/ 259 w 259"/>
              <a:gd name="T11" fmla="*/ 129 h 173"/>
              <a:gd name="T12" fmla="*/ 216 w 259"/>
              <a:gd name="T13" fmla="*/ 86 h 173"/>
              <a:gd name="T14" fmla="*/ 124 w 259"/>
              <a:gd name="T15" fmla="*/ 109 h 173"/>
              <a:gd name="T16" fmla="*/ 120 w 259"/>
              <a:gd name="T17" fmla="*/ 110 h 173"/>
              <a:gd name="T18" fmla="*/ 110 w 259"/>
              <a:gd name="T19" fmla="*/ 139 h 173"/>
              <a:gd name="T20" fmla="*/ 139 w 259"/>
              <a:gd name="T21" fmla="*/ 149 h 173"/>
              <a:gd name="T22" fmla="*/ 143 w 259"/>
              <a:gd name="T23" fmla="*/ 146 h 173"/>
              <a:gd name="T24" fmla="*/ 216 w 259"/>
              <a:gd name="T25" fmla="*/ 86 h 173"/>
              <a:gd name="T26" fmla="*/ 173 w 259"/>
              <a:gd name="T27" fmla="*/ 75 h 173"/>
              <a:gd name="T28" fmla="*/ 216 w 259"/>
              <a:gd name="T29" fmla="*/ 65 h 173"/>
              <a:gd name="T30" fmla="*/ 129 w 259"/>
              <a:gd name="T31" fmla="*/ 21 h 173"/>
              <a:gd name="T32" fmla="*/ 52 w 259"/>
              <a:gd name="T33" fmla="*/ 54 h 173"/>
              <a:gd name="T34" fmla="*/ 52 w 259"/>
              <a:gd name="T35" fmla="*/ 54 h 173"/>
              <a:gd name="T36" fmla="*/ 98 w 259"/>
              <a:gd name="T37" fmla="*/ 43 h 173"/>
              <a:gd name="T38" fmla="*/ 173 w 259"/>
              <a:gd name="T39" fmla="*/ 7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173">
                <a:moveTo>
                  <a:pt x="259" y="129"/>
                </a:moveTo>
                <a:cubicBezTo>
                  <a:pt x="259" y="173"/>
                  <a:pt x="259" y="173"/>
                  <a:pt x="259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58"/>
                  <a:pt x="58" y="0"/>
                  <a:pt x="129" y="0"/>
                </a:cubicBezTo>
                <a:cubicBezTo>
                  <a:pt x="201" y="0"/>
                  <a:pt x="259" y="58"/>
                  <a:pt x="259" y="129"/>
                </a:cubicBezTo>
                <a:close/>
                <a:moveTo>
                  <a:pt x="216" y="86"/>
                </a:moveTo>
                <a:cubicBezTo>
                  <a:pt x="124" y="109"/>
                  <a:pt x="124" y="109"/>
                  <a:pt x="124" y="109"/>
                </a:cubicBezTo>
                <a:cubicBezTo>
                  <a:pt x="122" y="109"/>
                  <a:pt x="121" y="109"/>
                  <a:pt x="120" y="110"/>
                </a:cubicBezTo>
                <a:cubicBezTo>
                  <a:pt x="109" y="115"/>
                  <a:pt x="105" y="128"/>
                  <a:pt x="110" y="139"/>
                </a:cubicBezTo>
                <a:cubicBezTo>
                  <a:pt x="115" y="150"/>
                  <a:pt x="128" y="154"/>
                  <a:pt x="139" y="149"/>
                </a:cubicBezTo>
                <a:cubicBezTo>
                  <a:pt x="140" y="148"/>
                  <a:pt x="141" y="147"/>
                  <a:pt x="143" y="146"/>
                </a:cubicBezTo>
                <a:lnTo>
                  <a:pt x="216" y="86"/>
                </a:lnTo>
                <a:close/>
                <a:moveTo>
                  <a:pt x="173" y="75"/>
                </a:moveTo>
                <a:cubicBezTo>
                  <a:pt x="216" y="65"/>
                  <a:pt x="216" y="65"/>
                  <a:pt x="216" y="65"/>
                </a:cubicBezTo>
                <a:cubicBezTo>
                  <a:pt x="196" y="38"/>
                  <a:pt x="165" y="21"/>
                  <a:pt x="129" y="21"/>
                </a:cubicBezTo>
                <a:cubicBezTo>
                  <a:pt x="99" y="21"/>
                  <a:pt x="72" y="34"/>
                  <a:pt x="52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66" y="47"/>
                  <a:pt x="82" y="43"/>
                  <a:pt x="98" y="43"/>
                </a:cubicBezTo>
                <a:cubicBezTo>
                  <a:pt x="127" y="43"/>
                  <a:pt x="154" y="55"/>
                  <a:pt x="173" y="7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C2557D-B9FE-4FE6-9109-8914290121CA}"/>
              </a:ext>
            </a:extLst>
          </p:cNvPr>
          <p:cNvSpPr txBox="1"/>
          <p:nvPr/>
        </p:nvSpPr>
        <p:spPr>
          <a:xfrm>
            <a:off x="754046" y="1444921"/>
            <a:ext cx="996779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content within the agendas module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C690AF-0FF3-46BF-B393-67E1CEFA4768}"/>
              </a:ext>
            </a:extLst>
          </p:cNvPr>
          <p:cNvGrpSpPr/>
          <p:nvPr/>
        </p:nvGrpSpPr>
        <p:grpSpPr>
          <a:xfrm>
            <a:off x="6484147" y="5120813"/>
            <a:ext cx="1662107" cy="1817043"/>
            <a:chOff x="6484147" y="5120813"/>
            <a:chExt cx="1662107" cy="1817043"/>
          </a:xfrm>
        </p:grpSpPr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BBA37E48-6128-40E8-B54B-C48556880B1D}"/>
                </a:ext>
              </a:extLst>
            </p:cNvPr>
            <p:cNvSpPr/>
            <p:nvPr/>
          </p:nvSpPr>
          <p:spPr>
            <a:xfrm>
              <a:off x="6484147" y="5120813"/>
              <a:ext cx="1662107" cy="1432851"/>
            </a:xfrm>
            <a:prstGeom prst="hexagon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AFB316-73EE-485A-931B-3C60675055F4}"/>
                </a:ext>
              </a:extLst>
            </p:cNvPr>
            <p:cNvSpPr txBox="1"/>
            <p:nvPr/>
          </p:nvSpPr>
          <p:spPr>
            <a:xfrm>
              <a:off x="6564698" y="6683940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Helping hands</a:t>
              </a:r>
            </a:p>
          </p:txBody>
        </p:sp>
        <p:sp>
          <p:nvSpPr>
            <p:cNvPr id="31" name="Freeform 50">
              <a:extLst>
                <a:ext uri="{FF2B5EF4-FFF2-40B4-BE49-F238E27FC236}">
                  <a16:creationId xmlns:a16="http://schemas.microsoft.com/office/drawing/2014/main" id="{A35CF239-E548-4CDC-9332-5CD96BEB75B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897189" y="5453857"/>
              <a:ext cx="836023" cy="766763"/>
            </a:xfrm>
            <a:custGeom>
              <a:avLst/>
              <a:gdLst>
                <a:gd name="T0" fmla="*/ 336 w 1152"/>
                <a:gd name="T1" fmla="*/ 336 h 1056"/>
                <a:gd name="T2" fmla="*/ 192 w 1152"/>
                <a:gd name="T3" fmla="*/ 480 h 1056"/>
                <a:gd name="T4" fmla="*/ 48 w 1152"/>
                <a:gd name="T5" fmla="*/ 336 h 1056"/>
                <a:gd name="T6" fmla="*/ 192 w 1152"/>
                <a:gd name="T7" fmla="*/ 192 h 1056"/>
                <a:gd name="T8" fmla="*/ 336 w 1152"/>
                <a:gd name="T9" fmla="*/ 336 h 1056"/>
                <a:gd name="T10" fmla="*/ 576 w 1152"/>
                <a:gd name="T11" fmla="*/ 0 h 1056"/>
                <a:gd name="T12" fmla="*/ 432 w 1152"/>
                <a:gd name="T13" fmla="*/ 144 h 1056"/>
                <a:gd name="T14" fmla="*/ 576 w 1152"/>
                <a:gd name="T15" fmla="*/ 288 h 1056"/>
                <a:gd name="T16" fmla="*/ 720 w 1152"/>
                <a:gd name="T17" fmla="*/ 144 h 1056"/>
                <a:gd name="T18" fmla="*/ 576 w 1152"/>
                <a:gd name="T19" fmla="*/ 0 h 1056"/>
                <a:gd name="T20" fmla="*/ 960 w 1152"/>
                <a:gd name="T21" fmla="*/ 192 h 1056"/>
                <a:gd name="T22" fmla="*/ 816 w 1152"/>
                <a:gd name="T23" fmla="*/ 336 h 1056"/>
                <a:gd name="T24" fmla="*/ 960 w 1152"/>
                <a:gd name="T25" fmla="*/ 480 h 1056"/>
                <a:gd name="T26" fmla="*/ 1104 w 1152"/>
                <a:gd name="T27" fmla="*/ 336 h 1056"/>
                <a:gd name="T28" fmla="*/ 960 w 1152"/>
                <a:gd name="T29" fmla="*/ 192 h 1056"/>
                <a:gd name="T30" fmla="*/ 960 w 1152"/>
                <a:gd name="T31" fmla="*/ 480 h 1056"/>
                <a:gd name="T32" fmla="*/ 768 w 1152"/>
                <a:gd name="T33" fmla="*/ 672 h 1056"/>
                <a:gd name="T34" fmla="*/ 768 w 1152"/>
                <a:gd name="T35" fmla="*/ 480 h 1056"/>
                <a:gd name="T36" fmla="*/ 576 w 1152"/>
                <a:gd name="T37" fmla="*/ 288 h 1056"/>
                <a:gd name="T38" fmla="*/ 384 w 1152"/>
                <a:gd name="T39" fmla="*/ 480 h 1056"/>
                <a:gd name="T40" fmla="*/ 384 w 1152"/>
                <a:gd name="T41" fmla="*/ 672 h 1056"/>
                <a:gd name="T42" fmla="*/ 192 w 1152"/>
                <a:gd name="T43" fmla="*/ 480 h 1056"/>
                <a:gd name="T44" fmla="*/ 0 w 1152"/>
                <a:gd name="T45" fmla="*/ 672 h 1056"/>
                <a:gd name="T46" fmla="*/ 0 w 1152"/>
                <a:gd name="T47" fmla="*/ 864 h 1056"/>
                <a:gd name="T48" fmla="*/ 1152 w 1152"/>
                <a:gd name="T49" fmla="*/ 864 h 1056"/>
                <a:gd name="T50" fmla="*/ 1152 w 1152"/>
                <a:gd name="T51" fmla="*/ 672 h 1056"/>
                <a:gd name="T52" fmla="*/ 960 w 1152"/>
                <a:gd name="T53" fmla="*/ 480 h 1056"/>
                <a:gd name="T54" fmla="*/ 1152 w 1152"/>
                <a:gd name="T55" fmla="*/ 960 h 1056"/>
                <a:gd name="T56" fmla="*/ 0 w 1152"/>
                <a:gd name="T57" fmla="*/ 960 h 1056"/>
                <a:gd name="T58" fmla="*/ 0 w 1152"/>
                <a:gd name="T59" fmla="*/ 1056 h 1056"/>
                <a:gd name="T60" fmla="*/ 1152 w 1152"/>
                <a:gd name="T61" fmla="*/ 1056 h 1056"/>
                <a:gd name="T62" fmla="*/ 1152 w 1152"/>
                <a:gd name="T63" fmla="*/ 96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52" h="1056">
                  <a:moveTo>
                    <a:pt x="336" y="336"/>
                  </a:moveTo>
                  <a:cubicBezTo>
                    <a:pt x="336" y="416"/>
                    <a:pt x="272" y="480"/>
                    <a:pt x="192" y="480"/>
                  </a:cubicBezTo>
                  <a:cubicBezTo>
                    <a:pt x="112" y="480"/>
                    <a:pt x="48" y="416"/>
                    <a:pt x="48" y="336"/>
                  </a:cubicBezTo>
                  <a:cubicBezTo>
                    <a:pt x="48" y="256"/>
                    <a:pt x="112" y="192"/>
                    <a:pt x="192" y="192"/>
                  </a:cubicBezTo>
                  <a:cubicBezTo>
                    <a:pt x="272" y="192"/>
                    <a:pt x="336" y="256"/>
                    <a:pt x="336" y="336"/>
                  </a:cubicBezTo>
                  <a:close/>
                  <a:moveTo>
                    <a:pt x="576" y="0"/>
                  </a:moveTo>
                  <a:cubicBezTo>
                    <a:pt x="496" y="0"/>
                    <a:pt x="432" y="64"/>
                    <a:pt x="432" y="144"/>
                  </a:cubicBezTo>
                  <a:cubicBezTo>
                    <a:pt x="432" y="224"/>
                    <a:pt x="496" y="288"/>
                    <a:pt x="576" y="288"/>
                  </a:cubicBezTo>
                  <a:cubicBezTo>
                    <a:pt x="656" y="288"/>
                    <a:pt x="720" y="224"/>
                    <a:pt x="720" y="144"/>
                  </a:cubicBezTo>
                  <a:cubicBezTo>
                    <a:pt x="720" y="64"/>
                    <a:pt x="656" y="0"/>
                    <a:pt x="576" y="0"/>
                  </a:cubicBezTo>
                  <a:close/>
                  <a:moveTo>
                    <a:pt x="960" y="192"/>
                  </a:moveTo>
                  <a:cubicBezTo>
                    <a:pt x="880" y="192"/>
                    <a:pt x="816" y="256"/>
                    <a:pt x="816" y="336"/>
                  </a:cubicBezTo>
                  <a:cubicBezTo>
                    <a:pt x="816" y="416"/>
                    <a:pt x="880" y="480"/>
                    <a:pt x="960" y="480"/>
                  </a:cubicBezTo>
                  <a:cubicBezTo>
                    <a:pt x="1040" y="480"/>
                    <a:pt x="1104" y="416"/>
                    <a:pt x="1104" y="336"/>
                  </a:cubicBezTo>
                  <a:cubicBezTo>
                    <a:pt x="1104" y="256"/>
                    <a:pt x="1040" y="192"/>
                    <a:pt x="960" y="192"/>
                  </a:cubicBezTo>
                  <a:close/>
                  <a:moveTo>
                    <a:pt x="960" y="480"/>
                  </a:moveTo>
                  <a:cubicBezTo>
                    <a:pt x="854" y="480"/>
                    <a:pt x="768" y="566"/>
                    <a:pt x="768" y="672"/>
                  </a:cubicBezTo>
                  <a:cubicBezTo>
                    <a:pt x="768" y="480"/>
                    <a:pt x="768" y="480"/>
                    <a:pt x="768" y="480"/>
                  </a:cubicBezTo>
                  <a:cubicBezTo>
                    <a:pt x="768" y="374"/>
                    <a:pt x="682" y="288"/>
                    <a:pt x="576" y="288"/>
                  </a:cubicBezTo>
                  <a:cubicBezTo>
                    <a:pt x="470" y="288"/>
                    <a:pt x="384" y="374"/>
                    <a:pt x="384" y="480"/>
                  </a:cubicBezTo>
                  <a:cubicBezTo>
                    <a:pt x="384" y="672"/>
                    <a:pt x="384" y="672"/>
                    <a:pt x="384" y="672"/>
                  </a:cubicBezTo>
                  <a:cubicBezTo>
                    <a:pt x="384" y="566"/>
                    <a:pt x="298" y="480"/>
                    <a:pt x="192" y="480"/>
                  </a:cubicBezTo>
                  <a:cubicBezTo>
                    <a:pt x="86" y="480"/>
                    <a:pt x="0" y="566"/>
                    <a:pt x="0" y="672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1152" y="864"/>
                    <a:pt x="1152" y="864"/>
                    <a:pt x="1152" y="864"/>
                  </a:cubicBezTo>
                  <a:cubicBezTo>
                    <a:pt x="1152" y="672"/>
                    <a:pt x="1152" y="672"/>
                    <a:pt x="1152" y="672"/>
                  </a:cubicBezTo>
                  <a:cubicBezTo>
                    <a:pt x="1152" y="566"/>
                    <a:pt x="1066" y="480"/>
                    <a:pt x="960" y="480"/>
                  </a:cubicBezTo>
                  <a:close/>
                  <a:moveTo>
                    <a:pt x="1152" y="960"/>
                  </a:moveTo>
                  <a:cubicBezTo>
                    <a:pt x="0" y="960"/>
                    <a:pt x="0" y="960"/>
                    <a:pt x="0" y="96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1152" y="1056"/>
                    <a:pt x="1152" y="1056"/>
                    <a:pt x="1152" y="1056"/>
                  </a:cubicBezTo>
                  <a:lnTo>
                    <a:pt x="1152" y="9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3020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.16.9.potx" id="{CE71B5CE-8576-44DF-9218-86C8ED15155B}" vid="{863733F9-445A-4FA1-A013-688C803FD7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DXC.16.9</Template>
  <TotalTime>443</TotalTime>
  <Words>494</Words>
  <Application>Microsoft Office PowerPoint</Application>
  <PresentationFormat>Custom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GT Walsheim Pro</vt:lpstr>
      <vt:lpstr>DXC</vt:lpstr>
      <vt:lpstr>Digital Explorer Badges</vt:lpstr>
      <vt:lpstr>Revised user profile pages and achievement/challenge leader boards</vt:lpstr>
      <vt:lpstr>Badge design constraints</vt:lpstr>
      <vt:lpstr>Digital Explorer Badge : Solutions</vt:lpstr>
      <vt:lpstr>PowerPoint Presentation</vt:lpstr>
      <vt:lpstr>PowerPoint Presentation</vt:lpstr>
      <vt:lpstr>Digital Explorer Badge : Trends</vt:lpstr>
      <vt:lpstr>PowerPoint Presentation</vt:lpstr>
      <vt:lpstr>Digital Explorer Badge : Agendas</vt:lpstr>
      <vt:lpstr>Digital Explorer Badge : Challenges</vt:lpstr>
      <vt:lpstr>Approach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Explorer Badges</dc:title>
  <dc:subject/>
  <dc:creator>Stevens, David</dc:creator>
  <cp:keywords/>
  <dc:description/>
  <cp:lastModifiedBy>David Stevens</cp:lastModifiedBy>
  <cp:revision>27</cp:revision>
  <dcterms:created xsi:type="dcterms:W3CDTF">2018-05-03T07:07:52Z</dcterms:created>
  <dcterms:modified xsi:type="dcterms:W3CDTF">2018-05-17T09:38:57Z</dcterms:modified>
  <cp:category/>
</cp:coreProperties>
</file>