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1301" r:id="rId2"/>
    <p:sldId id="1298" r:id="rId3"/>
    <p:sldId id="1299" r:id="rId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8C3FE-AD66-4EF6-A3AF-BDD853A0017C}" v="28" dt="2019-01-15T13:41:29.581"/>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90"/>
  </p:normalViewPr>
  <p:slideViewPr>
    <p:cSldViewPr snapToObjects="1" showGuides="1">
      <p:cViewPr varScale="1">
        <p:scale>
          <a:sx n="106" d="100"/>
          <a:sy n="106" d="100"/>
        </p:scale>
        <p:origin x="198" y="10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AA48C3FE-AD66-4EF6-A3AF-BDD853A0017C}"/>
    <pc:docChg chg="undo addSld delSld modSld">
      <pc:chgData name="David Stevens" userId="73fe415a-d21a-4898-bfab-0e75d37181d7" providerId="ADAL" clId="{AA48C3FE-AD66-4EF6-A3AF-BDD853A0017C}" dt="2019-01-15T13:41:29.581" v="150" actId="12789"/>
      <pc:docMkLst>
        <pc:docMk/>
      </pc:docMkLst>
      <pc:sldChg chg="modSp">
        <pc:chgData name="David Stevens" userId="73fe415a-d21a-4898-bfab-0e75d37181d7" providerId="ADAL" clId="{AA48C3FE-AD66-4EF6-A3AF-BDD853A0017C}" dt="2019-01-14T15:37:41.171" v="49" actId="20577"/>
        <pc:sldMkLst>
          <pc:docMk/>
          <pc:sldMk cId="865955402" sldId="1298"/>
        </pc:sldMkLst>
        <pc:spChg chg="mod">
          <ac:chgData name="David Stevens" userId="73fe415a-d21a-4898-bfab-0e75d37181d7" providerId="ADAL" clId="{AA48C3FE-AD66-4EF6-A3AF-BDD853A0017C}" dt="2019-01-14T15:37:41.171" v="49" actId="20577"/>
          <ac:spMkLst>
            <pc:docMk/>
            <pc:sldMk cId="865955402" sldId="1298"/>
            <ac:spMk id="117" creationId="{721E4F36-EAE6-4F9B-98A3-C7D3CFA78E94}"/>
          </ac:spMkLst>
        </pc:spChg>
      </pc:sldChg>
      <pc:sldChg chg="addSp modSp">
        <pc:chgData name="David Stevens" userId="73fe415a-d21a-4898-bfab-0e75d37181d7" providerId="ADAL" clId="{AA48C3FE-AD66-4EF6-A3AF-BDD853A0017C}" dt="2019-01-14T15:57:10.906" v="144" actId="1076"/>
        <pc:sldMkLst>
          <pc:docMk/>
          <pc:sldMk cId="488693797" sldId="1299"/>
        </pc:sldMkLst>
        <pc:spChg chg="add mod">
          <ac:chgData name="David Stevens" userId="73fe415a-d21a-4898-bfab-0e75d37181d7" providerId="ADAL" clId="{AA48C3FE-AD66-4EF6-A3AF-BDD853A0017C}" dt="2019-01-14T15:47:31.437" v="75" actId="207"/>
          <ac:spMkLst>
            <pc:docMk/>
            <pc:sldMk cId="488693797" sldId="1299"/>
            <ac:spMk id="2" creationId="{B845D44E-8907-4FD2-9C60-768B6E848F4F}"/>
          </ac:spMkLst>
        </pc:spChg>
        <pc:spChg chg="add mod">
          <ac:chgData name="David Stevens" userId="73fe415a-d21a-4898-bfab-0e75d37181d7" providerId="ADAL" clId="{AA48C3FE-AD66-4EF6-A3AF-BDD853A0017C}" dt="2019-01-14T15:49:56.969" v="121" actId="14100"/>
          <ac:spMkLst>
            <pc:docMk/>
            <pc:sldMk cId="488693797" sldId="1299"/>
            <ac:spMk id="121" creationId="{60E841D5-6AD6-4F47-B8E1-A7D0B00D08B7}"/>
          </ac:spMkLst>
        </pc:spChg>
        <pc:spChg chg="add mod">
          <ac:chgData name="David Stevens" userId="73fe415a-d21a-4898-bfab-0e75d37181d7" providerId="ADAL" clId="{AA48C3FE-AD66-4EF6-A3AF-BDD853A0017C}" dt="2019-01-14T15:57:10.906" v="144" actId="1076"/>
          <ac:spMkLst>
            <pc:docMk/>
            <pc:sldMk cId="488693797" sldId="1299"/>
            <ac:spMk id="122" creationId="{BBD20E37-E81C-468A-B044-9032A571F246}"/>
          </ac:spMkLst>
        </pc:spChg>
      </pc:sldChg>
      <pc:sldChg chg="addSp modSp">
        <pc:chgData name="David Stevens" userId="73fe415a-d21a-4898-bfab-0e75d37181d7" providerId="ADAL" clId="{AA48C3FE-AD66-4EF6-A3AF-BDD853A0017C}" dt="2019-01-15T13:41:29.581" v="150" actId="12789"/>
        <pc:sldMkLst>
          <pc:docMk/>
          <pc:sldMk cId="3503803934" sldId="1301"/>
        </pc:sldMkLst>
        <pc:spChg chg="add mod">
          <ac:chgData name="David Stevens" userId="73fe415a-d21a-4898-bfab-0e75d37181d7" providerId="ADAL" clId="{AA48C3FE-AD66-4EF6-A3AF-BDD853A0017C}" dt="2019-01-15T13:41:29.581" v="150" actId="12789"/>
          <ac:spMkLst>
            <pc:docMk/>
            <pc:sldMk cId="3503803934" sldId="1301"/>
            <ac:spMk id="3" creationId="{55077139-1225-4714-8CBC-DE93B84F30A8}"/>
          </ac:spMkLst>
        </pc:spChg>
        <pc:grpChg chg="add mod">
          <ac:chgData name="David Stevens" userId="73fe415a-d21a-4898-bfab-0e75d37181d7" providerId="ADAL" clId="{AA48C3FE-AD66-4EF6-A3AF-BDD853A0017C}" dt="2019-01-15T13:41:29.581" v="150" actId="12789"/>
          <ac:grpSpMkLst>
            <pc:docMk/>
            <pc:sldMk cId="3503803934" sldId="1301"/>
            <ac:grpSpMk id="77" creationId="{BFE32278-35EB-408B-A138-9A530C542BDE}"/>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1/16/2019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16,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5" r:id="rId5"/>
    <p:sldLayoutId id="2147483657" r:id="rId6"/>
    <p:sldLayoutId id="2147483658" r:id="rId7"/>
    <p:sldLayoutId id="2147483665" r:id="rId8"/>
    <p:sldLayoutId id="2147483659" r:id="rId9"/>
    <p:sldLayoutId id="2147483650" r:id="rId10"/>
    <p:sldLayoutId id="2147483666" r:id="rId11"/>
    <p:sldLayoutId id="2147483667" r:id="rId12"/>
    <p:sldLayoutId id="2147483652" r:id="rId13"/>
    <p:sldLayoutId id="2147483660" r:id="rId14"/>
    <p:sldLayoutId id="2147483662" r:id="rId15"/>
    <p:sldLayoutId id="2147483663" r:id="rId16"/>
    <p:sldLayoutId id="2147483651" r:id="rId17"/>
    <p:sldLayoutId id="2147483668" r:id="rId18"/>
    <p:sldLayoutId id="2147483669" r:id="rId19"/>
    <p:sldLayoutId id="2147483655" r:id="rId20"/>
    <p:sldLayoutId id="214748366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3" name="Rectangle 2">
            <a:extLst>
              <a:ext uri="{FF2B5EF4-FFF2-40B4-BE49-F238E27FC236}">
                <a16:creationId xmlns:a16="http://schemas.microsoft.com/office/drawing/2014/main" id="{55077139-1225-4714-8CBC-DE93B84F30A8}"/>
              </a:ext>
            </a:extLst>
          </p:cNvPr>
          <p:cNvSpPr/>
          <p:nvPr/>
        </p:nvSpPr>
        <p:spPr>
          <a:xfrm>
            <a:off x="867168" y="4822045"/>
            <a:ext cx="1208039" cy="120803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BFE32278-35EB-408B-A138-9A530C542BDE}"/>
              </a:ext>
            </a:extLst>
          </p:cNvPr>
          <p:cNvGrpSpPr/>
          <p:nvPr/>
        </p:nvGrpSpPr>
        <p:grpSpPr>
          <a:xfrm>
            <a:off x="1035642" y="5027268"/>
            <a:ext cx="871090" cy="797592"/>
            <a:chOff x="1921047" y="2009393"/>
            <a:chExt cx="3929255" cy="3597728"/>
          </a:xfrm>
        </p:grpSpPr>
        <p:cxnSp>
          <p:nvCxnSpPr>
            <p:cNvPr id="78" name="Straight Connector 77">
              <a:extLst>
                <a:ext uri="{FF2B5EF4-FFF2-40B4-BE49-F238E27FC236}">
                  <a16:creationId xmlns:a16="http://schemas.microsoft.com/office/drawing/2014/main" id="{5CEB0840-406F-4C96-BDB5-56927EA897A5}"/>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79" name="Straight Connector 78">
              <a:extLst>
                <a:ext uri="{FF2B5EF4-FFF2-40B4-BE49-F238E27FC236}">
                  <a16:creationId xmlns:a16="http://schemas.microsoft.com/office/drawing/2014/main" id="{8D2EC2B0-9132-43B4-B058-0BB5653A87EC}"/>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80" name="Straight Connector 79">
              <a:extLst>
                <a:ext uri="{FF2B5EF4-FFF2-40B4-BE49-F238E27FC236}">
                  <a16:creationId xmlns:a16="http://schemas.microsoft.com/office/drawing/2014/main" id="{9B8BFA3F-B5FE-48B9-8E54-28D305943FD2}"/>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81" name="Straight Connector 80">
              <a:extLst>
                <a:ext uri="{FF2B5EF4-FFF2-40B4-BE49-F238E27FC236}">
                  <a16:creationId xmlns:a16="http://schemas.microsoft.com/office/drawing/2014/main" id="{CFF05D2D-E25C-45B5-9BE0-8D4F99970962}"/>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82" name="Oval 81">
              <a:extLst>
                <a:ext uri="{FF2B5EF4-FFF2-40B4-BE49-F238E27FC236}">
                  <a16:creationId xmlns:a16="http://schemas.microsoft.com/office/drawing/2014/main" id="{D49A3006-C546-4C22-88B9-E0D898384747}"/>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83" name="Oval 82">
              <a:extLst>
                <a:ext uri="{FF2B5EF4-FFF2-40B4-BE49-F238E27FC236}">
                  <a16:creationId xmlns:a16="http://schemas.microsoft.com/office/drawing/2014/main" id="{3B7F6E1D-86BE-46F7-8A8B-1507FFD732F5}"/>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4" name="Oval 83">
              <a:extLst>
                <a:ext uri="{FF2B5EF4-FFF2-40B4-BE49-F238E27FC236}">
                  <a16:creationId xmlns:a16="http://schemas.microsoft.com/office/drawing/2014/main" id="{0139C1AB-C989-480D-889C-998E1157F415}"/>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5" name="Oval 84">
              <a:extLst>
                <a:ext uri="{FF2B5EF4-FFF2-40B4-BE49-F238E27FC236}">
                  <a16:creationId xmlns:a16="http://schemas.microsoft.com/office/drawing/2014/main" id="{1B84495A-C287-46A2-97F8-584D7F6197AD}"/>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6" name="Oval 85">
              <a:extLst>
                <a:ext uri="{FF2B5EF4-FFF2-40B4-BE49-F238E27FC236}">
                  <a16:creationId xmlns:a16="http://schemas.microsoft.com/office/drawing/2014/main" id="{BD194B12-F31C-4E95-8DA7-E3C6EC868AFB}"/>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7" name="Oval 86">
              <a:extLst>
                <a:ext uri="{FF2B5EF4-FFF2-40B4-BE49-F238E27FC236}">
                  <a16:creationId xmlns:a16="http://schemas.microsoft.com/office/drawing/2014/main" id="{627B895E-D0B2-4C98-89D3-3837E85C2DDA}"/>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88" name="Straight Connector 87">
              <a:extLst>
                <a:ext uri="{FF2B5EF4-FFF2-40B4-BE49-F238E27FC236}">
                  <a16:creationId xmlns:a16="http://schemas.microsoft.com/office/drawing/2014/main" id="{42A779D0-F390-47A1-B3ED-522B6D6A9603}"/>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89" name="Straight Connector 88">
              <a:extLst>
                <a:ext uri="{FF2B5EF4-FFF2-40B4-BE49-F238E27FC236}">
                  <a16:creationId xmlns:a16="http://schemas.microsoft.com/office/drawing/2014/main" id="{1C22F79F-94B7-4AA3-97D6-2E260147AB21}"/>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90" name="Straight Connector 89">
              <a:extLst>
                <a:ext uri="{FF2B5EF4-FFF2-40B4-BE49-F238E27FC236}">
                  <a16:creationId xmlns:a16="http://schemas.microsoft.com/office/drawing/2014/main" id="{F3424A40-EFBA-4716-9CDF-645D15B19B62}"/>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91" name="Straight Connector 90">
              <a:extLst>
                <a:ext uri="{FF2B5EF4-FFF2-40B4-BE49-F238E27FC236}">
                  <a16:creationId xmlns:a16="http://schemas.microsoft.com/office/drawing/2014/main" id="{364A3AB4-23F8-4D32-BC22-C1C9FED398EF}"/>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92" name="Straight Connector 91">
              <a:extLst>
                <a:ext uri="{FF2B5EF4-FFF2-40B4-BE49-F238E27FC236}">
                  <a16:creationId xmlns:a16="http://schemas.microsoft.com/office/drawing/2014/main" id="{7C35103F-5891-48A7-AB44-375C8EDF015D}"/>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93" name="Straight Connector 92">
              <a:extLst>
                <a:ext uri="{FF2B5EF4-FFF2-40B4-BE49-F238E27FC236}">
                  <a16:creationId xmlns:a16="http://schemas.microsoft.com/office/drawing/2014/main" id="{CAAD98EF-A1CA-4B06-BB5C-B34B63B7D5BB}"/>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94" name="Straight Connector 93">
              <a:extLst>
                <a:ext uri="{FF2B5EF4-FFF2-40B4-BE49-F238E27FC236}">
                  <a16:creationId xmlns:a16="http://schemas.microsoft.com/office/drawing/2014/main" id="{01D80818-B6E9-4A60-8004-39D16764B3B0}"/>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95" name="Straight Connector 94">
              <a:extLst>
                <a:ext uri="{FF2B5EF4-FFF2-40B4-BE49-F238E27FC236}">
                  <a16:creationId xmlns:a16="http://schemas.microsoft.com/office/drawing/2014/main" id="{C9761CCD-6610-45DC-B2CC-54CE60258C46}"/>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96" name="Oval 95">
              <a:extLst>
                <a:ext uri="{FF2B5EF4-FFF2-40B4-BE49-F238E27FC236}">
                  <a16:creationId xmlns:a16="http://schemas.microsoft.com/office/drawing/2014/main" id="{2864120D-E396-4B77-B7A8-917B2C1F69B0}"/>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7" name="Oval 96">
              <a:extLst>
                <a:ext uri="{FF2B5EF4-FFF2-40B4-BE49-F238E27FC236}">
                  <a16:creationId xmlns:a16="http://schemas.microsoft.com/office/drawing/2014/main" id="{A59FE216-B4DE-4BCD-B788-913A4E530E7C}"/>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8" name="Oval 97">
              <a:extLst>
                <a:ext uri="{FF2B5EF4-FFF2-40B4-BE49-F238E27FC236}">
                  <a16:creationId xmlns:a16="http://schemas.microsoft.com/office/drawing/2014/main" id="{8722FCE5-B550-4C8D-BD44-6755DE6AECBC}"/>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9" name="Oval 98">
              <a:extLst>
                <a:ext uri="{FF2B5EF4-FFF2-40B4-BE49-F238E27FC236}">
                  <a16:creationId xmlns:a16="http://schemas.microsoft.com/office/drawing/2014/main" id="{89E38A77-5681-4D49-981A-640A739CE0E8}"/>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0" name="Straight Connector 99">
              <a:extLst>
                <a:ext uri="{FF2B5EF4-FFF2-40B4-BE49-F238E27FC236}">
                  <a16:creationId xmlns:a16="http://schemas.microsoft.com/office/drawing/2014/main" id="{AD4D10C7-C713-4F76-B60E-04D5D5BC63EF}"/>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101" name="Oval 100">
              <a:extLst>
                <a:ext uri="{FF2B5EF4-FFF2-40B4-BE49-F238E27FC236}">
                  <a16:creationId xmlns:a16="http://schemas.microsoft.com/office/drawing/2014/main" id="{71BFCB37-B7A2-46D7-AD86-73BB4CD0D8BA}"/>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2" name="Straight Connector 101">
              <a:extLst>
                <a:ext uri="{FF2B5EF4-FFF2-40B4-BE49-F238E27FC236}">
                  <a16:creationId xmlns:a16="http://schemas.microsoft.com/office/drawing/2014/main" id="{BBF741E1-C170-4C41-B302-00C173F9D58D}"/>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103" name="Oval 102">
              <a:extLst>
                <a:ext uri="{FF2B5EF4-FFF2-40B4-BE49-F238E27FC236}">
                  <a16:creationId xmlns:a16="http://schemas.microsoft.com/office/drawing/2014/main" id="{E8ED5594-5C16-492B-B95D-79F31F39F921}"/>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4" name="Straight Connector 103">
              <a:extLst>
                <a:ext uri="{FF2B5EF4-FFF2-40B4-BE49-F238E27FC236}">
                  <a16:creationId xmlns:a16="http://schemas.microsoft.com/office/drawing/2014/main" id="{9BE51A2E-7125-4ADB-8C4F-7091737A266F}"/>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105" name="Straight Connector 104">
              <a:extLst>
                <a:ext uri="{FF2B5EF4-FFF2-40B4-BE49-F238E27FC236}">
                  <a16:creationId xmlns:a16="http://schemas.microsoft.com/office/drawing/2014/main" id="{2FF9339C-6FE1-4053-8E53-8899BAF94201}"/>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456057"/>
          </a:xfrm>
          <a:prstGeom prst="rect">
            <a:avLst/>
          </a:prstGeom>
          <a:noFill/>
        </p:spPr>
        <p:txBody>
          <a:bodyPr wrap="square" lIns="0" anchor="t">
            <a:spAutoFit/>
          </a:bodyPr>
          <a:lstStyle/>
          <a:p>
            <a:pPr defTabSz="1462981"/>
            <a:r>
              <a:rPr lang="en-US" sz="1920" dirty="0">
                <a:solidFill>
                  <a:srgbClr val="FFFFFF"/>
                </a:solidFill>
                <a:latin typeface="Arial"/>
              </a:rPr>
              <a:t>Understanding and relating key technology shifts to client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client requirements to fully delivered solutions is the power of DXC Digital Explorer and position DXC as a knowledge driven business.</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a:t>
            </a:r>
            <a:r>
              <a:rPr lang="en-GB" sz="1800" dirty="0">
                <a:solidFill>
                  <a:srgbClr val="FFFFFF"/>
                </a:solidFill>
              </a:rPr>
              <a:t>Digital Explorer is our primary platform for shaping digital engagements.  It provides key information on industry trends, DXC solutions and account innovation agendas.  You can further develop client-specific digital roadmaps and ideas; ideas which will be further developed in the platform as they progress in to accelerated solutioning</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client's roadmap based on their strategic goals and how technology can help reach our clients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822156" y="2057399"/>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clients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418024"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638437" y="1966352"/>
            <a:ext cx="205216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Technology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1055412"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629524"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968478"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496519"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246508"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3045250"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513355"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342486"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657994" y="4978896"/>
            <a:ext cx="13050" cy="1440160"/>
          </a:xfrm>
          <a:prstGeom prst="line">
            <a:avLst/>
          </a:prstGeom>
          <a:noFill/>
          <a:ln w="28575" cap="rnd" cmpd="sng" algn="ctr">
            <a:solidFill>
              <a:srgbClr val="FFFFFF">
                <a:lumMod val="65000"/>
              </a:srgbClr>
            </a:solidFill>
            <a:prstDash val="sysDot"/>
            <a:tailEnd type="triangle" w="lg" len="med"/>
          </a:ln>
          <a:effectLst/>
        </p:spPr>
      </p:cxnSp>
      <p:sp>
        <p:nvSpPr>
          <p:cNvPr id="2" name="Rectangle 1">
            <a:extLst>
              <a:ext uri="{FF2B5EF4-FFF2-40B4-BE49-F238E27FC236}">
                <a16:creationId xmlns:a16="http://schemas.microsoft.com/office/drawing/2014/main" id="{B845D44E-8907-4FD2-9C60-768B6E848F4F}"/>
              </a:ext>
            </a:extLst>
          </p:cNvPr>
          <p:cNvSpPr/>
          <p:nvPr/>
        </p:nvSpPr>
        <p:spPr>
          <a:xfrm rot="19274878">
            <a:off x="1392295" y="6295558"/>
            <a:ext cx="1638426" cy="923330"/>
          </a:xfrm>
          <a:prstGeom prst="rect">
            <a:avLst/>
          </a:prstGeom>
          <a:noFill/>
        </p:spPr>
        <p:txBody>
          <a:bodyPr wrap="none" lIns="91440" tIns="45720" rIns="91440" bIns="45720">
            <a:prstTxWarp prst="textArchUp">
              <a:avLst>
                <a:gd name="adj" fmla="val 14032525"/>
              </a:avLst>
            </a:prstTxWarp>
            <a:spAutoFit/>
          </a:bodyPr>
          <a:lstStyle/>
          <a:p>
            <a:pPr algn="ctr"/>
            <a:r>
              <a:rPr lang="en-US" sz="5400" b="0" cap="none" spc="0" dirty="0">
                <a:ln w="0"/>
                <a:effectLst>
                  <a:outerShdw blurRad="38100" dist="19050" dir="2700000" algn="tl" rotWithShape="0">
                    <a:schemeClr val="dk1">
                      <a:alpha val="40000"/>
                    </a:schemeClr>
                  </a:outerShdw>
                </a:effectLst>
              </a:rPr>
              <a:t>DXC Offerings</a:t>
            </a:r>
          </a:p>
        </p:txBody>
      </p:sp>
      <p:sp>
        <p:nvSpPr>
          <p:cNvPr id="121" name="Rectangle 120">
            <a:extLst>
              <a:ext uri="{FF2B5EF4-FFF2-40B4-BE49-F238E27FC236}">
                <a16:creationId xmlns:a16="http://schemas.microsoft.com/office/drawing/2014/main" id="{60E841D5-6AD6-4F47-B8E1-A7D0B00D08B7}"/>
              </a:ext>
            </a:extLst>
          </p:cNvPr>
          <p:cNvSpPr/>
          <p:nvPr/>
        </p:nvSpPr>
        <p:spPr>
          <a:xfrm>
            <a:off x="2839895" y="5949851"/>
            <a:ext cx="1638426" cy="643426"/>
          </a:xfrm>
          <a:prstGeom prst="rect">
            <a:avLst/>
          </a:prstGeom>
          <a:noFill/>
        </p:spPr>
        <p:txBody>
          <a:bodyPr wrap="none" lIns="91440" tIns="45720" rIns="91440" bIns="45720">
            <a:prstTxWarp prst="textArchUp">
              <a:avLst>
                <a:gd name="adj" fmla="val 14729017"/>
              </a:avLst>
            </a:prstTxWarp>
            <a:spAutoFit/>
          </a:bodyPr>
          <a:lstStyle/>
          <a:p>
            <a:pPr algn="ctr"/>
            <a:r>
              <a:rPr lang="en-US" sz="4400" dirty="0">
                <a:ln w="0"/>
                <a:effectLst>
                  <a:outerShdw blurRad="38100" dist="19050" dir="2700000" algn="tl" rotWithShape="0">
                    <a:schemeClr val="dk1">
                      <a:alpha val="40000"/>
                    </a:schemeClr>
                  </a:outerShdw>
                </a:effectLst>
              </a:rPr>
              <a:t>Experts</a:t>
            </a:r>
            <a:endParaRPr lang="en-US" sz="4400" b="0" cap="none" spc="0" dirty="0">
              <a:ln w="0"/>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BBD20E37-E81C-468A-B044-9032A571F246}"/>
              </a:ext>
            </a:extLst>
          </p:cNvPr>
          <p:cNvSpPr/>
          <p:nvPr/>
        </p:nvSpPr>
        <p:spPr>
          <a:xfrm rot="2522343">
            <a:off x="4336055" y="6395959"/>
            <a:ext cx="1179782" cy="615602"/>
          </a:xfrm>
          <a:prstGeom prst="rect">
            <a:avLst/>
          </a:prstGeom>
          <a:noFill/>
        </p:spPr>
        <p:txBody>
          <a:bodyPr wrap="none" lIns="91440" tIns="45720" rIns="91440" bIns="45720">
            <a:prstTxWarp prst="textArchUp">
              <a:avLst>
                <a:gd name="adj" fmla="val 14020059"/>
              </a:avLst>
            </a:prstTxWarp>
            <a:spAutoFit/>
          </a:bodyPr>
          <a:lstStyle/>
          <a:p>
            <a:pPr algn="ctr"/>
            <a:r>
              <a:rPr lang="en-US" sz="3600" dirty="0">
                <a:ln w="0"/>
                <a:effectLst>
                  <a:outerShdw blurRad="38100" dist="19050" dir="2700000" algn="tl" rotWithShape="0">
                    <a:schemeClr val="dk1">
                      <a:alpha val="40000"/>
                    </a:schemeClr>
                  </a:outerShdw>
                </a:effectLst>
              </a:rPr>
              <a:t>Partner</a:t>
            </a:r>
            <a:br>
              <a:rPr lang="en-US" sz="3600" dirty="0">
                <a:ln w="0"/>
                <a:effectLst>
                  <a:outerShdw blurRad="38100" dist="19050" dir="2700000" algn="tl" rotWithShape="0">
                    <a:schemeClr val="dk1">
                      <a:alpha val="40000"/>
                    </a:schemeClr>
                  </a:outerShdw>
                </a:effectLst>
              </a:rPr>
            </a:br>
            <a:r>
              <a:rPr lang="en-US" sz="3600" dirty="0">
                <a:ln w="0"/>
                <a:effectLst>
                  <a:outerShdw blurRad="38100" dist="19050" dir="2700000" algn="tl" rotWithShape="0">
                    <a:schemeClr val="dk1">
                      <a:alpha val="40000"/>
                    </a:schemeClr>
                  </a:outerShdw>
                </a:effectLst>
              </a:rPr>
              <a:t>Solutions</a:t>
            </a:r>
            <a:endParaRPr lang="en-US" sz="36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447</TotalTime>
  <Words>393</Words>
  <Application>Microsoft Office PowerPoint</Application>
  <PresentationFormat>Custom</PresentationFormat>
  <Paragraphs>68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GT Walsheim Pro Bold</vt:lpstr>
      <vt:lpstr>GTWalsheimProBold</vt:lpstr>
      <vt:lpstr>DXC</vt:lpstr>
      <vt:lpstr>DXC Digital Explorer</vt:lpstr>
      <vt:lpstr>DXC Digital Explorer | Value Proposition</vt:lpstr>
      <vt:lpstr>DXC Digital Explorer | Narrative &amp; Visual</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2019-01-16T09:02:22Z</dcterms:modified>
  <cp:category/>
</cp:coreProperties>
</file>